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20" r:id="rId2"/>
    <p:sldId id="323" r:id="rId3"/>
    <p:sldId id="329" r:id="rId4"/>
    <p:sldId id="332" r:id="rId5"/>
    <p:sldId id="321" r:id="rId6"/>
    <p:sldId id="330" r:id="rId7"/>
    <p:sldId id="325" r:id="rId8"/>
    <p:sldId id="333" r:id="rId9"/>
    <p:sldId id="324" r:id="rId10"/>
    <p:sldId id="322" r:id="rId11"/>
    <p:sldId id="326" r:id="rId12"/>
    <p:sldId id="327" r:id="rId13"/>
    <p:sldId id="328" r:id="rId14"/>
    <p:sldId id="331" r:id="rId1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7C9E37-9513-497E-9785-C0167D682EC9}" v="57" dt="2026-09-02T13:32:02.4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7A9D5DB-FA68-43A1-B042-EE3BD4885848}"/>
    <pc:docChg chg="undo custSel addSld modSld sldOrd">
      <pc:chgData name="Amalia Spiliakou" userId="f4bd6b91a0b5818a" providerId="LiveId" clId="{A7A9D5DB-FA68-43A1-B042-EE3BD4885848}" dt="2026-09-02T13:35:13.533" v="790" actId="6549"/>
      <pc:docMkLst>
        <pc:docMk/>
      </pc:docMkLst>
      <pc:sldChg chg="modSp mod">
        <pc:chgData name="Amalia Spiliakou" userId="f4bd6b91a0b5818a" providerId="LiveId" clId="{A7A9D5DB-FA68-43A1-B042-EE3BD4885848}" dt="2026-09-02T13:35:13.533" v="790" actId="6549"/>
        <pc:sldMkLst>
          <pc:docMk/>
          <pc:sldMk cId="3825747969" sldId="320"/>
        </pc:sldMkLst>
        <pc:spChg chg="mod">
          <ac:chgData name="Amalia Spiliakou" userId="f4bd6b91a0b5818a" providerId="LiveId" clId="{A7A9D5DB-FA68-43A1-B042-EE3BD4885848}" dt="2026-09-02T13:35:13.533" v="790" actId="6549"/>
          <ac:spMkLst>
            <pc:docMk/>
            <pc:sldMk cId="3825747969" sldId="320"/>
            <ac:spMk id="4" creationId="{2011ACFE-8753-4E54-BC17-BEA8B0003215}"/>
          </ac:spMkLst>
        </pc:spChg>
      </pc:sldChg>
      <pc:sldChg chg="addSp modSp mod">
        <pc:chgData name="Amalia Spiliakou" userId="f4bd6b91a0b5818a" providerId="LiveId" clId="{A7A9D5DB-FA68-43A1-B042-EE3BD4885848}" dt="2026-09-02T13:02:11.894" v="529" actId="14100"/>
        <pc:sldMkLst>
          <pc:docMk/>
          <pc:sldMk cId="2039331446" sldId="321"/>
        </pc:sldMkLst>
        <pc:spChg chg="mod">
          <ac:chgData name="Amalia Spiliakou" userId="f4bd6b91a0b5818a" providerId="LiveId" clId="{A7A9D5DB-FA68-43A1-B042-EE3BD4885848}" dt="2026-09-02T13:02:11.894" v="529" actId="14100"/>
          <ac:spMkLst>
            <pc:docMk/>
            <pc:sldMk cId="2039331446" sldId="321"/>
            <ac:spMk id="2" creationId="{F31ECCBB-2EA9-F54A-B471-6BB47215D1DA}"/>
          </ac:spMkLst>
        </pc:spChg>
        <pc:picChg chg="add mod">
          <ac:chgData name="Amalia Spiliakou" userId="f4bd6b91a0b5818a" providerId="LiveId" clId="{A7A9D5DB-FA68-43A1-B042-EE3BD4885848}" dt="2026-09-02T08:53:56.923" v="4" actId="1076"/>
          <ac:picMkLst>
            <pc:docMk/>
            <pc:sldMk cId="2039331446" sldId="321"/>
            <ac:picMk id="3" creationId="{7412B431-21CB-B5B3-A050-9F3A27222A3A}"/>
          </ac:picMkLst>
        </pc:picChg>
      </pc:sldChg>
      <pc:sldChg chg="addSp modSp mod">
        <pc:chgData name="Amalia Spiliakou" userId="f4bd6b91a0b5818a" providerId="LiveId" clId="{A7A9D5DB-FA68-43A1-B042-EE3BD4885848}" dt="2026-09-02T13:02:31.379" v="531" actId="14100"/>
        <pc:sldMkLst>
          <pc:docMk/>
          <pc:sldMk cId="700525054" sldId="322"/>
        </pc:sldMkLst>
        <pc:spChg chg="mod">
          <ac:chgData name="Amalia Spiliakou" userId="f4bd6b91a0b5818a" providerId="LiveId" clId="{A7A9D5DB-FA68-43A1-B042-EE3BD4885848}" dt="2026-09-02T13:02:31.379" v="531" actId="14100"/>
          <ac:spMkLst>
            <pc:docMk/>
            <pc:sldMk cId="700525054" sldId="322"/>
            <ac:spMk id="2" creationId="{2B82B041-9B14-C8CB-50BD-99C947CA3C27}"/>
          </ac:spMkLst>
        </pc:spChg>
        <pc:picChg chg="add mod">
          <ac:chgData name="Amalia Spiliakou" userId="f4bd6b91a0b5818a" providerId="LiveId" clId="{A7A9D5DB-FA68-43A1-B042-EE3BD4885848}" dt="2026-09-02T08:56:28.351" v="39" actId="14100"/>
          <ac:picMkLst>
            <pc:docMk/>
            <pc:sldMk cId="700525054" sldId="322"/>
            <ac:picMk id="3" creationId="{C966DF37-E4D5-6A04-BF1C-8CBBA5443DB4}"/>
          </ac:picMkLst>
        </pc:picChg>
      </pc:sldChg>
      <pc:sldChg chg="addSp modSp mod ord">
        <pc:chgData name="Amalia Spiliakou" userId="f4bd6b91a0b5818a" providerId="LiveId" clId="{A7A9D5DB-FA68-43A1-B042-EE3BD4885848}" dt="2026-09-02T12:56:36.960" v="459" actId="14100"/>
        <pc:sldMkLst>
          <pc:docMk/>
          <pc:sldMk cId="2090057018" sldId="323"/>
        </pc:sldMkLst>
        <pc:spChg chg="mod">
          <ac:chgData name="Amalia Spiliakou" userId="f4bd6b91a0b5818a" providerId="LiveId" clId="{A7A9D5DB-FA68-43A1-B042-EE3BD4885848}" dt="2026-09-02T12:56:36.960" v="459" actId="14100"/>
          <ac:spMkLst>
            <pc:docMk/>
            <pc:sldMk cId="2090057018" sldId="323"/>
            <ac:spMk id="2" creationId="{4D2CF619-A224-F0CC-551E-F7F8D3E26C73}"/>
          </ac:spMkLst>
        </pc:spChg>
        <pc:picChg chg="add mod">
          <ac:chgData name="Amalia Spiliakou" userId="f4bd6b91a0b5818a" providerId="LiveId" clId="{A7A9D5DB-FA68-43A1-B042-EE3BD4885848}" dt="2026-09-02T09:00:14.982" v="78" actId="1076"/>
          <ac:picMkLst>
            <pc:docMk/>
            <pc:sldMk cId="2090057018" sldId="323"/>
            <ac:picMk id="3" creationId="{88617E13-6F53-9D70-A7AF-73C2F6DEAFB5}"/>
          </ac:picMkLst>
        </pc:picChg>
      </pc:sldChg>
      <pc:sldChg chg="addSp modSp mod ord">
        <pc:chgData name="Amalia Spiliakou" userId="f4bd6b91a0b5818a" providerId="LiveId" clId="{A7A9D5DB-FA68-43A1-B042-EE3BD4885848}" dt="2026-09-02T13:00:03.838" v="503" actId="255"/>
        <pc:sldMkLst>
          <pc:docMk/>
          <pc:sldMk cId="4140919903" sldId="324"/>
        </pc:sldMkLst>
        <pc:spChg chg="mod">
          <ac:chgData name="Amalia Spiliakou" userId="f4bd6b91a0b5818a" providerId="LiveId" clId="{A7A9D5DB-FA68-43A1-B042-EE3BD4885848}" dt="2026-09-02T13:00:03.838" v="503" actId="255"/>
          <ac:spMkLst>
            <pc:docMk/>
            <pc:sldMk cId="4140919903" sldId="324"/>
            <ac:spMk id="2" creationId="{4CF8C2F3-6393-CF29-2518-515050553EBE}"/>
          </ac:spMkLst>
        </pc:spChg>
        <pc:picChg chg="add mod">
          <ac:chgData name="Amalia Spiliakou" userId="f4bd6b91a0b5818a" providerId="LiveId" clId="{A7A9D5DB-FA68-43A1-B042-EE3BD4885848}" dt="2026-09-02T09:29:11.037" v="161" actId="1076"/>
          <ac:picMkLst>
            <pc:docMk/>
            <pc:sldMk cId="4140919903" sldId="324"/>
            <ac:picMk id="3" creationId="{0BE35500-EA43-51E3-F2C7-85785759337C}"/>
          </ac:picMkLst>
        </pc:picChg>
      </pc:sldChg>
      <pc:sldChg chg="addSp modSp mod ord">
        <pc:chgData name="Amalia Spiliakou" userId="f4bd6b91a0b5818a" providerId="LiveId" clId="{A7A9D5DB-FA68-43A1-B042-EE3BD4885848}" dt="2026-09-02T13:01:57.171" v="527" actId="255"/>
        <pc:sldMkLst>
          <pc:docMk/>
          <pc:sldMk cId="2177166389" sldId="325"/>
        </pc:sldMkLst>
        <pc:spChg chg="mod">
          <ac:chgData name="Amalia Spiliakou" userId="f4bd6b91a0b5818a" providerId="LiveId" clId="{A7A9D5DB-FA68-43A1-B042-EE3BD4885848}" dt="2026-09-02T13:01:57.171" v="527" actId="255"/>
          <ac:spMkLst>
            <pc:docMk/>
            <pc:sldMk cId="2177166389" sldId="325"/>
            <ac:spMk id="2" creationId="{94EF1170-72F3-B798-C201-8E15C01930E9}"/>
          </ac:spMkLst>
        </pc:spChg>
        <pc:picChg chg="add mod">
          <ac:chgData name="Amalia Spiliakou" userId="f4bd6b91a0b5818a" providerId="LiveId" clId="{A7A9D5DB-FA68-43A1-B042-EE3BD4885848}" dt="2026-09-02T09:29:45.789" v="166" actId="1076"/>
          <ac:picMkLst>
            <pc:docMk/>
            <pc:sldMk cId="2177166389" sldId="325"/>
            <ac:picMk id="3" creationId="{8FA58C6F-ABEE-8AF9-D689-E9AB07C726BB}"/>
          </ac:picMkLst>
        </pc:picChg>
      </pc:sldChg>
      <pc:sldChg chg="addSp modSp mod">
        <pc:chgData name="Amalia Spiliakou" userId="f4bd6b91a0b5818a" providerId="LiveId" clId="{A7A9D5DB-FA68-43A1-B042-EE3BD4885848}" dt="2026-09-02T13:00:31.042" v="511" actId="255"/>
        <pc:sldMkLst>
          <pc:docMk/>
          <pc:sldMk cId="2797643881" sldId="326"/>
        </pc:sldMkLst>
        <pc:spChg chg="mod">
          <ac:chgData name="Amalia Spiliakou" userId="f4bd6b91a0b5818a" providerId="LiveId" clId="{A7A9D5DB-FA68-43A1-B042-EE3BD4885848}" dt="2026-09-02T13:00:31.042" v="511" actId="255"/>
          <ac:spMkLst>
            <pc:docMk/>
            <pc:sldMk cId="2797643881" sldId="326"/>
            <ac:spMk id="2" creationId="{DCB750DB-7EEB-19ED-CC0B-C495773ED904}"/>
          </ac:spMkLst>
        </pc:spChg>
        <pc:picChg chg="add mod">
          <ac:chgData name="Amalia Spiliakou" userId="f4bd6b91a0b5818a" providerId="LiveId" clId="{A7A9D5DB-FA68-43A1-B042-EE3BD4885848}" dt="2026-09-02T09:33:32.392" v="277" actId="1076"/>
          <ac:picMkLst>
            <pc:docMk/>
            <pc:sldMk cId="2797643881" sldId="326"/>
            <ac:picMk id="3" creationId="{A374C538-EF9C-D0C8-A2F8-71699C9E3EF0}"/>
          </ac:picMkLst>
        </pc:picChg>
      </pc:sldChg>
      <pc:sldChg chg="addSp modSp mod">
        <pc:chgData name="Amalia Spiliakou" userId="f4bd6b91a0b5818a" providerId="LiveId" clId="{A7A9D5DB-FA68-43A1-B042-EE3BD4885848}" dt="2026-09-02T13:00:50.804" v="515" actId="14100"/>
        <pc:sldMkLst>
          <pc:docMk/>
          <pc:sldMk cId="2359067176" sldId="327"/>
        </pc:sldMkLst>
        <pc:spChg chg="mod">
          <ac:chgData name="Amalia Spiliakou" userId="f4bd6b91a0b5818a" providerId="LiveId" clId="{A7A9D5DB-FA68-43A1-B042-EE3BD4885848}" dt="2026-09-02T13:00:50.804" v="515" actId="14100"/>
          <ac:spMkLst>
            <pc:docMk/>
            <pc:sldMk cId="2359067176" sldId="327"/>
            <ac:spMk id="2" creationId="{5648E193-C112-451E-9930-8AB200ABD9ED}"/>
          </ac:spMkLst>
        </pc:spChg>
        <pc:picChg chg="add mod">
          <ac:chgData name="Amalia Spiliakou" userId="f4bd6b91a0b5818a" providerId="LiveId" clId="{A7A9D5DB-FA68-43A1-B042-EE3BD4885848}" dt="2026-09-02T12:48:07.769" v="323" actId="1076"/>
          <ac:picMkLst>
            <pc:docMk/>
            <pc:sldMk cId="2359067176" sldId="327"/>
            <ac:picMk id="3" creationId="{BB1BD0CE-53B2-85A0-A47C-642115A45A81}"/>
          </ac:picMkLst>
        </pc:picChg>
      </pc:sldChg>
      <pc:sldChg chg="addSp modSp mod">
        <pc:chgData name="Amalia Spiliakou" userId="f4bd6b91a0b5818a" providerId="LiveId" clId="{A7A9D5DB-FA68-43A1-B042-EE3BD4885848}" dt="2026-09-02T13:01:11.420" v="520" actId="14100"/>
        <pc:sldMkLst>
          <pc:docMk/>
          <pc:sldMk cId="1622739912" sldId="328"/>
        </pc:sldMkLst>
        <pc:spChg chg="mod">
          <ac:chgData name="Amalia Spiliakou" userId="f4bd6b91a0b5818a" providerId="LiveId" clId="{A7A9D5DB-FA68-43A1-B042-EE3BD4885848}" dt="2026-09-02T13:01:11.420" v="520" actId="14100"/>
          <ac:spMkLst>
            <pc:docMk/>
            <pc:sldMk cId="1622739912" sldId="328"/>
            <ac:spMk id="2" creationId="{08B3AE3A-8E5D-672F-B4B3-35D3EC36C946}"/>
          </ac:spMkLst>
        </pc:spChg>
        <pc:picChg chg="add mod">
          <ac:chgData name="Amalia Spiliakou" userId="f4bd6b91a0b5818a" providerId="LiveId" clId="{A7A9D5DB-FA68-43A1-B042-EE3BD4885848}" dt="2026-09-02T12:48:42.267" v="329" actId="1076"/>
          <ac:picMkLst>
            <pc:docMk/>
            <pc:sldMk cId="1622739912" sldId="328"/>
            <ac:picMk id="3" creationId="{03DC51D4-8848-66B9-6E05-3F712B89B6C9}"/>
          </ac:picMkLst>
        </pc:picChg>
      </pc:sldChg>
      <pc:sldChg chg="addSp modSp mod ord">
        <pc:chgData name="Amalia Spiliakou" userId="f4bd6b91a0b5818a" providerId="LiveId" clId="{A7A9D5DB-FA68-43A1-B042-EE3BD4885848}" dt="2026-09-02T12:58:56.305" v="489" actId="20577"/>
        <pc:sldMkLst>
          <pc:docMk/>
          <pc:sldMk cId="2467118047" sldId="329"/>
        </pc:sldMkLst>
        <pc:spChg chg="mod">
          <ac:chgData name="Amalia Spiliakou" userId="f4bd6b91a0b5818a" providerId="LiveId" clId="{A7A9D5DB-FA68-43A1-B042-EE3BD4885848}" dt="2026-09-02T12:58:56.305" v="489" actId="20577"/>
          <ac:spMkLst>
            <pc:docMk/>
            <pc:sldMk cId="2467118047" sldId="329"/>
            <ac:spMk id="2" creationId="{4A35E9CA-F529-CE45-90EF-C6760314845A}"/>
          </ac:spMkLst>
        </pc:spChg>
        <pc:picChg chg="add mod">
          <ac:chgData name="Amalia Spiliakou" userId="f4bd6b91a0b5818a" providerId="LiveId" clId="{A7A9D5DB-FA68-43A1-B042-EE3BD4885848}" dt="2026-09-02T12:50:13.576" v="360" actId="1076"/>
          <ac:picMkLst>
            <pc:docMk/>
            <pc:sldMk cId="2467118047" sldId="329"/>
            <ac:picMk id="3" creationId="{06CD0B8F-EEC7-8DD4-D8EE-697B41770394}"/>
          </ac:picMkLst>
        </pc:picChg>
      </pc:sldChg>
      <pc:sldChg chg="addSp modSp mod ord">
        <pc:chgData name="Amalia Spiliakou" userId="f4bd6b91a0b5818a" providerId="LiveId" clId="{A7A9D5DB-FA68-43A1-B042-EE3BD4885848}" dt="2026-09-02T13:01:23.200" v="522"/>
        <pc:sldMkLst>
          <pc:docMk/>
          <pc:sldMk cId="637464695" sldId="330"/>
        </pc:sldMkLst>
        <pc:spChg chg="mod">
          <ac:chgData name="Amalia Spiliakou" userId="f4bd6b91a0b5818a" providerId="LiveId" clId="{A7A9D5DB-FA68-43A1-B042-EE3BD4885848}" dt="2026-09-02T12:55:24.282" v="407" actId="20577"/>
          <ac:spMkLst>
            <pc:docMk/>
            <pc:sldMk cId="637464695" sldId="330"/>
            <ac:spMk id="2" creationId="{81EA7C1F-17BC-68D7-551A-FBB6D5F18943}"/>
          </ac:spMkLst>
        </pc:spChg>
        <pc:picChg chg="add mod">
          <ac:chgData name="Amalia Spiliakou" userId="f4bd6b91a0b5818a" providerId="LiveId" clId="{A7A9D5DB-FA68-43A1-B042-EE3BD4885848}" dt="2026-09-02T12:53:28.952" v="393" actId="1076"/>
          <ac:picMkLst>
            <pc:docMk/>
            <pc:sldMk cId="637464695" sldId="330"/>
            <ac:picMk id="4" creationId="{202221E4-3EB7-F759-9BD4-456489139AA9}"/>
          </ac:picMkLst>
        </pc:picChg>
      </pc:sldChg>
      <pc:sldChg chg="addSp modSp new mod ord">
        <pc:chgData name="Amalia Spiliakou" userId="f4bd6b91a0b5818a" providerId="LiveId" clId="{A7A9D5DB-FA68-43A1-B042-EE3BD4885848}" dt="2026-09-02T13:14:10.179" v="630"/>
        <pc:sldMkLst>
          <pc:docMk/>
          <pc:sldMk cId="1548499501" sldId="332"/>
        </pc:sldMkLst>
        <pc:spChg chg="mod">
          <ac:chgData name="Amalia Spiliakou" userId="f4bd6b91a0b5818a" providerId="LiveId" clId="{A7A9D5DB-FA68-43A1-B042-EE3BD4885848}" dt="2026-09-02T13:13:53.411" v="626" actId="20577"/>
          <ac:spMkLst>
            <pc:docMk/>
            <pc:sldMk cId="1548499501" sldId="332"/>
            <ac:spMk id="2" creationId="{1687EFEA-C9AF-0434-86A4-975DF294013E}"/>
          </ac:spMkLst>
        </pc:spChg>
        <pc:picChg chg="add mod">
          <ac:chgData name="Amalia Spiliakou" userId="f4bd6b91a0b5818a" providerId="LiveId" clId="{A7A9D5DB-FA68-43A1-B042-EE3BD4885848}" dt="2026-09-02T13:06:10.505" v="556" actId="1036"/>
          <ac:picMkLst>
            <pc:docMk/>
            <pc:sldMk cId="1548499501" sldId="332"/>
            <ac:picMk id="3" creationId="{684165BF-DA50-7DA1-CE47-CA36A1166167}"/>
          </ac:picMkLst>
        </pc:picChg>
      </pc:sldChg>
      <pc:sldChg chg="addSp modSp new mod">
        <pc:chgData name="Amalia Spiliakou" userId="f4bd6b91a0b5818a" providerId="LiveId" clId="{A7A9D5DB-FA68-43A1-B042-EE3BD4885848}" dt="2026-09-02T13:33:07.102" v="788" actId="1076"/>
        <pc:sldMkLst>
          <pc:docMk/>
          <pc:sldMk cId="482267163" sldId="333"/>
        </pc:sldMkLst>
        <pc:spChg chg="mod">
          <ac:chgData name="Amalia Spiliakou" userId="f4bd6b91a0b5818a" providerId="LiveId" clId="{A7A9D5DB-FA68-43A1-B042-EE3BD4885848}" dt="2026-09-02T13:32:50.036" v="770" actId="14100"/>
          <ac:spMkLst>
            <pc:docMk/>
            <pc:sldMk cId="482267163" sldId="333"/>
            <ac:spMk id="2" creationId="{A9CEAC12-93F5-0D55-F505-5F5631802761}"/>
          </ac:spMkLst>
        </pc:spChg>
        <pc:picChg chg="add mod">
          <ac:chgData name="Amalia Spiliakou" userId="f4bd6b91a0b5818a" providerId="LiveId" clId="{A7A9D5DB-FA68-43A1-B042-EE3BD4885848}" dt="2026-09-02T13:33:07.102" v="788" actId="1076"/>
          <ac:picMkLst>
            <pc:docMk/>
            <pc:sldMk cId="482267163" sldId="333"/>
            <ac:picMk id="3" creationId="{BF93B36D-3EC7-D2AE-22F1-91AF2477F63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B0DB7-3450-4D12-8FC8-1765089DFA9E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A1A5AD-40E4-4025-B49E-820E67838D9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1485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46013-6C11-4C9D-80A8-58477C423944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646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CA2FA-4AD9-C60F-6357-DCD0A7CD3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892142-EEDB-A40E-767B-F885A18AE3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4355B2-C282-5C3F-9768-7970B207B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5C01C3-F177-785E-EF82-18DF04321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246013-6C11-4C9D-80A8-58477C423944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1310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8EA41-D53C-966A-8AC5-9990D6F743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755455-2B89-AB43-16F4-8101C1A1CC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780F3-6C47-D86C-0E47-DF210E64B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C417-4D19-46B8-93EF-FE6F908766D5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B4A30-AC3E-6FBA-1D41-651721C2D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50AED-3EB6-90A9-6375-7179B906A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20EDA-69BB-456C-8545-2D15FCAE327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6900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E3669-B767-C4FA-2F31-0FA2CFFF3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23728-A9E7-030E-293F-18AB82D61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189B4-D229-78E4-320C-D95D89D38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C417-4D19-46B8-93EF-FE6F908766D5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967CB-D1DF-2B58-3225-C3E29030D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BFDB5-4545-1E86-0C87-52CE079E3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20EDA-69BB-456C-8545-2D15FCAE327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329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A9CF0-691D-4320-B8C7-93556D514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BFAAC-9404-D72D-A40A-97BADE9E7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ACD05-DA85-EA8D-7E8E-A0C821911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C417-4D19-46B8-93EF-FE6F908766D5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BDC74-25F1-71AD-414D-90973DB51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EA902-2225-8014-B14D-1DB8814E0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20EDA-69BB-456C-8545-2D15FCAE327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5253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7C544-4ABA-CC93-D94D-C06D4472E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3401D-9AAB-2999-8675-08A9C92DE9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4C9078-A2BD-2C88-4107-B854CB3C9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9E47F7-2AC8-A63E-3006-A5B2C4E7C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C417-4D19-46B8-93EF-FE6F908766D5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CDB356-C0D7-39B2-F200-0D148EC15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E5C148-42C9-F9FA-6173-5C5F2867F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20EDA-69BB-456C-8545-2D15FCAE327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207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38DD5-4AF6-E2AF-9DCB-9A8D0D4E6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4AF4AC-2718-0C40-69A8-198237317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AB1510-8D5F-E2DA-1338-E58630C61B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C04560-5D1C-1FF4-D53D-2B6DC8DC0A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9141ED-2806-679B-2C86-D8D34AC601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9FFE04-A190-B675-8199-F08C71D79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C417-4D19-46B8-93EF-FE6F908766D5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E77B12-B81A-E12E-2C34-45BCB4562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3CF605-21C8-09EA-B07C-48CFD5B8E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20EDA-69BB-456C-8545-2D15FCAE327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6929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B511C-5EAE-882A-5728-5793DBC72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D3F9BF-896A-B05C-D951-DD24841B1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C417-4D19-46B8-93EF-FE6F908766D5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2245A0-A983-F354-F7A0-DC3810347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4D2BD5-371A-B8A9-F297-47A50BD75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20EDA-69BB-456C-8545-2D15FCAE327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617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6066CA-F9DD-121D-62CB-4432C6A7E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C417-4D19-46B8-93EF-FE6F908766D5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26AE5F-6D56-F584-249E-F87C0A250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4FC87B-BDA4-0133-1E37-D7AD782A3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20EDA-69BB-456C-8545-2D15FCAE327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179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392BF-AA37-26B8-31DB-455E5CC9A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DF44B-1483-0337-40F1-D9D5B0BB4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1FEBC0-38D5-90F2-881F-424A39F18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CC4DCA-E36E-61A2-7CEF-183A84C78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C417-4D19-46B8-93EF-FE6F908766D5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FEA94E-A8BF-59D0-B6D8-DB0958A13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1281DC-3316-083E-76CC-D84D3C65B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20EDA-69BB-456C-8545-2D15FCAE327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60464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999D7-49DC-F75F-3DB3-62A27D924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1212BF-1FA9-7D86-A2AF-CA4638694C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C8908-3624-7CDC-00C5-E3BE86318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41084-409C-EC51-FF99-B97CE13FF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C417-4D19-46B8-93EF-FE6F908766D5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76584E-CB4C-31A7-910F-8023D9CE0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A2F292-1919-63B5-751D-D85205D50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20EDA-69BB-456C-8545-2D15FCAE327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0121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25602-C23C-AE1B-BC85-28274C827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BC4C21-9ECE-328C-7F47-E5516DDEB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5E858-9FAC-CD63-7AC1-ED3A4D099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C417-4D19-46B8-93EF-FE6F908766D5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4FB88-5E8B-87C1-069E-BA1994324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059936-17C6-9CAC-26AD-A4D7A6BB8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20EDA-69BB-456C-8545-2D15FCAE327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8410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790859-2A3B-94B9-780E-678414F73E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E49A60-CEDE-8981-8B85-ABB1C1D29F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07D8E-8700-F595-F917-2C28ADDF4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C417-4D19-46B8-93EF-FE6F908766D5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AA6EB-E2FB-9E28-3EB7-1167EFB5D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61A12-7BA2-6252-2367-817E4D633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20EDA-69BB-456C-8545-2D15FCAE327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8295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98E860-0CBA-834C-C32F-B116173BD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934F41-3543-13F9-5125-81E70E140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3C02E-C433-33EC-636B-F1F4229108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3EC417-4D19-46B8-93EF-FE6F908766D5}" type="datetimeFigureOut">
              <a:rPr lang="el-GR" smtClean="0"/>
              <a:t>2/9/2026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6E172-1493-6EFC-7A4C-966ECF0A1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50B04-2442-178A-E16D-0FC0797AF0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E20EDA-69BB-456C-8545-2D15FCAE327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46322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nationalgallery.gr/en/artist/vyzantios-periclis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averoffmuseum.gr/en/paintings/atelier-1927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app.smartify.org/en-GB/objects/at-a-bar-in-paris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averoffmuseum.gr/en/paintings/atelier-1927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averoffmuseum.gr/en/paintings/atelier-1927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averoffmuseum.gr/en/paintings/atelier-1927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el.wikipedia.org/wiki/%CE%A0%CE%B5%CF%81%CE%B9%CE%BA%CE%BB%CE%AE%CF%82_%CE%92%CF%85%CE%B6%CE%AC%CE%BD%CF%84%CE%B9%CE%BF%CF%82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averoffmuseum.gr/en/paintings/atelier-1927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averoffmuseum.gr/en/paintings/atelier-1927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averoffmuseum.gr/en/paintings/atelier-1927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averoffmuseum.gr/en/paintings/atelier-1927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averoffmuseum.gr/en/paintings/atelier-1927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2011ACFE-8753-4E54-BC17-BEA8B0003215}"/>
              </a:ext>
            </a:extLst>
          </p:cNvPr>
          <p:cNvSpPr/>
          <p:nvPr/>
        </p:nvSpPr>
        <p:spPr>
          <a:xfrm>
            <a:off x="638175" y="653143"/>
            <a:ext cx="10801350" cy="5638799"/>
          </a:xfrm>
          <a:custGeom>
            <a:avLst/>
            <a:gdLst>
              <a:gd name="csX0" fmla="*/ 106501 w 10801350"/>
              <a:gd name="csY0" fmla="*/ 352425 h 5638799"/>
              <a:gd name="csX1" fmla="*/ 5453926 w 10801350"/>
              <a:gd name="csY1" fmla="*/ 352425 h 5638799"/>
              <a:gd name="csX2" fmla="*/ 10801350 w 10801350"/>
              <a:gd name="csY2" fmla="*/ 352425 h 5638799"/>
              <a:gd name="csX3" fmla="*/ 10790167 w 10801350"/>
              <a:gd name="csY3" fmla="*/ 870490 h 5638799"/>
              <a:gd name="csX4" fmla="*/ 10774725 w 10801350"/>
              <a:gd name="csY4" fmla="*/ 1585912 h 5638799"/>
              <a:gd name="csX5" fmla="*/ 10764607 w 10801350"/>
              <a:gd name="csY5" fmla="*/ 2054637 h 5638799"/>
              <a:gd name="csX6" fmla="*/ 10753425 w 10801350"/>
              <a:gd name="csY6" fmla="*/ 2572702 h 5638799"/>
              <a:gd name="csX7" fmla="*/ 10741177 w 10801350"/>
              <a:gd name="csY7" fmla="*/ 3140106 h 5638799"/>
              <a:gd name="csX8" fmla="*/ 10725734 w 10801350"/>
              <a:gd name="csY8" fmla="*/ 3855529 h 5638799"/>
              <a:gd name="csX9" fmla="*/ 10714552 w 10801350"/>
              <a:gd name="csY9" fmla="*/ 4373593 h 5638799"/>
              <a:gd name="csX10" fmla="*/ 10694849 w 10801350"/>
              <a:gd name="csY10" fmla="*/ 5286374 h 5638799"/>
              <a:gd name="csX11" fmla="*/ 5347424 w 10801350"/>
              <a:gd name="csY11" fmla="*/ 5286374 h 5638799"/>
              <a:gd name="csX12" fmla="*/ 0 w 10801350"/>
              <a:gd name="csY12" fmla="*/ 5286374 h 5638799"/>
              <a:gd name="csX13" fmla="*/ 13313 w 10801350"/>
              <a:gd name="csY13" fmla="*/ 4669630 h 5638799"/>
              <a:gd name="csX14" fmla="*/ 27690 w 10801350"/>
              <a:gd name="csY14" fmla="*/ 4003547 h 5638799"/>
              <a:gd name="csX15" fmla="*/ 37808 w 10801350"/>
              <a:gd name="csY15" fmla="*/ 3534822 h 5638799"/>
              <a:gd name="csX16" fmla="*/ 47925 w 10801350"/>
              <a:gd name="csY16" fmla="*/ 3066097 h 5638799"/>
              <a:gd name="csX17" fmla="*/ 62303 w 10801350"/>
              <a:gd name="csY17" fmla="*/ 2400014 h 5638799"/>
              <a:gd name="csX18" fmla="*/ 74551 w 10801350"/>
              <a:gd name="csY18" fmla="*/ 1832610 h 5638799"/>
              <a:gd name="csX19" fmla="*/ 84668 w 10801350"/>
              <a:gd name="csY19" fmla="*/ 1363885 h 5638799"/>
              <a:gd name="csX20" fmla="*/ 106501 w 10801350"/>
              <a:gd name="csY20" fmla="*/ 352425 h 56387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0801350" h="5638799" fill="none" extrusionOk="0">
                <a:moveTo>
                  <a:pt x="106501" y="352425"/>
                </a:moveTo>
                <a:cubicBezTo>
                  <a:pt x="1990986" y="-425926"/>
                  <a:pt x="3380223" y="1582399"/>
                  <a:pt x="5453926" y="352425"/>
                </a:cubicBezTo>
                <a:cubicBezTo>
                  <a:pt x="7349686" y="-401245"/>
                  <a:pt x="9111405" y="1103456"/>
                  <a:pt x="10801350" y="352425"/>
                </a:cubicBezTo>
                <a:cubicBezTo>
                  <a:pt x="10805012" y="565879"/>
                  <a:pt x="10815409" y="623156"/>
                  <a:pt x="10790167" y="870490"/>
                </a:cubicBezTo>
                <a:cubicBezTo>
                  <a:pt x="10764925" y="1117824"/>
                  <a:pt x="10770094" y="1243641"/>
                  <a:pt x="10774725" y="1585912"/>
                </a:cubicBezTo>
                <a:cubicBezTo>
                  <a:pt x="10779355" y="1928183"/>
                  <a:pt x="10754986" y="1824492"/>
                  <a:pt x="10764607" y="2054637"/>
                </a:cubicBezTo>
                <a:cubicBezTo>
                  <a:pt x="10774228" y="2284782"/>
                  <a:pt x="10776881" y="2446460"/>
                  <a:pt x="10753425" y="2572702"/>
                </a:cubicBezTo>
                <a:cubicBezTo>
                  <a:pt x="10729968" y="2698944"/>
                  <a:pt x="10745394" y="2931618"/>
                  <a:pt x="10741177" y="3140106"/>
                </a:cubicBezTo>
                <a:cubicBezTo>
                  <a:pt x="10736960" y="3348594"/>
                  <a:pt x="10743233" y="3524919"/>
                  <a:pt x="10725734" y="3855529"/>
                </a:cubicBezTo>
                <a:cubicBezTo>
                  <a:pt x="10708235" y="4186140"/>
                  <a:pt x="10715377" y="4124259"/>
                  <a:pt x="10714552" y="4373593"/>
                </a:cubicBezTo>
                <a:cubicBezTo>
                  <a:pt x="10713726" y="4622927"/>
                  <a:pt x="10706360" y="5031308"/>
                  <a:pt x="10694849" y="5286374"/>
                </a:cubicBezTo>
                <a:cubicBezTo>
                  <a:pt x="8480353" y="6437830"/>
                  <a:pt x="6941519" y="3849725"/>
                  <a:pt x="5347424" y="5286374"/>
                </a:cubicBezTo>
                <a:cubicBezTo>
                  <a:pt x="3582772" y="6141063"/>
                  <a:pt x="2167116" y="4204238"/>
                  <a:pt x="0" y="5286374"/>
                </a:cubicBezTo>
                <a:cubicBezTo>
                  <a:pt x="-16859" y="4989878"/>
                  <a:pt x="-15778" y="4823636"/>
                  <a:pt x="13313" y="4669630"/>
                </a:cubicBezTo>
                <a:cubicBezTo>
                  <a:pt x="42404" y="4515624"/>
                  <a:pt x="16358" y="4330661"/>
                  <a:pt x="27690" y="4003547"/>
                </a:cubicBezTo>
                <a:cubicBezTo>
                  <a:pt x="39023" y="3676433"/>
                  <a:pt x="19163" y="3650706"/>
                  <a:pt x="37808" y="3534822"/>
                </a:cubicBezTo>
                <a:cubicBezTo>
                  <a:pt x="56453" y="3418938"/>
                  <a:pt x="61123" y="3218866"/>
                  <a:pt x="47925" y="3066097"/>
                </a:cubicBezTo>
                <a:cubicBezTo>
                  <a:pt x="34727" y="2913328"/>
                  <a:pt x="80031" y="2597776"/>
                  <a:pt x="62303" y="2400014"/>
                </a:cubicBezTo>
                <a:cubicBezTo>
                  <a:pt x="44575" y="2202252"/>
                  <a:pt x="92461" y="2065116"/>
                  <a:pt x="74551" y="1832610"/>
                </a:cubicBezTo>
                <a:cubicBezTo>
                  <a:pt x="56640" y="1600104"/>
                  <a:pt x="89808" y="1566043"/>
                  <a:pt x="84668" y="1363885"/>
                </a:cubicBezTo>
                <a:cubicBezTo>
                  <a:pt x="79528" y="1161727"/>
                  <a:pt x="142421" y="566894"/>
                  <a:pt x="106501" y="352425"/>
                </a:cubicBezTo>
                <a:close/>
              </a:path>
              <a:path w="10801350" h="5638799" stroke="0" extrusionOk="0">
                <a:moveTo>
                  <a:pt x="106501" y="352425"/>
                </a:moveTo>
                <a:cubicBezTo>
                  <a:pt x="1932299" y="-671391"/>
                  <a:pt x="3203522" y="1335018"/>
                  <a:pt x="5453926" y="352425"/>
                </a:cubicBezTo>
                <a:cubicBezTo>
                  <a:pt x="7371307" y="-776475"/>
                  <a:pt x="9228817" y="1053382"/>
                  <a:pt x="10801350" y="352425"/>
                </a:cubicBezTo>
                <a:cubicBezTo>
                  <a:pt x="10801902" y="554212"/>
                  <a:pt x="10767521" y="849325"/>
                  <a:pt x="10786972" y="1018508"/>
                </a:cubicBezTo>
                <a:cubicBezTo>
                  <a:pt x="10806423" y="1187691"/>
                  <a:pt x="10797814" y="1290058"/>
                  <a:pt x="10775790" y="1536573"/>
                </a:cubicBezTo>
                <a:cubicBezTo>
                  <a:pt x="10753766" y="1783088"/>
                  <a:pt x="10763628" y="1887510"/>
                  <a:pt x="10765672" y="2005298"/>
                </a:cubicBezTo>
                <a:cubicBezTo>
                  <a:pt x="10767716" y="2123086"/>
                  <a:pt x="10780487" y="2414789"/>
                  <a:pt x="10752360" y="2622042"/>
                </a:cubicBezTo>
                <a:cubicBezTo>
                  <a:pt x="10724233" y="2829295"/>
                  <a:pt x="10736023" y="3077851"/>
                  <a:pt x="10737982" y="3288125"/>
                </a:cubicBezTo>
                <a:cubicBezTo>
                  <a:pt x="10739941" y="3498399"/>
                  <a:pt x="10727892" y="3636643"/>
                  <a:pt x="10727864" y="3756850"/>
                </a:cubicBezTo>
                <a:cubicBezTo>
                  <a:pt x="10727836" y="3877057"/>
                  <a:pt x="10738882" y="4048516"/>
                  <a:pt x="10716682" y="4274914"/>
                </a:cubicBezTo>
                <a:cubicBezTo>
                  <a:pt x="10694482" y="4501312"/>
                  <a:pt x="10678010" y="5026824"/>
                  <a:pt x="10694849" y="5286374"/>
                </a:cubicBezTo>
                <a:cubicBezTo>
                  <a:pt x="8840666" y="6436434"/>
                  <a:pt x="6886507" y="4341000"/>
                  <a:pt x="5347424" y="5286374"/>
                </a:cubicBezTo>
                <a:cubicBezTo>
                  <a:pt x="3655543" y="6678250"/>
                  <a:pt x="1992445" y="4206325"/>
                  <a:pt x="0" y="5286374"/>
                </a:cubicBezTo>
                <a:cubicBezTo>
                  <a:pt x="-14990" y="5161229"/>
                  <a:pt x="28956" y="4806577"/>
                  <a:pt x="13313" y="4669630"/>
                </a:cubicBezTo>
                <a:cubicBezTo>
                  <a:pt x="-2330" y="4532683"/>
                  <a:pt x="12013" y="4364797"/>
                  <a:pt x="24495" y="4151566"/>
                </a:cubicBezTo>
                <a:cubicBezTo>
                  <a:pt x="36977" y="3938335"/>
                  <a:pt x="21881" y="3839666"/>
                  <a:pt x="37808" y="3534822"/>
                </a:cubicBezTo>
                <a:cubicBezTo>
                  <a:pt x="53734" y="3229978"/>
                  <a:pt x="25425" y="3171859"/>
                  <a:pt x="47925" y="3066097"/>
                </a:cubicBezTo>
                <a:cubicBezTo>
                  <a:pt x="70426" y="2960335"/>
                  <a:pt x="38071" y="2710442"/>
                  <a:pt x="62303" y="2400014"/>
                </a:cubicBezTo>
                <a:cubicBezTo>
                  <a:pt x="86535" y="2089586"/>
                  <a:pt x="85942" y="2086582"/>
                  <a:pt x="73486" y="1881949"/>
                </a:cubicBezTo>
                <a:cubicBezTo>
                  <a:pt x="61029" y="1677316"/>
                  <a:pt x="94142" y="1456414"/>
                  <a:pt x="86798" y="1265206"/>
                </a:cubicBezTo>
                <a:cubicBezTo>
                  <a:pt x="79454" y="1073998"/>
                  <a:pt x="89054" y="546684"/>
                  <a:pt x="106501" y="352425"/>
                </a:cubicBezTo>
                <a:close/>
              </a:path>
            </a:pathLst>
          </a:custGeom>
          <a:blipFill>
            <a:blip r:embed="rId3"/>
            <a:tile tx="0" ty="0" sx="100000" sy="100000" flip="none" algn="tl"/>
          </a:blipFill>
          <a:ln w="28575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663562244">
                  <a:prstGeom prst="doubleWave">
                    <a:avLst>
                      <a:gd name="adj1" fmla="val 6250"/>
                      <a:gd name="adj2" fmla="val -493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</a:rPr>
              <a:t>Periklis </a:t>
            </a:r>
            <a:r>
              <a:rPr lang="en-US" sz="8800" b="1" dirty="0" err="1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</a:rPr>
              <a:t>Vyzantios</a:t>
            </a:r>
            <a:endParaRPr lang="en-US" sz="8800" b="1" dirty="0">
              <a:ln w="222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latin typeface="Freestyle Script" panose="030804020302050B0404" pitchFamily="66" charset="0"/>
            </a:endParaRPr>
          </a:p>
          <a:p>
            <a:pPr algn="ctr"/>
            <a:r>
              <a:rPr lang="en-US" sz="88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</a:rPr>
              <a:t>1893-1972</a:t>
            </a:r>
          </a:p>
          <a:p>
            <a:pPr algn="ctr"/>
            <a:r>
              <a:rPr lang="en-US" sz="88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</a:rPr>
              <a:t>12 Paintings</a:t>
            </a:r>
          </a:p>
        </p:txBody>
      </p:sp>
    </p:spTree>
    <p:extLst>
      <p:ext uri="{BB962C8B-B14F-4D97-AF65-F5344CB8AC3E}">
        <p14:creationId xmlns:p14="http://schemas.microsoft.com/office/powerpoint/2010/main" val="3825747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CF619-A224-F0CC-551E-F7F8D3E26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35" y="1959429"/>
            <a:ext cx="3360965" cy="4765221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Interior of the Artist’s Room in Paris,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1913</a:t>
            </a:r>
            <a:b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32,6 x 41,2 cm, National Gallery of Greece, Athens, Greece</a:t>
            </a:r>
            <a:b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https://www.nationalgallery.gr/en/artist/vyzantios-periclis/</a:t>
            </a:r>
            <a: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Interior or The Artist’s Room in Paris - Vyzantios Periclis">
            <a:extLst>
              <a:ext uri="{FF2B5EF4-FFF2-40B4-BE49-F238E27FC236}">
                <a16:creationId xmlns:a16="http://schemas.microsoft.com/office/drawing/2014/main" id="{88617E13-6F53-9D70-A7AF-73C2F6DEA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0495" y="133350"/>
            <a:ext cx="8407270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057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5E9CA-F529-CE45-90EF-C67603148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Aurelie,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1914, Oil on plywood, 32 x 45 cm, National Gallery of Greece, Athens, Greece</a:t>
            </a:r>
            <a:b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https://www.averoffmuseum.gr/en/paintings/atelier-1927</a:t>
            </a:r>
            <a: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1200" b="1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urelie - Vyzantios Periclis">
            <a:extLst>
              <a:ext uri="{FF2B5EF4-FFF2-40B4-BE49-F238E27FC236}">
                <a16:creationId xmlns:a16="http://schemas.microsoft.com/office/drawing/2014/main" id="{06CD0B8F-EEC7-8DD4-D8EE-697B41770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089" y="1555295"/>
            <a:ext cx="7279821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118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7EFEA-C9AF-0434-86A4-975DF2940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2" y="1894114"/>
            <a:ext cx="3734962" cy="487952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a Bar in Paris,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1914-15, Oil on Canvas, A. G. Leventis Gallery, Nicosia, Cyprus</a:t>
            </a:r>
            <a:b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https://app.smartify.org/en-GB/objects/at-a-bar-in-paris</a:t>
            </a:r>
            <a: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No photo description available.">
            <a:extLst>
              <a:ext uri="{FF2B5EF4-FFF2-40B4-BE49-F238E27FC236}">
                <a16:creationId xmlns:a16="http://schemas.microsoft.com/office/drawing/2014/main" id="{684165BF-DA50-7DA1-CE47-CA36A1166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9133" y="84360"/>
            <a:ext cx="8206669" cy="671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499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ECCBB-2EA9-F54A-B471-6BB47215D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9056" y="1981200"/>
            <a:ext cx="5834743" cy="467140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Self-Portrait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1926, Oil on pasteboard, 105 x 70 cm, National Gallery of Greece, Athens, Greece</a:t>
            </a:r>
            <a:b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https://www.averoffmuseum.gr/en/paintings/atelier-1927</a:t>
            </a:r>
            <a: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Self Portrait - Vyzantios Periclis">
            <a:extLst>
              <a:ext uri="{FF2B5EF4-FFF2-40B4-BE49-F238E27FC236}">
                <a16:creationId xmlns:a16="http://schemas.microsoft.com/office/drawing/2014/main" id="{7412B431-21CB-B5B3-A050-9F3A27222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5391"/>
            <a:ext cx="4397829" cy="644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331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A7C1F-17BC-68D7-551A-FBB6D5F18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43" y="1959429"/>
            <a:ext cx="3450771" cy="4806496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Atelier,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1927, Oil on Canvas, 44x58 cm, E.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Averoff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Museum,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Metsovo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Greece</a:t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https://www.averoffmuseum.gr/en/paintings/atelier-1927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2221E4-3EB7-F759-9BD4-456489139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357" y="228600"/>
            <a:ext cx="82677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464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F1170-72F3-B798-C201-8E15C0193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8525"/>
            <a:ext cx="5770886" cy="637993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Portrait of the Artist’s Wife Frosso </a:t>
            </a:r>
            <a:r>
              <a:rPr lang="en-US" sz="2400" b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Skoumpourdi</a:t>
            </a:r>
            <a:r>
              <a:rPr lang="en-US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1928, Oil on canvas, 98 x 72 cm, National Gallery of Greece, Athens, Greece</a:t>
            </a:r>
            <a:b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https://www.averoffmuseum.gr/en/paintings/atelier-1927</a:t>
            </a:r>
            <a: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l-GR" sz="2400" b="1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Portrait of the Artist’s Wife Frosso Skoumpourdi - Vyzantios Periclis">
            <a:extLst>
              <a:ext uri="{FF2B5EF4-FFF2-40B4-BE49-F238E27FC236}">
                <a16:creationId xmlns:a16="http://schemas.microsoft.com/office/drawing/2014/main" id="{8FA58C6F-ABEE-8AF9-D689-E9AB07C72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086" y="112939"/>
            <a:ext cx="4833909" cy="663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166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EAC12-93F5-0D55-F505-5F5631802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Hydra, 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1959, Oil on canvas, </a:t>
            </a:r>
            <a:r>
              <a:rPr lang="el-GR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 x 115 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cm,</a:t>
            </a:r>
            <a:r>
              <a:rPr lang="el-GR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Museum of </a:t>
            </a:r>
            <a:r>
              <a:rPr lang="en-US" sz="24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Koudouriotis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Family, Hydra, Greece </a:t>
            </a:r>
            <a:b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https://el.wikipedia.org/wiki/%CE%A0%CE%B5%CF%81%CE%B9%CE%BA%CE%BB%CE%AE%CF%82_%CE%92%CF%85%CE%B6%CE%AC%CE%BD%CF%84%CE%B9%CE%BF%CF%82</a:t>
            </a:r>
            <a: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b="1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93B36D-3EC7-D2AE-22F1-91AF2477F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4703" y="1505626"/>
            <a:ext cx="7642594" cy="521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67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8C2F3-6393-CF29-2518-515050553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Hydra,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1970, Oil on canvas, 81 x 116 cm, National Gallery of Greece, Athens, Greece</a:t>
            </a:r>
            <a:b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https://www.averoffmuseum.gr/en/paintings/atelier-1927</a:t>
            </a:r>
            <a:endParaRPr lang="el-GR" sz="1200" b="1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ydra - Vyzantios Periclis">
            <a:extLst>
              <a:ext uri="{FF2B5EF4-FFF2-40B4-BE49-F238E27FC236}">
                <a16:creationId xmlns:a16="http://schemas.microsoft.com/office/drawing/2014/main" id="{0BE35500-EA43-51E3-F2C7-857857593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110" y="1690688"/>
            <a:ext cx="7199779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19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2B041-9B14-C8CB-50BD-99C947CA3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1943"/>
            <a:ext cx="5704114" cy="423454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Figures,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Undated,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cardboard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33 x 24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Gallery of Greece, Athens, Greece</a:t>
            </a:r>
            <a:b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https://www.averoffmuseum.gr/en/paintings/atelier-1927</a:t>
            </a:r>
            <a:endParaRPr lang="el-GR" sz="1300" b="1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Figures - Vyzantios Periclis">
            <a:extLst>
              <a:ext uri="{FF2B5EF4-FFF2-40B4-BE49-F238E27FC236}">
                <a16:creationId xmlns:a16="http://schemas.microsoft.com/office/drawing/2014/main" id="{C966DF37-E4D5-6A04-BF1C-8CBBA5443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179" y="106136"/>
            <a:ext cx="4622622" cy="661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525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750DB-7EEB-19ED-CC0B-C495773ED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Landscape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Undated, Oil on canvas, 79 x 100 cm, National Gallery of Greece, Athens, Greece</a:t>
            </a:r>
            <a:b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https://www.averoffmuseum.gr/en/paintings/atelier-1927</a:t>
            </a:r>
            <a:endParaRPr lang="el-GR" sz="1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Landscape - Vyzantios Periclis">
            <a:extLst>
              <a:ext uri="{FF2B5EF4-FFF2-40B4-BE49-F238E27FC236}">
                <a16:creationId xmlns:a16="http://schemas.microsoft.com/office/drawing/2014/main" id="{A374C538-EF9C-D0C8-A2F8-71699C9E3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026" y="1690688"/>
            <a:ext cx="7133947" cy="495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43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8E193-C112-451E-9930-8AB200ABD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Wedding in Hydra,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Undated, Pencil, tempera on paper, 18 x 25 cm, National Gallery of Greece, Athens, Greece </a:t>
            </a:r>
            <a:b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https://www.averoffmuseum.gr/en/paintings/atelier-1927</a:t>
            </a:r>
            <a:endParaRPr lang="el-GR" sz="1200" b="1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Wedding in Hydra - Vyzantios Periclis">
            <a:extLst>
              <a:ext uri="{FF2B5EF4-FFF2-40B4-BE49-F238E27FC236}">
                <a16:creationId xmlns:a16="http://schemas.microsoft.com/office/drawing/2014/main" id="{BB1BD0CE-53B2-85A0-A47C-642115A45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796" y="1571624"/>
            <a:ext cx="7394408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067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3AE3A-8E5D-672F-B4B3-35D3EC36C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Landscape,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Undated, Oil on canvas, 80 x 115,5 cm, National Gallery of Greece, Athens, Greece </a:t>
            </a:r>
            <a:b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https://www.averoffmuseum.gr/en/paintings/atelier-1927</a:t>
            </a:r>
            <a:endParaRPr lang="el-GR" sz="1200" b="1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Landscape - Vyzantios Periclis">
            <a:extLst>
              <a:ext uri="{FF2B5EF4-FFF2-40B4-BE49-F238E27FC236}">
                <a16:creationId xmlns:a16="http://schemas.microsoft.com/office/drawing/2014/main" id="{03DC51D4-8848-66B9-6E05-3F712B89B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013" y="1532165"/>
            <a:ext cx="7307974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739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3132B-F1D8-0E3D-E9B3-B57ABF980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102ABCF4-7AB6-DB81-15A8-DE6A36CFE994}"/>
              </a:ext>
            </a:extLst>
          </p:cNvPr>
          <p:cNvSpPr/>
          <p:nvPr/>
        </p:nvSpPr>
        <p:spPr>
          <a:xfrm>
            <a:off x="638175" y="653143"/>
            <a:ext cx="10801350" cy="5638799"/>
          </a:xfrm>
          <a:custGeom>
            <a:avLst/>
            <a:gdLst>
              <a:gd name="csX0" fmla="*/ 106501 w 10801350"/>
              <a:gd name="csY0" fmla="*/ 352425 h 5638799"/>
              <a:gd name="csX1" fmla="*/ 5453926 w 10801350"/>
              <a:gd name="csY1" fmla="*/ 352425 h 5638799"/>
              <a:gd name="csX2" fmla="*/ 10801350 w 10801350"/>
              <a:gd name="csY2" fmla="*/ 352425 h 5638799"/>
              <a:gd name="csX3" fmla="*/ 10790167 w 10801350"/>
              <a:gd name="csY3" fmla="*/ 870490 h 5638799"/>
              <a:gd name="csX4" fmla="*/ 10774725 w 10801350"/>
              <a:gd name="csY4" fmla="*/ 1585912 h 5638799"/>
              <a:gd name="csX5" fmla="*/ 10764607 w 10801350"/>
              <a:gd name="csY5" fmla="*/ 2054637 h 5638799"/>
              <a:gd name="csX6" fmla="*/ 10753425 w 10801350"/>
              <a:gd name="csY6" fmla="*/ 2572702 h 5638799"/>
              <a:gd name="csX7" fmla="*/ 10741177 w 10801350"/>
              <a:gd name="csY7" fmla="*/ 3140106 h 5638799"/>
              <a:gd name="csX8" fmla="*/ 10725734 w 10801350"/>
              <a:gd name="csY8" fmla="*/ 3855529 h 5638799"/>
              <a:gd name="csX9" fmla="*/ 10714552 w 10801350"/>
              <a:gd name="csY9" fmla="*/ 4373593 h 5638799"/>
              <a:gd name="csX10" fmla="*/ 10694849 w 10801350"/>
              <a:gd name="csY10" fmla="*/ 5286374 h 5638799"/>
              <a:gd name="csX11" fmla="*/ 5347424 w 10801350"/>
              <a:gd name="csY11" fmla="*/ 5286374 h 5638799"/>
              <a:gd name="csX12" fmla="*/ 0 w 10801350"/>
              <a:gd name="csY12" fmla="*/ 5286374 h 5638799"/>
              <a:gd name="csX13" fmla="*/ 13313 w 10801350"/>
              <a:gd name="csY13" fmla="*/ 4669630 h 5638799"/>
              <a:gd name="csX14" fmla="*/ 27690 w 10801350"/>
              <a:gd name="csY14" fmla="*/ 4003547 h 5638799"/>
              <a:gd name="csX15" fmla="*/ 37808 w 10801350"/>
              <a:gd name="csY15" fmla="*/ 3534822 h 5638799"/>
              <a:gd name="csX16" fmla="*/ 47925 w 10801350"/>
              <a:gd name="csY16" fmla="*/ 3066097 h 5638799"/>
              <a:gd name="csX17" fmla="*/ 62303 w 10801350"/>
              <a:gd name="csY17" fmla="*/ 2400014 h 5638799"/>
              <a:gd name="csX18" fmla="*/ 74551 w 10801350"/>
              <a:gd name="csY18" fmla="*/ 1832610 h 5638799"/>
              <a:gd name="csX19" fmla="*/ 84668 w 10801350"/>
              <a:gd name="csY19" fmla="*/ 1363885 h 5638799"/>
              <a:gd name="csX20" fmla="*/ 106501 w 10801350"/>
              <a:gd name="csY20" fmla="*/ 352425 h 56387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0801350" h="5638799" fill="none" extrusionOk="0">
                <a:moveTo>
                  <a:pt x="106501" y="352425"/>
                </a:moveTo>
                <a:cubicBezTo>
                  <a:pt x="1990986" y="-425926"/>
                  <a:pt x="3380223" y="1582399"/>
                  <a:pt x="5453926" y="352425"/>
                </a:cubicBezTo>
                <a:cubicBezTo>
                  <a:pt x="7349686" y="-401245"/>
                  <a:pt x="9111405" y="1103456"/>
                  <a:pt x="10801350" y="352425"/>
                </a:cubicBezTo>
                <a:cubicBezTo>
                  <a:pt x="10805012" y="565879"/>
                  <a:pt x="10815409" y="623156"/>
                  <a:pt x="10790167" y="870490"/>
                </a:cubicBezTo>
                <a:cubicBezTo>
                  <a:pt x="10764925" y="1117824"/>
                  <a:pt x="10770094" y="1243641"/>
                  <a:pt x="10774725" y="1585912"/>
                </a:cubicBezTo>
                <a:cubicBezTo>
                  <a:pt x="10779355" y="1928183"/>
                  <a:pt x="10754986" y="1824492"/>
                  <a:pt x="10764607" y="2054637"/>
                </a:cubicBezTo>
                <a:cubicBezTo>
                  <a:pt x="10774228" y="2284782"/>
                  <a:pt x="10776881" y="2446460"/>
                  <a:pt x="10753425" y="2572702"/>
                </a:cubicBezTo>
                <a:cubicBezTo>
                  <a:pt x="10729968" y="2698944"/>
                  <a:pt x="10745394" y="2931618"/>
                  <a:pt x="10741177" y="3140106"/>
                </a:cubicBezTo>
                <a:cubicBezTo>
                  <a:pt x="10736960" y="3348594"/>
                  <a:pt x="10743233" y="3524919"/>
                  <a:pt x="10725734" y="3855529"/>
                </a:cubicBezTo>
                <a:cubicBezTo>
                  <a:pt x="10708235" y="4186140"/>
                  <a:pt x="10715377" y="4124259"/>
                  <a:pt x="10714552" y="4373593"/>
                </a:cubicBezTo>
                <a:cubicBezTo>
                  <a:pt x="10713726" y="4622927"/>
                  <a:pt x="10706360" y="5031308"/>
                  <a:pt x="10694849" y="5286374"/>
                </a:cubicBezTo>
                <a:cubicBezTo>
                  <a:pt x="8480353" y="6437830"/>
                  <a:pt x="6941519" y="3849725"/>
                  <a:pt x="5347424" y="5286374"/>
                </a:cubicBezTo>
                <a:cubicBezTo>
                  <a:pt x="3582772" y="6141063"/>
                  <a:pt x="2167116" y="4204238"/>
                  <a:pt x="0" y="5286374"/>
                </a:cubicBezTo>
                <a:cubicBezTo>
                  <a:pt x="-16859" y="4989878"/>
                  <a:pt x="-15778" y="4823636"/>
                  <a:pt x="13313" y="4669630"/>
                </a:cubicBezTo>
                <a:cubicBezTo>
                  <a:pt x="42404" y="4515624"/>
                  <a:pt x="16358" y="4330661"/>
                  <a:pt x="27690" y="4003547"/>
                </a:cubicBezTo>
                <a:cubicBezTo>
                  <a:pt x="39023" y="3676433"/>
                  <a:pt x="19163" y="3650706"/>
                  <a:pt x="37808" y="3534822"/>
                </a:cubicBezTo>
                <a:cubicBezTo>
                  <a:pt x="56453" y="3418938"/>
                  <a:pt x="61123" y="3218866"/>
                  <a:pt x="47925" y="3066097"/>
                </a:cubicBezTo>
                <a:cubicBezTo>
                  <a:pt x="34727" y="2913328"/>
                  <a:pt x="80031" y="2597776"/>
                  <a:pt x="62303" y="2400014"/>
                </a:cubicBezTo>
                <a:cubicBezTo>
                  <a:pt x="44575" y="2202252"/>
                  <a:pt x="92461" y="2065116"/>
                  <a:pt x="74551" y="1832610"/>
                </a:cubicBezTo>
                <a:cubicBezTo>
                  <a:pt x="56640" y="1600104"/>
                  <a:pt x="89808" y="1566043"/>
                  <a:pt x="84668" y="1363885"/>
                </a:cubicBezTo>
                <a:cubicBezTo>
                  <a:pt x="79528" y="1161727"/>
                  <a:pt x="142421" y="566894"/>
                  <a:pt x="106501" y="352425"/>
                </a:cubicBezTo>
                <a:close/>
              </a:path>
              <a:path w="10801350" h="5638799" stroke="0" extrusionOk="0">
                <a:moveTo>
                  <a:pt x="106501" y="352425"/>
                </a:moveTo>
                <a:cubicBezTo>
                  <a:pt x="1932299" y="-671391"/>
                  <a:pt x="3203522" y="1335018"/>
                  <a:pt x="5453926" y="352425"/>
                </a:cubicBezTo>
                <a:cubicBezTo>
                  <a:pt x="7371307" y="-776475"/>
                  <a:pt x="9228817" y="1053382"/>
                  <a:pt x="10801350" y="352425"/>
                </a:cubicBezTo>
                <a:cubicBezTo>
                  <a:pt x="10801902" y="554212"/>
                  <a:pt x="10767521" y="849325"/>
                  <a:pt x="10786972" y="1018508"/>
                </a:cubicBezTo>
                <a:cubicBezTo>
                  <a:pt x="10806423" y="1187691"/>
                  <a:pt x="10797814" y="1290058"/>
                  <a:pt x="10775790" y="1536573"/>
                </a:cubicBezTo>
                <a:cubicBezTo>
                  <a:pt x="10753766" y="1783088"/>
                  <a:pt x="10763628" y="1887510"/>
                  <a:pt x="10765672" y="2005298"/>
                </a:cubicBezTo>
                <a:cubicBezTo>
                  <a:pt x="10767716" y="2123086"/>
                  <a:pt x="10780487" y="2414789"/>
                  <a:pt x="10752360" y="2622042"/>
                </a:cubicBezTo>
                <a:cubicBezTo>
                  <a:pt x="10724233" y="2829295"/>
                  <a:pt x="10736023" y="3077851"/>
                  <a:pt x="10737982" y="3288125"/>
                </a:cubicBezTo>
                <a:cubicBezTo>
                  <a:pt x="10739941" y="3498399"/>
                  <a:pt x="10727892" y="3636643"/>
                  <a:pt x="10727864" y="3756850"/>
                </a:cubicBezTo>
                <a:cubicBezTo>
                  <a:pt x="10727836" y="3877057"/>
                  <a:pt x="10738882" y="4048516"/>
                  <a:pt x="10716682" y="4274914"/>
                </a:cubicBezTo>
                <a:cubicBezTo>
                  <a:pt x="10694482" y="4501312"/>
                  <a:pt x="10678010" y="5026824"/>
                  <a:pt x="10694849" y="5286374"/>
                </a:cubicBezTo>
                <a:cubicBezTo>
                  <a:pt x="8840666" y="6436434"/>
                  <a:pt x="6886507" y="4341000"/>
                  <a:pt x="5347424" y="5286374"/>
                </a:cubicBezTo>
                <a:cubicBezTo>
                  <a:pt x="3655543" y="6678250"/>
                  <a:pt x="1992445" y="4206325"/>
                  <a:pt x="0" y="5286374"/>
                </a:cubicBezTo>
                <a:cubicBezTo>
                  <a:pt x="-14990" y="5161229"/>
                  <a:pt x="28956" y="4806577"/>
                  <a:pt x="13313" y="4669630"/>
                </a:cubicBezTo>
                <a:cubicBezTo>
                  <a:pt x="-2330" y="4532683"/>
                  <a:pt x="12013" y="4364797"/>
                  <a:pt x="24495" y="4151566"/>
                </a:cubicBezTo>
                <a:cubicBezTo>
                  <a:pt x="36977" y="3938335"/>
                  <a:pt x="21881" y="3839666"/>
                  <a:pt x="37808" y="3534822"/>
                </a:cubicBezTo>
                <a:cubicBezTo>
                  <a:pt x="53734" y="3229978"/>
                  <a:pt x="25425" y="3171859"/>
                  <a:pt x="47925" y="3066097"/>
                </a:cubicBezTo>
                <a:cubicBezTo>
                  <a:pt x="70426" y="2960335"/>
                  <a:pt x="38071" y="2710442"/>
                  <a:pt x="62303" y="2400014"/>
                </a:cubicBezTo>
                <a:cubicBezTo>
                  <a:pt x="86535" y="2089586"/>
                  <a:pt x="85942" y="2086582"/>
                  <a:pt x="73486" y="1881949"/>
                </a:cubicBezTo>
                <a:cubicBezTo>
                  <a:pt x="61029" y="1677316"/>
                  <a:pt x="94142" y="1456414"/>
                  <a:pt x="86798" y="1265206"/>
                </a:cubicBezTo>
                <a:cubicBezTo>
                  <a:pt x="79454" y="1073998"/>
                  <a:pt x="89054" y="546684"/>
                  <a:pt x="106501" y="352425"/>
                </a:cubicBezTo>
                <a:close/>
              </a:path>
            </a:pathLst>
          </a:custGeom>
          <a:blipFill>
            <a:blip r:embed="rId3"/>
            <a:tile tx="0" ty="0" sx="100000" sy="100000" flip="none" algn="tl"/>
          </a:blipFill>
          <a:ln w="28575">
            <a:solidFill>
              <a:schemeClr val="accent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663562244">
                  <a:prstGeom prst="doubleWave">
                    <a:avLst>
                      <a:gd name="adj1" fmla="val 6250"/>
                      <a:gd name="adj2" fmla="val -493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Freestyle Script" panose="030804020302050B0404" pitchFamily="66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1778079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512</Words>
  <Application>Microsoft Office PowerPoint</Application>
  <PresentationFormat>Widescreen</PresentationFormat>
  <Paragraphs>18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Freestyle Script</vt:lpstr>
      <vt:lpstr>Times New Roman</vt:lpstr>
      <vt:lpstr>Office Theme</vt:lpstr>
      <vt:lpstr>PowerPoint Presentation</vt:lpstr>
      <vt:lpstr>Interior of the Artist’s Room in Paris, 1913 Oil on canvas, 32,6 x 41,2 cm, National Gallery of Greece, Athens, Greece https://www.nationalgallery.gr/en/artist/vyzantios-periclis/ </vt:lpstr>
      <vt:lpstr>Aurelie, 1914, Oil on plywood, 32 x 45 cm, National Gallery of Greece, Athens, Greece https://www.averoffmuseum.gr/en/paintings/atelier-1927  </vt:lpstr>
      <vt:lpstr>At a Bar in Paris, 1914-15, Oil on Canvas, A. G. Leventis Gallery, Nicosia, Cyprus https://app.smartify.org/en-GB/objects/at-a-bar-in-paris </vt:lpstr>
      <vt:lpstr>Self-Portrait, 1926, Oil on pasteboard, 105 x 70 cm, National Gallery of Greece, Athens, Greece https://www.averoffmuseum.gr/en/paintings/atelier-1927 </vt:lpstr>
      <vt:lpstr>The Atelier, 1927, Oil on Canvas, 44x58 cm, E. Averoff Museum, Metsovo, Greece https://www.averoffmuseum.gr/en/paintings/atelier-1927  </vt:lpstr>
      <vt:lpstr>Portrait of the Artist’s Wife Frosso Skoumpourdi, 1928, Oil on canvas, 98 x 72 cm, National Gallery of Greece, Athens, Greece https://www.averoffmuseum.gr/en/paintings/atelier-1927   </vt:lpstr>
      <vt:lpstr>Hydra, 1959, Oil on canvas, 120 x 115 cm, Museum of Koudouriotis Family, Hydra, Greece  https://el.wikipedia.org/wiki/%CE%A0%CE%B5%CF%81%CE%B9%CE%BA%CE%BB%CE%AE%CF%82_%CE%92%CF%85%CE%B6%CE%AC%CE%BD%CF%84%CE%B9%CE%BF%CF%82 </vt:lpstr>
      <vt:lpstr>Hydra, 1970, Oil on canvas, 81 x 116 cm, National Gallery of Greece, Athens, Greece https://www.averoffmuseum.gr/en/paintings/atelier-1927</vt:lpstr>
      <vt:lpstr>Figures, Undated, Oil on cardboard, 33 x 24 cm, National Gallery of Greece, Athens, Greece https://www.averoffmuseum.gr/en/paintings/atelier-1927</vt:lpstr>
      <vt:lpstr>Landscape, Undated, Oil on canvas, 79 x 100 cm, National Gallery of Greece, Athens, Greece https://www.averoffmuseum.gr/en/paintings/atelier-1927</vt:lpstr>
      <vt:lpstr>Wedding in Hydra, Undated, Pencil, tempera on paper, 18 x 25 cm, National Gallery of Greece, Athens, Greece  https://www.averoffmuseum.gr/en/paintings/atelier-1927</vt:lpstr>
      <vt:lpstr>Landscape, Undated, Oil on canvas, 80 x 115,5 cm, National Gallery of Greece, Athens, Greece  https://www.averoffmuseum.gr/en/paintings/atelier-1927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2026-09-02T08:47:19Z</dcterms:created>
  <dcterms:modified xsi:type="dcterms:W3CDTF">2026-09-02T13:35:19Z</dcterms:modified>
</cp:coreProperties>
</file>