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1" r:id="rId3"/>
    <p:sldId id="261" r:id="rId4"/>
    <p:sldId id="263" r:id="rId5"/>
    <p:sldId id="270" r:id="rId6"/>
    <p:sldId id="264" r:id="rId7"/>
    <p:sldId id="262" r:id="rId8"/>
    <p:sldId id="260" r:id="rId9"/>
    <p:sldId id="266" r:id="rId10"/>
    <p:sldId id="265" r:id="rId11"/>
    <p:sldId id="267" r:id="rId12"/>
    <p:sldId id="272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2D32AB-C79D-47BF-8AC5-211FBCD1EF11}" v="20" dt="2026-08-31T10:22:46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custSel addSld delSld modSld sldOrd">
      <pc:chgData name="Amalia Spiliakou" userId="f4bd6b91a0b5818a" providerId="LiveId" clId="{A7A9D5DB-FA68-43A1-B042-EE3BD4885848}" dt="2026-08-31T10:25:07.197" v="566"/>
      <pc:docMkLst>
        <pc:docMk/>
      </pc:docMkLst>
      <pc:sldChg chg="modSp mod">
        <pc:chgData name="Amalia Spiliakou" userId="f4bd6b91a0b5818a" providerId="LiveId" clId="{A7A9D5DB-FA68-43A1-B042-EE3BD4885848}" dt="2026-08-31T10:23:38.243" v="547" actId="6549"/>
        <pc:sldMkLst>
          <pc:docMk/>
          <pc:sldMk cId="3761048679" sldId="262"/>
        </pc:sldMkLst>
        <pc:spChg chg="mod">
          <ac:chgData name="Amalia Spiliakou" userId="f4bd6b91a0b5818a" providerId="LiveId" clId="{A7A9D5DB-FA68-43A1-B042-EE3BD4885848}" dt="2026-08-31T10:23:38.243" v="547" actId="6549"/>
          <ac:spMkLst>
            <pc:docMk/>
            <pc:sldMk cId="3761048679" sldId="262"/>
            <ac:spMk id="2" creationId="{865E6A32-9D5D-5C3C-D82A-C008B90521F6}"/>
          </ac:spMkLst>
        </pc:spChg>
      </pc:sldChg>
      <pc:sldChg chg="modSp mod">
        <pc:chgData name="Amalia Spiliakou" userId="f4bd6b91a0b5818a" providerId="LiveId" clId="{A7A9D5DB-FA68-43A1-B042-EE3BD4885848}" dt="2026-08-31T10:20:23.681" v="419" actId="20577"/>
        <pc:sldMkLst>
          <pc:docMk/>
          <pc:sldMk cId="2652933697" sldId="263"/>
        </pc:sldMkLst>
        <pc:spChg chg="mod">
          <ac:chgData name="Amalia Spiliakou" userId="f4bd6b91a0b5818a" providerId="LiveId" clId="{A7A9D5DB-FA68-43A1-B042-EE3BD4885848}" dt="2026-08-31T10:20:23.681" v="419" actId="20577"/>
          <ac:spMkLst>
            <pc:docMk/>
            <pc:sldMk cId="2652933697" sldId="263"/>
            <ac:spMk id="2" creationId="{080E9CED-BA37-AF14-73D5-7D765DC465B3}"/>
          </ac:spMkLst>
        </pc:spChg>
      </pc:sldChg>
      <pc:sldChg chg="ord">
        <pc:chgData name="Amalia Spiliakou" userId="f4bd6b91a0b5818a" providerId="LiveId" clId="{A7A9D5DB-FA68-43A1-B042-EE3BD4885848}" dt="2026-08-31T10:24:50.933" v="564"/>
        <pc:sldMkLst>
          <pc:docMk/>
          <pc:sldMk cId="3218602571" sldId="264"/>
        </pc:sldMkLst>
      </pc:sldChg>
      <pc:sldChg chg="addSp modSp mod ord">
        <pc:chgData name="Amalia Spiliakou" userId="f4bd6b91a0b5818a" providerId="LiveId" clId="{A7A9D5DB-FA68-43A1-B042-EE3BD4885848}" dt="2026-08-31T10:25:07.197" v="566"/>
        <pc:sldMkLst>
          <pc:docMk/>
          <pc:sldMk cId="3815515319" sldId="266"/>
        </pc:sldMkLst>
        <pc:spChg chg="mod">
          <ac:chgData name="Amalia Spiliakou" userId="f4bd6b91a0b5818a" providerId="LiveId" clId="{A7A9D5DB-FA68-43A1-B042-EE3BD4885848}" dt="2026-08-31T10:24:09.783" v="562" actId="20577"/>
          <ac:spMkLst>
            <pc:docMk/>
            <pc:sldMk cId="3815515319" sldId="266"/>
            <ac:spMk id="2" creationId="{6E7514B3-0AA2-775D-3CFD-EE81A061D1BC}"/>
          </ac:spMkLst>
        </pc:spChg>
        <pc:picChg chg="add mod">
          <ac:chgData name="Amalia Spiliakou" userId="f4bd6b91a0b5818a" providerId="LiveId" clId="{A7A9D5DB-FA68-43A1-B042-EE3BD4885848}" dt="2026-08-31T09:31:20.108" v="80" actId="1076"/>
          <ac:picMkLst>
            <pc:docMk/>
            <pc:sldMk cId="3815515319" sldId="266"/>
            <ac:picMk id="3" creationId="{DEB33C86-7A8C-C5B3-791A-FE8ECE824298}"/>
          </ac:picMkLst>
        </pc:picChg>
      </pc:sldChg>
      <pc:sldChg chg="addSp delSp modSp mod">
        <pc:chgData name="Amalia Spiliakou" userId="f4bd6b91a0b5818a" providerId="LiveId" clId="{A7A9D5DB-FA68-43A1-B042-EE3BD4885848}" dt="2026-08-31T09:40:44.808" v="325" actId="20577"/>
        <pc:sldMkLst>
          <pc:docMk/>
          <pc:sldMk cId="3591941595" sldId="267"/>
        </pc:sldMkLst>
        <pc:spChg chg="mod">
          <ac:chgData name="Amalia Spiliakou" userId="f4bd6b91a0b5818a" providerId="LiveId" clId="{A7A9D5DB-FA68-43A1-B042-EE3BD4885848}" dt="2026-08-31T09:40:44.808" v="325" actId="20577"/>
          <ac:spMkLst>
            <pc:docMk/>
            <pc:sldMk cId="3591941595" sldId="267"/>
            <ac:spMk id="2" creationId="{B2883BC1-9EA5-231F-80FC-3585A20E8A11}"/>
          </ac:spMkLst>
        </pc:spChg>
        <pc:picChg chg="add mod">
          <ac:chgData name="Amalia Spiliakou" userId="f4bd6b91a0b5818a" providerId="LiveId" clId="{A7A9D5DB-FA68-43A1-B042-EE3BD4885848}" dt="2026-08-31T09:35:22.789" v="169" actId="1076"/>
          <ac:picMkLst>
            <pc:docMk/>
            <pc:sldMk cId="3591941595" sldId="267"/>
            <ac:picMk id="3" creationId="{3FF1D2DD-C553-5296-E9B8-59198E04DDC7}"/>
          </ac:picMkLst>
        </pc:picChg>
        <pc:picChg chg="add del mod">
          <ac:chgData name="Amalia Spiliakou" userId="f4bd6b91a0b5818a" providerId="LiveId" clId="{A7A9D5DB-FA68-43A1-B042-EE3BD4885848}" dt="2026-08-31T09:38:13.545" v="283" actId="478"/>
          <ac:picMkLst>
            <pc:docMk/>
            <pc:sldMk cId="3591941595" sldId="267"/>
            <ac:picMk id="4" creationId="{B9B26371-4253-F322-2360-972B7B167BE6}"/>
          </ac:picMkLst>
        </pc:picChg>
        <pc:picChg chg="add mod">
          <ac:chgData name="Amalia Spiliakou" userId="f4bd6b91a0b5818a" providerId="LiveId" clId="{A7A9D5DB-FA68-43A1-B042-EE3BD4885848}" dt="2026-08-31T09:39:10.857" v="295" actId="1076"/>
          <ac:picMkLst>
            <pc:docMk/>
            <pc:sldMk cId="3591941595" sldId="267"/>
            <ac:picMk id="5" creationId="{780E4FBE-2D55-6F91-F80E-64CE07E54782}"/>
          </ac:picMkLst>
        </pc:picChg>
      </pc:sldChg>
      <pc:sldChg chg="del">
        <pc:chgData name="Amalia Spiliakou" userId="f4bd6b91a0b5818a" providerId="LiveId" clId="{A7A9D5DB-FA68-43A1-B042-EE3BD4885848}" dt="2026-08-31T09:46:20.955" v="336" actId="47"/>
        <pc:sldMkLst>
          <pc:docMk/>
          <pc:sldMk cId="1552888326" sldId="268"/>
        </pc:sldMkLst>
      </pc:sldChg>
      <pc:sldChg chg="modSp del mod">
        <pc:chgData name="Amalia Spiliakou" userId="f4bd6b91a0b5818a" providerId="LiveId" clId="{A7A9D5DB-FA68-43A1-B042-EE3BD4885848}" dt="2026-08-31T09:46:24.570" v="337" actId="47"/>
        <pc:sldMkLst>
          <pc:docMk/>
          <pc:sldMk cId="3941021043" sldId="269"/>
        </pc:sldMkLst>
        <pc:spChg chg="mod">
          <ac:chgData name="Amalia Spiliakou" userId="f4bd6b91a0b5818a" providerId="LiveId" clId="{A7A9D5DB-FA68-43A1-B042-EE3BD4885848}" dt="2026-08-31T09:42:40.778" v="335" actId="6549"/>
          <ac:spMkLst>
            <pc:docMk/>
            <pc:sldMk cId="3941021043" sldId="269"/>
            <ac:spMk id="2" creationId="{CFB48E39-0F06-158F-67DF-2F12D56C5096}"/>
          </ac:spMkLst>
        </pc:spChg>
      </pc:sldChg>
      <pc:sldChg chg="modSp mod">
        <pc:chgData name="Amalia Spiliakou" userId="f4bd6b91a0b5818a" providerId="LiveId" clId="{A7A9D5DB-FA68-43A1-B042-EE3BD4885848}" dt="2026-08-31T10:22:46.885" v="492" actId="20577"/>
        <pc:sldMkLst>
          <pc:docMk/>
          <pc:sldMk cId="3590441469" sldId="270"/>
        </pc:sldMkLst>
        <pc:spChg chg="mod">
          <ac:chgData name="Amalia Spiliakou" userId="f4bd6b91a0b5818a" providerId="LiveId" clId="{A7A9D5DB-FA68-43A1-B042-EE3BD4885848}" dt="2026-08-31T10:22:46.885" v="492" actId="20577"/>
          <ac:spMkLst>
            <pc:docMk/>
            <pc:sldMk cId="3590441469" sldId="270"/>
            <ac:spMk id="2" creationId="{29F528EB-13F4-2327-643A-5D85263A75D7}"/>
          </ac:spMkLst>
        </pc:spChg>
        <pc:picChg chg="mod">
          <ac:chgData name="Amalia Spiliakou" userId="f4bd6b91a0b5818a" providerId="LiveId" clId="{A7A9D5DB-FA68-43A1-B042-EE3BD4885848}" dt="2026-08-31T06:11:04.024" v="4" actId="1037"/>
          <ac:picMkLst>
            <pc:docMk/>
            <pc:sldMk cId="3590441469" sldId="270"/>
            <ac:picMk id="3" creationId="{A7754C5F-D2A6-75D4-D65A-81F16DABB689}"/>
          </ac:picMkLst>
        </pc:picChg>
      </pc:sldChg>
      <pc:sldChg chg="addSp modSp new mod modClrScheme chgLayout">
        <pc:chgData name="Amalia Spiliakou" userId="f4bd6b91a0b5818a" providerId="LiveId" clId="{A7A9D5DB-FA68-43A1-B042-EE3BD4885848}" dt="2026-08-31T09:29:51.730" v="75" actId="20577"/>
        <pc:sldMkLst>
          <pc:docMk/>
          <pc:sldMk cId="2596627678" sldId="271"/>
        </pc:sldMkLst>
        <pc:spChg chg="add mod">
          <ac:chgData name="Amalia Spiliakou" userId="f4bd6b91a0b5818a" providerId="LiveId" clId="{A7A9D5DB-FA68-43A1-B042-EE3BD4885848}" dt="2026-08-31T09:29:51.730" v="75" actId="20577"/>
          <ac:spMkLst>
            <pc:docMk/>
            <pc:sldMk cId="2596627678" sldId="271"/>
            <ac:spMk id="2" creationId="{793EC056-EA75-2FF8-B86F-63FC9C646EA3}"/>
          </ac:spMkLst>
        </pc:spChg>
        <pc:picChg chg="add mod">
          <ac:chgData name="Amalia Spiliakou" userId="f4bd6b91a0b5818a" providerId="LiveId" clId="{A7A9D5DB-FA68-43A1-B042-EE3BD4885848}" dt="2026-08-31T09:26:21.344" v="34" actId="14100"/>
          <ac:picMkLst>
            <pc:docMk/>
            <pc:sldMk cId="2596627678" sldId="271"/>
            <ac:picMk id="3" creationId="{AA6FBB8B-FB43-7F5C-12DE-26D2E034EC7C}"/>
          </ac:picMkLst>
        </pc:picChg>
        <pc:picChg chg="add mod">
          <ac:chgData name="Amalia Spiliakou" userId="f4bd6b91a0b5818a" providerId="LiveId" clId="{A7A9D5DB-FA68-43A1-B042-EE3BD4885848}" dt="2026-08-31T09:27:45.624" v="44" actId="1076"/>
          <ac:picMkLst>
            <pc:docMk/>
            <pc:sldMk cId="2596627678" sldId="271"/>
            <ac:picMk id="4" creationId="{AFA00628-AEE4-F959-1C7B-CB74E4D4C333}"/>
          </ac:picMkLst>
        </pc:picChg>
      </pc:sldChg>
      <pc:sldChg chg="modSp add mod">
        <pc:chgData name="Amalia Spiliakou" userId="f4bd6b91a0b5818a" providerId="LiveId" clId="{A7A9D5DB-FA68-43A1-B042-EE3BD4885848}" dt="2026-08-31T09:47:11.840" v="416" actId="255"/>
        <pc:sldMkLst>
          <pc:docMk/>
          <pc:sldMk cId="3495093767" sldId="272"/>
        </pc:sldMkLst>
        <pc:spChg chg="mod">
          <ac:chgData name="Amalia Spiliakou" userId="f4bd6b91a0b5818a" providerId="LiveId" clId="{A7A9D5DB-FA68-43A1-B042-EE3BD4885848}" dt="2026-08-31T09:47:11.840" v="416" actId="255"/>
          <ac:spMkLst>
            <pc:docMk/>
            <pc:sldMk cId="3495093767" sldId="272"/>
            <ac:spMk id="2" creationId="{3CEB0F86-B896-55A9-B76E-CCDE9F625A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D84AF-3DDF-3339-67CE-2688780F4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8F69B-A090-178E-EABA-59BBA78472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D8151-63D7-B40C-6136-BF6D3DE9D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59457-ED4D-7AEA-F386-E99997713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F040D-211A-208B-DBAC-A9529CE0A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907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CB253-4883-93ED-8880-7106A273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56A4F-EA63-D34B-4407-24715C8EF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253CB-CD1B-CB62-032A-16A534EF6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0C49F-B3AA-694C-0C0B-24BDDF23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18372-7AD8-E520-B472-5D6129454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835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A1126-31DF-78DA-FBC8-F6F229055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2BF2E-09B1-708A-BA29-14A78B922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49E22-9CA9-31DD-D427-E3EC0D4F0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9122D-AD5C-9F18-12EF-D2B225A73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E7EE0-DDDE-D685-C2A2-E812B028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667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811F-09D6-57F8-4757-F11930027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E2644-725E-C99D-01DE-B07D6A0B64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D9A40-AE88-AC5E-27BD-58D22FAB6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ED8CF-4FBE-1739-E6ED-422C0471C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1362B-3ECB-39DC-1821-0F2F51A9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F870B-0269-838C-C230-53F5C8EE0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272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889F-40AE-1D83-44B0-246F03719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960B0-16D1-397C-139D-C05CCB2DF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AE5F2B-7556-066B-E370-7689DADC0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3D736-091B-E8AE-A416-F64301E6D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2309C2-C106-A8E3-33ED-FF8433B18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DB0327-3F81-C194-14B1-115C6CEA2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4349EF-D006-EB12-2509-78AF52900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CD23A2-A2EE-278E-4173-424EA9FDB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772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44856-0156-7ADE-0B23-5A7033946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2827F6-4CA5-50F2-657A-439B5879F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0AD169-729A-BEC2-6EF8-8BF46E02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E3235-7345-71FA-04E3-385C7F41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2628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2F2117-EDD4-82E5-ADC8-BC9660C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77D264-883E-8E24-445A-34DD53FEB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F799B-1C8C-B81D-C607-6216C594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2015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6D3A4-27B3-4DCB-0B41-EF699621B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B4EF4-6969-00DD-8BDA-77BC9744E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8F25A-1639-AA34-7C06-507CDF111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8D2E9-1561-A2CE-5E27-AE4D5BC7C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2FAA68-EEC4-1094-1630-19F4023C6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156BB-47F4-DB08-F571-91A3FA338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932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95D1-6B16-4E7B-6AD5-4B63BC85C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8CB76B-AD46-E586-7BFC-63561469A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F6695-AC9B-E6B0-27FD-810E02141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6DC5BF-1676-0FE1-D5DF-267F269CC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43D65D-74AC-13EB-42D5-68B9A5907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785E16-B9A9-B38D-9C0D-003959CEC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661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46B79-4A82-B73C-EFAF-77AF0F40B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856D64-59B4-04F2-5FBB-F2991E11C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D8ECA-8B04-D762-259F-CE4BD9B47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AB072-645D-D5D6-926E-037A446DC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C5B66-E910-C47C-E37C-5F6CB0EAF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3928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41278-D5D5-C621-3BE5-839DD45A9B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4A2A24-DDD4-8CE8-255F-B50A82B57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D5287-16BE-5AD1-29BA-6C7A44357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D5718-251F-EF3A-365C-E20CD572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A67DB-2A8C-F8EC-3264-EDEF245B6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830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BCDB-38C3-7111-8B3C-D78F14C6E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4F2F8-716B-3C3D-3BDD-7276EACB6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6C2C5-F93C-0147-79BF-9A12637517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202555-9304-4EF1-A9E2-9D9915DDB534}" type="datetimeFigureOut">
              <a:rPr lang="el-GR" smtClean="0"/>
              <a:t>31/8/2026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656F-134B-DBDE-4DCB-D195675D1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81A4F-4B6C-AAA2-078E-E49A092F2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E8DC5A-4220-4A4E-9689-116DB2E1BD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2098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isterdrucke.ie/fine-art-prints/French-Photographer/60212/Portrait-of-Gabrielle-Renard.html" TargetMode="External"/><Relationship Id="rId2" Type="http://schemas.openxmlformats.org/officeDocument/2006/relationships/hyperlink" Target="https://thearkofgrace.com/2013/05/23/gabrielle-renard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bonhams.shorthandstories.com/lasting-impression-renoir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en.wikipedia.org/wiki/File:Gabrielle_et_Jean,_by_Pierre-Auguste_Renoir,_from_C2RMF_cropped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nga.gov/artworks/66434-child-toys-gabrielle-and-artists-son-jean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commons.wikimedia.org/wiki/File:Pierre-Auguste_Renoir_-_The_Artist%27s_Family_(La_Famille_de_l%27artiste)_-_BF819_-_Barnes_Foundation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bonhams.com/auction/32380/lot/1/pierre-auguste-renoir-1841-1919-gabrielle-a-la-blouse-blanche-11-1316-x-9-716-in-30-x-24-cm-painted-in-1907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christies.com/en/lot/lot-6584150?ldp_breadcrumb=back#lot-essay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wga.hu/frames-e.html?/html/r/renoir/4/4renoi16.html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mmons.wikimedia.org/wiki/File:Pierre-Auguste_Renoir_039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wga.hu/frames-e.html?/html/r/renoir/4/4renoi16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A61E4BFD-7CB7-4B2B-A417-5BF5CB9BB222}"/>
              </a:ext>
            </a:extLst>
          </p:cNvPr>
          <p:cNvSpPr/>
          <p:nvPr/>
        </p:nvSpPr>
        <p:spPr>
          <a:xfrm>
            <a:off x="914401" y="866775"/>
            <a:ext cx="10391774" cy="5095875"/>
          </a:xfrm>
          <a:custGeom>
            <a:avLst/>
            <a:gdLst>
              <a:gd name="csX0" fmla="*/ 9542445 w 10391774"/>
              <a:gd name="csY0" fmla="*/ 5095875 h 5095875"/>
              <a:gd name="csX1" fmla="*/ 9623980 w 10391774"/>
              <a:gd name="csY1" fmla="*/ 4769732 h 5095875"/>
              <a:gd name="csX2" fmla="*/ 9712310 w 10391774"/>
              <a:gd name="csY2" fmla="*/ 4416411 h 5095875"/>
              <a:gd name="csX3" fmla="*/ 10045247 w 10391774"/>
              <a:gd name="csY3" fmla="*/ 4333177 h 5095875"/>
              <a:gd name="csX4" fmla="*/ 10391774 w 10391774"/>
              <a:gd name="csY4" fmla="*/ 4246546 h 5095875"/>
              <a:gd name="csX5" fmla="*/ 10100171 w 10391774"/>
              <a:gd name="csY5" fmla="*/ 4538149 h 5095875"/>
              <a:gd name="csX6" fmla="*/ 9808568 w 10391774"/>
              <a:gd name="csY6" fmla="*/ 4829752 h 5095875"/>
              <a:gd name="csX7" fmla="*/ 9542445 w 10391774"/>
              <a:gd name="csY7" fmla="*/ 5095875 h 5095875"/>
              <a:gd name="csX8" fmla="*/ 8755193 w 10391774"/>
              <a:gd name="csY8" fmla="*/ 5095875 h 5095875"/>
              <a:gd name="csX9" fmla="*/ 8349639 w 10391774"/>
              <a:gd name="csY9" fmla="*/ 5095875 h 5095875"/>
              <a:gd name="csX10" fmla="*/ 7657812 w 10391774"/>
              <a:gd name="csY10" fmla="*/ 5095875 h 5095875"/>
              <a:gd name="csX11" fmla="*/ 7347683 w 10391774"/>
              <a:gd name="csY11" fmla="*/ 5095875 h 5095875"/>
              <a:gd name="csX12" fmla="*/ 6751280 w 10391774"/>
              <a:gd name="csY12" fmla="*/ 5095875 h 5095875"/>
              <a:gd name="csX13" fmla="*/ 6250301 w 10391774"/>
              <a:gd name="csY13" fmla="*/ 5095875 h 5095875"/>
              <a:gd name="csX14" fmla="*/ 5844748 w 10391774"/>
              <a:gd name="csY14" fmla="*/ 5095875 h 5095875"/>
              <a:gd name="csX15" fmla="*/ 5152920 w 10391774"/>
              <a:gd name="csY15" fmla="*/ 5095875 h 5095875"/>
              <a:gd name="csX16" fmla="*/ 4556517 w 10391774"/>
              <a:gd name="csY16" fmla="*/ 5095875 h 5095875"/>
              <a:gd name="csX17" fmla="*/ 4246388 w 10391774"/>
              <a:gd name="csY17" fmla="*/ 5095875 h 5095875"/>
              <a:gd name="csX18" fmla="*/ 3840834 w 10391774"/>
              <a:gd name="csY18" fmla="*/ 5095875 h 5095875"/>
              <a:gd name="csX19" fmla="*/ 3244431 w 10391774"/>
              <a:gd name="csY19" fmla="*/ 5095875 h 5095875"/>
              <a:gd name="csX20" fmla="*/ 2457180 w 10391774"/>
              <a:gd name="csY20" fmla="*/ 5095875 h 5095875"/>
              <a:gd name="csX21" fmla="*/ 1669928 w 10391774"/>
              <a:gd name="csY21" fmla="*/ 5095875 h 5095875"/>
              <a:gd name="csX22" fmla="*/ 1264374 w 10391774"/>
              <a:gd name="csY22" fmla="*/ 5095875 h 5095875"/>
              <a:gd name="csX23" fmla="*/ 954245 w 10391774"/>
              <a:gd name="csY23" fmla="*/ 5095875 h 5095875"/>
              <a:gd name="csX24" fmla="*/ 0 w 10391774"/>
              <a:gd name="csY24" fmla="*/ 5095875 h 5095875"/>
              <a:gd name="csX25" fmla="*/ 0 w 10391774"/>
              <a:gd name="csY25" fmla="*/ 4682543 h 5095875"/>
              <a:gd name="csX26" fmla="*/ 0 w 10391774"/>
              <a:gd name="csY26" fmla="*/ 4116335 h 5095875"/>
              <a:gd name="csX27" fmla="*/ 0 w 10391774"/>
              <a:gd name="csY27" fmla="*/ 3499168 h 5095875"/>
              <a:gd name="csX28" fmla="*/ 0 w 10391774"/>
              <a:gd name="csY28" fmla="*/ 2882000 h 5095875"/>
              <a:gd name="csX29" fmla="*/ 0 w 10391774"/>
              <a:gd name="csY29" fmla="*/ 2366751 h 5095875"/>
              <a:gd name="csX30" fmla="*/ 0 w 10391774"/>
              <a:gd name="csY30" fmla="*/ 1749584 h 5095875"/>
              <a:gd name="csX31" fmla="*/ 0 w 10391774"/>
              <a:gd name="csY31" fmla="*/ 1234334 h 5095875"/>
              <a:gd name="csX32" fmla="*/ 0 w 10391774"/>
              <a:gd name="csY32" fmla="*/ 617167 h 5095875"/>
              <a:gd name="csX33" fmla="*/ 0 w 10391774"/>
              <a:gd name="csY33" fmla="*/ 0 h 5095875"/>
              <a:gd name="csX34" fmla="*/ 473403 w 10391774"/>
              <a:gd name="csY34" fmla="*/ 0 h 5095875"/>
              <a:gd name="csX35" fmla="*/ 1154642 w 10391774"/>
              <a:gd name="csY35" fmla="*/ 0 h 5095875"/>
              <a:gd name="csX36" fmla="*/ 1835880 w 10391774"/>
              <a:gd name="csY36" fmla="*/ 0 h 5095875"/>
              <a:gd name="csX37" fmla="*/ 2205365 w 10391774"/>
              <a:gd name="csY37" fmla="*/ 0 h 5095875"/>
              <a:gd name="csX38" fmla="*/ 2678768 w 10391774"/>
              <a:gd name="csY38" fmla="*/ 0 h 5095875"/>
              <a:gd name="csX39" fmla="*/ 3048254 w 10391774"/>
              <a:gd name="csY39" fmla="*/ 0 h 5095875"/>
              <a:gd name="csX40" fmla="*/ 3833410 w 10391774"/>
              <a:gd name="csY40" fmla="*/ 0 h 5095875"/>
              <a:gd name="csX41" fmla="*/ 4618566 w 10391774"/>
              <a:gd name="csY41" fmla="*/ 0 h 5095875"/>
              <a:gd name="csX42" fmla="*/ 5091969 w 10391774"/>
              <a:gd name="csY42" fmla="*/ 0 h 5095875"/>
              <a:gd name="csX43" fmla="*/ 5565372 w 10391774"/>
              <a:gd name="csY43" fmla="*/ 0 h 5095875"/>
              <a:gd name="csX44" fmla="*/ 5934858 w 10391774"/>
              <a:gd name="csY44" fmla="*/ 0 h 5095875"/>
              <a:gd name="csX45" fmla="*/ 6200425 w 10391774"/>
              <a:gd name="csY45" fmla="*/ 0 h 5095875"/>
              <a:gd name="csX46" fmla="*/ 6569910 w 10391774"/>
              <a:gd name="csY46" fmla="*/ 0 h 5095875"/>
              <a:gd name="csX47" fmla="*/ 6939396 w 10391774"/>
              <a:gd name="csY47" fmla="*/ 0 h 5095875"/>
              <a:gd name="csX48" fmla="*/ 7620634 w 10391774"/>
              <a:gd name="csY48" fmla="*/ 0 h 5095875"/>
              <a:gd name="csX49" fmla="*/ 8094037 w 10391774"/>
              <a:gd name="csY49" fmla="*/ 0 h 5095875"/>
              <a:gd name="csX50" fmla="*/ 8671358 w 10391774"/>
              <a:gd name="csY50" fmla="*/ 0 h 5095875"/>
              <a:gd name="csX51" fmla="*/ 9456514 w 10391774"/>
              <a:gd name="csY51" fmla="*/ 0 h 5095875"/>
              <a:gd name="csX52" fmla="*/ 10391774 w 10391774"/>
              <a:gd name="csY52" fmla="*/ 0 h 5095875"/>
              <a:gd name="csX53" fmla="*/ 10391774 w 10391774"/>
              <a:gd name="csY53" fmla="*/ 615749 h 5095875"/>
              <a:gd name="csX54" fmla="*/ 10391774 w 10391774"/>
              <a:gd name="csY54" fmla="*/ 1104102 h 5095875"/>
              <a:gd name="csX55" fmla="*/ 10391774 w 10391774"/>
              <a:gd name="csY55" fmla="*/ 1592455 h 5095875"/>
              <a:gd name="csX56" fmla="*/ 10391774 w 10391774"/>
              <a:gd name="csY56" fmla="*/ 2038342 h 5095875"/>
              <a:gd name="csX57" fmla="*/ 10391774 w 10391774"/>
              <a:gd name="csY57" fmla="*/ 2654091 h 5095875"/>
              <a:gd name="csX58" fmla="*/ 10391774 w 10391774"/>
              <a:gd name="csY58" fmla="*/ 3057513 h 5095875"/>
              <a:gd name="csX59" fmla="*/ 10391774 w 10391774"/>
              <a:gd name="csY59" fmla="*/ 3588331 h 5095875"/>
              <a:gd name="csX60" fmla="*/ 10391774 w 10391774"/>
              <a:gd name="csY60" fmla="*/ 4246546 h 50958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0391774" h="5095875" stroke="0" extrusionOk="0">
                <a:moveTo>
                  <a:pt x="0" y="0"/>
                </a:moveTo>
                <a:cubicBezTo>
                  <a:pt x="272770" y="-41290"/>
                  <a:pt x="330096" y="50794"/>
                  <a:pt x="577321" y="0"/>
                </a:cubicBezTo>
                <a:cubicBezTo>
                  <a:pt x="824546" y="-50794"/>
                  <a:pt x="1027212" y="29258"/>
                  <a:pt x="1154642" y="0"/>
                </a:cubicBezTo>
                <a:cubicBezTo>
                  <a:pt x="1282072" y="-29258"/>
                  <a:pt x="1404974" y="40561"/>
                  <a:pt x="1524127" y="0"/>
                </a:cubicBezTo>
                <a:cubicBezTo>
                  <a:pt x="1643280" y="-40561"/>
                  <a:pt x="1814918" y="4936"/>
                  <a:pt x="1893612" y="0"/>
                </a:cubicBezTo>
                <a:cubicBezTo>
                  <a:pt x="1972307" y="-4936"/>
                  <a:pt x="2107222" y="43182"/>
                  <a:pt x="2263097" y="0"/>
                </a:cubicBezTo>
                <a:cubicBezTo>
                  <a:pt x="2418973" y="-43182"/>
                  <a:pt x="2423860" y="1273"/>
                  <a:pt x="2528665" y="0"/>
                </a:cubicBezTo>
                <a:cubicBezTo>
                  <a:pt x="2633470" y="-1273"/>
                  <a:pt x="3006422" y="60525"/>
                  <a:pt x="3313821" y="0"/>
                </a:cubicBezTo>
                <a:cubicBezTo>
                  <a:pt x="3621220" y="-60525"/>
                  <a:pt x="3538037" y="15520"/>
                  <a:pt x="3683307" y="0"/>
                </a:cubicBezTo>
                <a:cubicBezTo>
                  <a:pt x="3828577" y="-15520"/>
                  <a:pt x="4194483" y="72227"/>
                  <a:pt x="4364545" y="0"/>
                </a:cubicBezTo>
                <a:cubicBezTo>
                  <a:pt x="4534607" y="-72227"/>
                  <a:pt x="4809936" y="60624"/>
                  <a:pt x="4941866" y="0"/>
                </a:cubicBezTo>
                <a:cubicBezTo>
                  <a:pt x="5073796" y="-60624"/>
                  <a:pt x="5301263" y="10474"/>
                  <a:pt x="5415269" y="0"/>
                </a:cubicBezTo>
                <a:cubicBezTo>
                  <a:pt x="5529275" y="-10474"/>
                  <a:pt x="5757309" y="24289"/>
                  <a:pt x="5888672" y="0"/>
                </a:cubicBezTo>
                <a:cubicBezTo>
                  <a:pt x="6020035" y="-24289"/>
                  <a:pt x="6064094" y="27663"/>
                  <a:pt x="6154239" y="0"/>
                </a:cubicBezTo>
                <a:cubicBezTo>
                  <a:pt x="6244384" y="-27663"/>
                  <a:pt x="6328903" y="24124"/>
                  <a:pt x="6419807" y="0"/>
                </a:cubicBezTo>
                <a:cubicBezTo>
                  <a:pt x="6510711" y="-24124"/>
                  <a:pt x="6756734" y="30808"/>
                  <a:pt x="6893210" y="0"/>
                </a:cubicBezTo>
                <a:cubicBezTo>
                  <a:pt x="7029686" y="-30808"/>
                  <a:pt x="7093809" y="23295"/>
                  <a:pt x="7262695" y="0"/>
                </a:cubicBezTo>
                <a:cubicBezTo>
                  <a:pt x="7431582" y="-23295"/>
                  <a:pt x="7448264" y="35424"/>
                  <a:pt x="7632181" y="0"/>
                </a:cubicBezTo>
                <a:cubicBezTo>
                  <a:pt x="7816098" y="-35424"/>
                  <a:pt x="8023524" y="77760"/>
                  <a:pt x="8313419" y="0"/>
                </a:cubicBezTo>
                <a:cubicBezTo>
                  <a:pt x="8603314" y="-77760"/>
                  <a:pt x="8852685" y="20538"/>
                  <a:pt x="8994658" y="0"/>
                </a:cubicBezTo>
                <a:cubicBezTo>
                  <a:pt x="9136631" y="-20538"/>
                  <a:pt x="9263395" y="40174"/>
                  <a:pt x="9364143" y="0"/>
                </a:cubicBezTo>
                <a:cubicBezTo>
                  <a:pt x="9464891" y="-40174"/>
                  <a:pt x="9637324" y="39632"/>
                  <a:pt x="9837546" y="0"/>
                </a:cubicBezTo>
                <a:cubicBezTo>
                  <a:pt x="10037768" y="-39632"/>
                  <a:pt x="10141181" y="58021"/>
                  <a:pt x="10391774" y="0"/>
                </a:cubicBezTo>
                <a:cubicBezTo>
                  <a:pt x="10450417" y="157364"/>
                  <a:pt x="10382378" y="351053"/>
                  <a:pt x="10391774" y="573284"/>
                </a:cubicBezTo>
                <a:cubicBezTo>
                  <a:pt x="10401170" y="795515"/>
                  <a:pt x="10345052" y="959564"/>
                  <a:pt x="10391774" y="1061637"/>
                </a:cubicBezTo>
                <a:cubicBezTo>
                  <a:pt x="10438496" y="1163710"/>
                  <a:pt x="10374640" y="1324267"/>
                  <a:pt x="10391774" y="1465058"/>
                </a:cubicBezTo>
                <a:cubicBezTo>
                  <a:pt x="10408908" y="1605849"/>
                  <a:pt x="10346979" y="1723027"/>
                  <a:pt x="10391774" y="1868480"/>
                </a:cubicBezTo>
                <a:cubicBezTo>
                  <a:pt x="10436569" y="2013933"/>
                  <a:pt x="10344889" y="2165295"/>
                  <a:pt x="10391774" y="2356833"/>
                </a:cubicBezTo>
                <a:cubicBezTo>
                  <a:pt x="10438659" y="2548371"/>
                  <a:pt x="10356441" y="2671928"/>
                  <a:pt x="10391774" y="2802720"/>
                </a:cubicBezTo>
                <a:cubicBezTo>
                  <a:pt x="10427107" y="2933512"/>
                  <a:pt x="10332732" y="3154732"/>
                  <a:pt x="10391774" y="3376004"/>
                </a:cubicBezTo>
                <a:cubicBezTo>
                  <a:pt x="10450816" y="3597276"/>
                  <a:pt x="10385337" y="3677201"/>
                  <a:pt x="10391774" y="3779426"/>
                </a:cubicBezTo>
                <a:cubicBezTo>
                  <a:pt x="10398211" y="3881651"/>
                  <a:pt x="10359182" y="4049798"/>
                  <a:pt x="10391774" y="4246546"/>
                </a:cubicBezTo>
                <a:cubicBezTo>
                  <a:pt x="10338025" y="4348484"/>
                  <a:pt x="10177400" y="4412033"/>
                  <a:pt x="10117158" y="4521162"/>
                </a:cubicBezTo>
                <a:cubicBezTo>
                  <a:pt x="10056916" y="4630291"/>
                  <a:pt x="9939864" y="4673462"/>
                  <a:pt x="9825555" y="4812765"/>
                </a:cubicBezTo>
                <a:cubicBezTo>
                  <a:pt x="9711246" y="4952068"/>
                  <a:pt x="9658251" y="4964179"/>
                  <a:pt x="9542445" y="5095875"/>
                </a:cubicBezTo>
                <a:cubicBezTo>
                  <a:pt x="9377536" y="5102953"/>
                  <a:pt x="9235487" y="5068566"/>
                  <a:pt x="9136891" y="5095875"/>
                </a:cubicBezTo>
                <a:cubicBezTo>
                  <a:pt x="9038295" y="5123184"/>
                  <a:pt x="8754120" y="5084584"/>
                  <a:pt x="8540488" y="5095875"/>
                </a:cubicBezTo>
                <a:cubicBezTo>
                  <a:pt x="8326856" y="5107166"/>
                  <a:pt x="8028611" y="5053007"/>
                  <a:pt x="7848661" y="5095875"/>
                </a:cubicBezTo>
                <a:cubicBezTo>
                  <a:pt x="7668711" y="5138743"/>
                  <a:pt x="7428665" y="5078808"/>
                  <a:pt x="7252258" y="5095875"/>
                </a:cubicBezTo>
                <a:cubicBezTo>
                  <a:pt x="7075851" y="5112942"/>
                  <a:pt x="7055302" y="5084781"/>
                  <a:pt x="6942129" y="5095875"/>
                </a:cubicBezTo>
                <a:cubicBezTo>
                  <a:pt x="6828956" y="5106969"/>
                  <a:pt x="6545109" y="5070586"/>
                  <a:pt x="6250301" y="5095875"/>
                </a:cubicBezTo>
                <a:cubicBezTo>
                  <a:pt x="5955493" y="5121164"/>
                  <a:pt x="5782524" y="5080975"/>
                  <a:pt x="5558474" y="5095875"/>
                </a:cubicBezTo>
                <a:cubicBezTo>
                  <a:pt x="5334424" y="5110775"/>
                  <a:pt x="5141539" y="5037720"/>
                  <a:pt x="4962071" y="5095875"/>
                </a:cubicBezTo>
                <a:cubicBezTo>
                  <a:pt x="4782603" y="5154030"/>
                  <a:pt x="4555405" y="5079935"/>
                  <a:pt x="4365669" y="5095875"/>
                </a:cubicBezTo>
                <a:cubicBezTo>
                  <a:pt x="4175933" y="5111815"/>
                  <a:pt x="3995493" y="5067064"/>
                  <a:pt x="3864690" y="5095875"/>
                </a:cubicBezTo>
                <a:cubicBezTo>
                  <a:pt x="3733887" y="5124686"/>
                  <a:pt x="3325257" y="5061395"/>
                  <a:pt x="3077439" y="5095875"/>
                </a:cubicBezTo>
                <a:cubicBezTo>
                  <a:pt x="2829621" y="5130355"/>
                  <a:pt x="2880266" y="5071860"/>
                  <a:pt x="2767309" y="5095875"/>
                </a:cubicBezTo>
                <a:cubicBezTo>
                  <a:pt x="2654352" y="5119890"/>
                  <a:pt x="2230526" y="5092924"/>
                  <a:pt x="2075482" y="5095875"/>
                </a:cubicBezTo>
                <a:cubicBezTo>
                  <a:pt x="1920438" y="5098826"/>
                  <a:pt x="1634626" y="5050950"/>
                  <a:pt x="1288230" y="5095875"/>
                </a:cubicBezTo>
                <a:cubicBezTo>
                  <a:pt x="941834" y="5140800"/>
                  <a:pt x="749907" y="5070459"/>
                  <a:pt x="596403" y="5095875"/>
                </a:cubicBezTo>
                <a:cubicBezTo>
                  <a:pt x="442899" y="5121291"/>
                  <a:pt x="198610" y="5025641"/>
                  <a:pt x="0" y="5095875"/>
                </a:cubicBezTo>
                <a:cubicBezTo>
                  <a:pt x="-26683" y="5002784"/>
                  <a:pt x="34772" y="4765786"/>
                  <a:pt x="0" y="4682543"/>
                </a:cubicBezTo>
                <a:cubicBezTo>
                  <a:pt x="-34772" y="4599300"/>
                  <a:pt x="58251" y="4202016"/>
                  <a:pt x="0" y="4065376"/>
                </a:cubicBezTo>
                <a:cubicBezTo>
                  <a:pt x="-58251" y="3928736"/>
                  <a:pt x="8566" y="3737666"/>
                  <a:pt x="0" y="3652044"/>
                </a:cubicBezTo>
                <a:cubicBezTo>
                  <a:pt x="-8566" y="3566422"/>
                  <a:pt x="58126" y="3120300"/>
                  <a:pt x="0" y="2983918"/>
                </a:cubicBezTo>
                <a:cubicBezTo>
                  <a:pt x="-58126" y="2847536"/>
                  <a:pt x="20609" y="2645124"/>
                  <a:pt x="0" y="2519627"/>
                </a:cubicBezTo>
                <a:cubicBezTo>
                  <a:pt x="-20609" y="2394130"/>
                  <a:pt x="26402" y="2080999"/>
                  <a:pt x="0" y="1902460"/>
                </a:cubicBezTo>
                <a:cubicBezTo>
                  <a:pt x="-26402" y="1723921"/>
                  <a:pt x="34516" y="1625230"/>
                  <a:pt x="0" y="1387210"/>
                </a:cubicBezTo>
                <a:cubicBezTo>
                  <a:pt x="-34516" y="1149190"/>
                  <a:pt x="52559" y="1056747"/>
                  <a:pt x="0" y="770043"/>
                </a:cubicBezTo>
                <a:cubicBezTo>
                  <a:pt x="-52559" y="483339"/>
                  <a:pt x="21634" y="277678"/>
                  <a:pt x="0" y="0"/>
                </a:cubicBezTo>
                <a:close/>
              </a:path>
              <a:path w="10391774" h="5095875" fill="darkenLess" stroke="0" extrusionOk="0">
                <a:moveTo>
                  <a:pt x="9542445" y="5095875"/>
                </a:moveTo>
                <a:cubicBezTo>
                  <a:pt x="9566771" y="4991266"/>
                  <a:pt x="9602328" y="4857011"/>
                  <a:pt x="9623980" y="4769732"/>
                </a:cubicBezTo>
                <a:cubicBezTo>
                  <a:pt x="9645633" y="4682453"/>
                  <a:pt x="9678496" y="4561235"/>
                  <a:pt x="9712310" y="4416411"/>
                </a:cubicBezTo>
                <a:cubicBezTo>
                  <a:pt x="9793750" y="4364186"/>
                  <a:pt x="9968729" y="4391484"/>
                  <a:pt x="10065631" y="4328081"/>
                </a:cubicBezTo>
                <a:cubicBezTo>
                  <a:pt x="10162533" y="4264678"/>
                  <a:pt x="10318323" y="4282375"/>
                  <a:pt x="10391774" y="4246546"/>
                </a:cubicBezTo>
                <a:cubicBezTo>
                  <a:pt x="10286422" y="4412267"/>
                  <a:pt x="10221092" y="4359589"/>
                  <a:pt x="10108664" y="4529656"/>
                </a:cubicBezTo>
                <a:cubicBezTo>
                  <a:pt x="9996236" y="4699723"/>
                  <a:pt x="9956054" y="4646366"/>
                  <a:pt x="9842541" y="4795779"/>
                </a:cubicBezTo>
                <a:cubicBezTo>
                  <a:pt x="9729028" y="4945192"/>
                  <a:pt x="9624945" y="4975351"/>
                  <a:pt x="9542445" y="5095875"/>
                </a:cubicBezTo>
                <a:close/>
              </a:path>
              <a:path w="10391774" h="5095875" fill="none" extrusionOk="0">
                <a:moveTo>
                  <a:pt x="9542445" y="5095875"/>
                </a:moveTo>
                <a:cubicBezTo>
                  <a:pt x="9545040" y="4962338"/>
                  <a:pt x="9625871" y="4927842"/>
                  <a:pt x="9623980" y="4769732"/>
                </a:cubicBezTo>
                <a:cubicBezTo>
                  <a:pt x="9622090" y="4611622"/>
                  <a:pt x="9713955" y="4504137"/>
                  <a:pt x="9712310" y="4416411"/>
                </a:cubicBezTo>
                <a:cubicBezTo>
                  <a:pt x="9787534" y="4381626"/>
                  <a:pt x="9888215" y="4397012"/>
                  <a:pt x="10045247" y="4333177"/>
                </a:cubicBezTo>
                <a:cubicBezTo>
                  <a:pt x="10202279" y="4269342"/>
                  <a:pt x="10283096" y="4304883"/>
                  <a:pt x="10391774" y="4246546"/>
                </a:cubicBezTo>
                <a:cubicBezTo>
                  <a:pt x="10252008" y="4395523"/>
                  <a:pt x="10219174" y="4409102"/>
                  <a:pt x="10100171" y="4538149"/>
                </a:cubicBezTo>
                <a:cubicBezTo>
                  <a:pt x="9981168" y="4667196"/>
                  <a:pt x="9909766" y="4684786"/>
                  <a:pt x="9808568" y="4829752"/>
                </a:cubicBezTo>
                <a:cubicBezTo>
                  <a:pt x="9707370" y="4974718"/>
                  <a:pt x="9611727" y="4992167"/>
                  <a:pt x="9542445" y="5095875"/>
                </a:cubicBezTo>
                <a:cubicBezTo>
                  <a:pt x="9195238" y="5160631"/>
                  <a:pt x="9108577" y="5040153"/>
                  <a:pt x="8755193" y="5095875"/>
                </a:cubicBezTo>
                <a:cubicBezTo>
                  <a:pt x="8401809" y="5151597"/>
                  <a:pt x="8477721" y="5048420"/>
                  <a:pt x="8349639" y="5095875"/>
                </a:cubicBezTo>
                <a:cubicBezTo>
                  <a:pt x="8221557" y="5143330"/>
                  <a:pt x="7853414" y="5069635"/>
                  <a:pt x="7657812" y="5095875"/>
                </a:cubicBezTo>
                <a:cubicBezTo>
                  <a:pt x="7462210" y="5122115"/>
                  <a:pt x="7485180" y="5088237"/>
                  <a:pt x="7347683" y="5095875"/>
                </a:cubicBezTo>
                <a:cubicBezTo>
                  <a:pt x="7210186" y="5103513"/>
                  <a:pt x="7027049" y="5073298"/>
                  <a:pt x="6751280" y="5095875"/>
                </a:cubicBezTo>
                <a:cubicBezTo>
                  <a:pt x="6475511" y="5118452"/>
                  <a:pt x="6388037" y="5091008"/>
                  <a:pt x="6250301" y="5095875"/>
                </a:cubicBezTo>
                <a:cubicBezTo>
                  <a:pt x="6112565" y="5100742"/>
                  <a:pt x="5974187" y="5076264"/>
                  <a:pt x="5844748" y="5095875"/>
                </a:cubicBezTo>
                <a:cubicBezTo>
                  <a:pt x="5715309" y="5115486"/>
                  <a:pt x="5384002" y="5074993"/>
                  <a:pt x="5152920" y="5095875"/>
                </a:cubicBezTo>
                <a:cubicBezTo>
                  <a:pt x="4921838" y="5116757"/>
                  <a:pt x="4729006" y="5082594"/>
                  <a:pt x="4556517" y="5095875"/>
                </a:cubicBezTo>
                <a:cubicBezTo>
                  <a:pt x="4384028" y="5109156"/>
                  <a:pt x="4370847" y="5081830"/>
                  <a:pt x="4246388" y="5095875"/>
                </a:cubicBezTo>
                <a:cubicBezTo>
                  <a:pt x="4121929" y="5109920"/>
                  <a:pt x="3939005" y="5094520"/>
                  <a:pt x="3840834" y="5095875"/>
                </a:cubicBezTo>
                <a:cubicBezTo>
                  <a:pt x="3742663" y="5097230"/>
                  <a:pt x="3525156" y="5046366"/>
                  <a:pt x="3244431" y="5095875"/>
                </a:cubicBezTo>
                <a:cubicBezTo>
                  <a:pt x="2963706" y="5145384"/>
                  <a:pt x="2761560" y="5058102"/>
                  <a:pt x="2457180" y="5095875"/>
                </a:cubicBezTo>
                <a:cubicBezTo>
                  <a:pt x="2152800" y="5133648"/>
                  <a:pt x="1864182" y="5072382"/>
                  <a:pt x="1669928" y="5095875"/>
                </a:cubicBezTo>
                <a:cubicBezTo>
                  <a:pt x="1475674" y="5119368"/>
                  <a:pt x="1399475" y="5082946"/>
                  <a:pt x="1264374" y="5095875"/>
                </a:cubicBezTo>
                <a:cubicBezTo>
                  <a:pt x="1129273" y="5108804"/>
                  <a:pt x="1102950" y="5080268"/>
                  <a:pt x="954245" y="5095875"/>
                </a:cubicBezTo>
                <a:cubicBezTo>
                  <a:pt x="805540" y="5111482"/>
                  <a:pt x="206181" y="5085162"/>
                  <a:pt x="0" y="5095875"/>
                </a:cubicBezTo>
                <a:cubicBezTo>
                  <a:pt x="-48450" y="4904321"/>
                  <a:pt x="18296" y="4776234"/>
                  <a:pt x="0" y="4682543"/>
                </a:cubicBezTo>
                <a:cubicBezTo>
                  <a:pt x="-18296" y="4588852"/>
                  <a:pt x="22600" y="4324614"/>
                  <a:pt x="0" y="4116335"/>
                </a:cubicBezTo>
                <a:cubicBezTo>
                  <a:pt x="-22600" y="3908056"/>
                  <a:pt x="45994" y="3645082"/>
                  <a:pt x="0" y="3499168"/>
                </a:cubicBezTo>
                <a:cubicBezTo>
                  <a:pt x="-45994" y="3353254"/>
                  <a:pt x="66400" y="3021529"/>
                  <a:pt x="0" y="2882000"/>
                </a:cubicBezTo>
                <a:cubicBezTo>
                  <a:pt x="-66400" y="2742471"/>
                  <a:pt x="37915" y="2604266"/>
                  <a:pt x="0" y="2366751"/>
                </a:cubicBezTo>
                <a:cubicBezTo>
                  <a:pt x="-37915" y="2129236"/>
                  <a:pt x="23545" y="1995977"/>
                  <a:pt x="0" y="1749584"/>
                </a:cubicBezTo>
                <a:cubicBezTo>
                  <a:pt x="-23545" y="1503191"/>
                  <a:pt x="53588" y="1421333"/>
                  <a:pt x="0" y="1234334"/>
                </a:cubicBezTo>
                <a:cubicBezTo>
                  <a:pt x="-53588" y="1047335"/>
                  <a:pt x="39416" y="857883"/>
                  <a:pt x="0" y="617167"/>
                </a:cubicBezTo>
                <a:cubicBezTo>
                  <a:pt x="-39416" y="376451"/>
                  <a:pt x="39822" y="187455"/>
                  <a:pt x="0" y="0"/>
                </a:cubicBezTo>
                <a:cubicBezTo>
                  <a:pt x="156909" y="-4934"/>
                  <a:pt x="268249" y="41690"/>
                  <a:pt x="473403" y="0"/>
                </a:cubicBezTo>
                <a:cubicBezTo>
                  <a:pt x="678557" y="-41690"/>
                  <a:pt x="980522" y="22144"/>
                  <a:pt x="1154642" y="0"/>
                </a:cubicBezTo>
                <a:cubicBezTo>
                  <a:pt x="1328762" y="-22144"/>
                  <a:pt x="1529226" y="4813"/>
                  <a:pt x="1835880" y="0"/>
                </a:cubicBezTo>
                <a:cubicBezTo>
                  <a:pt x="2142534" y="-4813"/>
                  <a:pt x="2025851" y="34794"/>
                  <a:pt x="2205365" y="0"/>
                </a:cubicBezTo>
                <a:cubicBezTo>
                  <a:pt x="2384879" y="-34794"/>
                  <a:pt x="2513775" y="44781"/>
                  <a:pt x="2678768" y="0"/>
                </a:cubicBezTo>
                <a:cubicBezTo>
                  <a:pt x="2843761" y="-44781"/>
                  <a:pt x="2969543" y="31614"/>
                  <a:pt x="3048254" y="0"/>
                </a:cubicBezTo>
                <a:cubicBezTo>
                  <a:pt x="3126965" y="-31614"/>
                  <a:pt x="3666416" y="15959"/>
                  <a:pt x="3833410" y="0"/>
                </a:cubicBezTo>
                <a:cubicBezTo>
                  <a:pt x="4000404" y="-15959"/>
                  <a:pt x="4331622" y="75417"/>
                  <a:pt x="4618566" y="0"/>
                </a:cubicBezTo>
                <a:cubicBezTo>
                  <a:pt x="4905510" y="-75417"/>
                  <a:pt x="4867077" y="9572"/>
                  <a:pt x="5091969" y="0"/>
                </a:cubicBezTo>
                <a:cubicBezTo>
                  <a:pt x="5316861" y="-9572"/>
                  <a:pt x="5375712" y="50076"/>
                  <a:pt x="5565372" y="0"/>
                </a:cubicBezTo>
                <a:cubicBezTo>
                  <a:pt x="5755032" y="-50076"/>
                  <a:pt x="5838184" y="32424"/>
                  <a:pt x="5934858" y="0"/>
                </a:cubicBezTo>
                <a:cubicBezTo>
                  <a:pt x="6031532" y="-32424"/>
                  <a:pt x="6133600" y="23584"/>
                  <a:pt x="6200425" y="0"/>
                </a:cubicBezTo>
                <a:cubicBezTo>
                  <a:pt x="6267250" y="-23584"/>
                  <a:pt x="6457036" y="21392"/>
                  <a:pt x="6569910" y="0"/>
                </a:cubicBezTo>
                <a:cubicBezTo>
                  <a:pt x="6682785" y="-21392"/>
                  <a:pt x="6826976" y="41920"/>
                  <a:pt x="6939396" y="0"/>
                </a:cubicBezTo>
                <a:cubicBezTo>
                  <a:pt x="7051816" y="-41920"/>
                  <a:pt x="7306707" y="21009"/>
                  <a:pt x="7620634" y="0"/>
                </a:cubicBezTo>
                <a:cubicBezTo>
                  <a:pt x="7934561" y="-21009"/>
                  <a:pt x="7936737" y="26969"/>
                  <a:pt x="8094037" y="0"/>
                </a:cubicBezTo>
                <a:cubicBezTo>
                  <a:pt x="8251337" y="-26969"/>
                  <a:pt x="8394325" y="62113"/>
                  <a:pt x="8671358" y="0"/>
                </a:cubicBezTo>
                <a:cubicBezTo>
                  <a:pt x="8948391" y="-62113"/>
                  <a:pt x="9215495" y="6660"/>
                  <a:pt x="9456514" y="0"/>
                </a:cubicBezTo>
                <a:cubicBezTo>
                  <a:pt x="9697533" y="-6660"/>
                  <a:pt x="10070636" y="36363"/>
                  <a:pt x="10391774" y="0"/>
                </a:cubicBezTo>
                <a:cubicBezTo>
                  <a:pt x="10407151" y="165594"/>
                  <a:pt x="10342597" y="330492"/>
                  <a:pt x="10391774" y="615749"/>
                </a:cubicBezTo>
                <a:cubicBezTo>
                  <a:pt x="10440951" y="901006"/>
                  <a:pt x="10386024" y="920488"/>
                  <a:pt x="10391774" y="1104102"/>
                </a:cubicBezTo>
                <a:cubicBezTo>
                  <a:pt x="10397524" y="1287716"/>
                  <a:pt x="10374566" y="1469148"/>
                  <a:pt x="10391774" y="1592455"/>
                </a:cubicBezTo>
                <a:cubicBezTo>
                  <a:pt x="10408982" y="1715762"/>
                  <a:pt x="10373976" y="1821464"/>
                  <a:pt x="10391774" y="2038342"/>
                </a:cubicBezTo>
                <a:cubicBezTo>
                  <a:pt x="10409572" y="2255220"/>
                  <a:pt x="10384856" y="2371567"/>
                  <a:pt x="10391774" y="2654091"/>
                </a:cubicBezTo>
                <a:cubicBezTo>
                  <a:pt x="10398692" y="2936615"/>
                  <a:pt x="10387970" y="2930933"/>
                  <a:pt x="10391774" y="3057513"/>
                </a:cubicBezTo>
                <a:cubicBezTo>
                  <a:pt x="10395578" y="3184093"/>
                  <a:pt x="10387951" y="3379208"/>
                  <a:pt x="10391774" y="3588331"/>
                </a:cubicBezTo>
                <a:cubicBezTo>
                  <a:pt x="10395597" y="3797454"/>
                  <a:pt x="10328886" y="4064344"/>
                  <a:pt x="10391774" y="4246546"/>
                </a:cubicBezTo>
              </a:path>
              <a:path w="10391774" h="5095875" fill="none" stroke="0" extrusionOk="0">
                <a:moveTo>
                  <a:pt x="9542445" y="5095875"/>
                </a:moveTo>
                <a:cubicBezTo>
                  <a:pt x="9547167" y="4960204"/>
                  <a:pt x="9621661" y="4840365"/>
                  <a:pt x="9629076" y="4749348"/>
                </a:cubicBezTo>
                <a:cubicBezTo>
                  <a:pt x="9636491" y="4658331"/>
                  <a:pt x="9710196" y="4506029"/>
                  <a:pt x="9712310" y="4416411"/>
                </a:cubicBezTo>
                <a:cubicBezTo>
                  <a:pt x="9819314" y="4380208"/>
                  <a:pt x="9913191" y="4378396"/>
                  <a:pt x="10038453" y="4334876"/>
                </a:cubicBezTo>
                <a:cubicBezTo>
                  <a:pt x="10163715" y="4291356"/>
                  <a:pt x="10295872" y="4274250"/>
                  <a:pt x="10391774" y="4246546"/>
                </a:cubicBezTo>
                <a:cubicBezTo>
                  <a:pt x="10296911" y="4370844"/>
                  <a:pt x="10202397" y="4421386"/>
                  <a:pt x="10100171" y="4538149"/>
                </a:cubicBezTo>
                <a:cubicBezTo>
                  <a:pt x="9997945" y="4654912"/>
                  <a:pt x="9911319" y="4699320"/>
                  <a:pt x="9800075" y="4838245"/>
                </a:cubicBezTo>
                <a:cubicBezTo>
                  <a:pt x="9688831" y="4977170"/>
                  <a:pt x="9610856" y="4965671"/>
                  <a:pt x="9542445" y="5095875"/>
                </a:cubicBezTo>
                <a:cubicBezTo>
                  <a:pt x="9407509" y="5140413"/>
                  <a:pt x="9245071" y="5093783"/>
                  <a:pt x="9136891" y="5095875"/>
                </a:cubicBezTo>
                <a:cubicBezTo>
                  <a:pt x="9028711" y="5097967"/>
                  <a:pt x="8810691" y="5039148"/>
                  <a:pt x="8540488" y="5095875"/>
                </a:cubicBezTo>
                <a:cubicBezTo>
                  <a:pt x="8270285" y="5152602"/>
                  <a:pt x="8326096" y="5080281"/>
                  <a:pt x="8230359" y="5095875"/>
                </a:cubicBezTo>
                <a:cubicBezTo>
                  <a:pt x="8134622" y="5111469"/>
                  <a:pt x="7754591" y="5070725"/>
                  <a:pt x="7633956" y="5095875"/>
                </a:cubicBezTo>
                <a:cubicBezTo>
                  <a:pt x="7513321" y="5121025"/>
                  <a:pt x="7396759" y="5067755"/>
                  <a:pt x="7323827" y="5095875"/>
                </a:cubicBezTo>
                <a:cubicBezTo>
                  <a:pt x="7250895" y="5123995"/>
                  <a:pt x="7060640" y="5044415"/>
                  <a:pt x="6822848" y="5095875"/>
                </a:cubicBezTo>
                <a:cubicBezTo>
                  <a:pt x="6585056" y="5147335"/>
                  <a:pt x="6462887" y="5085990"/>
                  <a:pt x="6226445" y="5095875"/>
                </a:cubicBezTo>
                <a:cubicBezTo>
                  <a:pt x="5990003" y="5105760"/>
                  <a:pt x="5759150" y="5063325"/>
                  <a:pt x="5630043" y="5095875"/>
                </a:cubicBezTo>
                <a:cubicBezTo>
                  <a:pt x="5500936" y="5128425"/>
                  <a:pt x="5213886" y="5091064"/>
                  <a:pt x="5033640" y="5095875"/>
                </a:cubicBezTo>
                <a:cubicBezTo>
                  <a:pt x="4853394" y="5100686"/>
                  <a:pt x="4663593" y="5044539"/>
                  <a:pt x="4532661" y="5095875"/>
                </a:cubicBezTo>
                <a:cubicBezTo>
                  <a:pt x="4401729" y="5147211"/>
                  <a:pt x="3984781" y="5058899"/>
                  <a:pt x="3840834" y="5095875"/>
                </a:cubicBezTo>
                <a:cubicBezTo>
                  <a:pt x="3696887" y="5132851"/>
                  <a:pt x="3319666" y="5068878"/>
                  <a:pt x="3053582" y="5095875"/>
                </a:cubicBezTo>
                <a:cubicBezTo>
                  <a:pt x="2787498" y="5122872"/>
                  <a:pt x="2512001" y="5084306"/>
                  <a:pt x="2361755" y="5095875"/>
                </a:cubicBezTo>
                <a:cubicBezTo>
                  <a:pt x="2211509" y="5107444"/>
                  <a:pt x="1971113" y="5083576"/>
                  <a:pt x="1860777" y="5095875"/>
                </a:cubicBezTo>
                <a:cubicBezTo>
                  <a:pt x="1750441" y="5108174"/>
                  <a:pt x="1509856" y="5041128"/>
                  <a:pt x="1359798" y="5095875"/>
                </a:cubicBezTo>
                <a:cubicBezTo>
                  <a:pt x="1209740" y="5150622"/>
                  <a:pt x="776075" y="5077523"/>
                  <a:pt x="572547" y="5095875"/>
                </a:cubicBezTo>
                <a:cubicBezTo>
                  <a:pt x="369019" y="5114227"/>
                  <a:pt x="261114" y="5090276"/>
                  <a:pt x="0" y="5095875"/>
                </a:cubicBezTo>
                <a:cubicBezTo>
                  <a:pt x="-50432" y="4896380"/>
                  <a:pt x="15447" y="4777381"/>
                  <a:pt x="0" y="4631584"/>
                </a:cubicBezTo>
                <a:cubicBezTo>
                  <a:pt x="-15447" y="4485787"/>
                  <a:pt x="35365" y="4205958"/>
                  <a:pt x="0" y="4065376"/>
                </a:cubicBezTo>
                <a:cubicBezTo>
                  <a:pt x="-35365" y="3924794"/>
                  <a:pt x="13319" y="3602879"/>
                  <a:pt x="0" y="3448209"/>
                </a:cubicBezTo>
                <a:cubicBezTo>
                  <a:pt x="-13319" y="3293539"/>
                  <a:pt x="58661" y="3031078"/>
                  <a:pt x="0" y="2780083"/>
                </a:cubicBezTo>
                <a:cubicBezTo>
                  <a:pt x="-58661" y="2529088"/>
                  <a:pt x="64740" y="2428068"/>
                  <a:pt x="0" y="2111957"/>
                </a:cubicBezTo>
                <a:cubicBezTo>
                  <a:pt x="-64740" y="1795846"/>
                  <a:pt x="66409" y="1724356"/>
                  <a:pt x="0" y="1494790"/>
                </a:cubicBezTo>
                <a:cubicBezTo>
                  <a:pt x="-66409" y="1265224"/>
                  <a:pt x="24063" y="1047167"/>
                  <a:pt x="0" y="928582"/>
                </a:cubicBezTo>
                <a:cubicBezTo>
                  <a:pt x="-24063" y="809997"/>
                  <a:pt x="43686" y="682173"/>
                  <a:pt x="0" y="515250"/>
                </a:cubicBezTo>
                <a:cubicBezTo>
                  <a:pt x="-43686" y="348327"/>
                  <a:pt x="59067" y="194018"/>
                  <a:pt x="0" y="0"/>
                </a:cubicBezTo>
                <a:cubicBezTo>
                  <a:pt x="371167" y="-18042"/>
                  <a:pt x="541114" y="88249"/>
                  <a:pt x="785156" y="0"/>
                </a:cubicBezTo>
                <a:cubicBezTo>
                  <a:pt x="1029198" y="-88249"/>
                  <a:pt x="1141653" y="16446"/>
                  <a:pt x="1258559" y="0"/>
                </a:cubicBezTo>
                <a:cubicBezTo>
                  <a:pt x="1375465" y="-16446"/>
                  <a:pt x="1475044" y="40268"/>
                  <a:pt x="1628045" y="0"/>
                </a:cubicBezTo>
                <a:cubicBezTo>
                  <a:pt x="1781046" y="-40268"/>
                  <a:pt x="1876878" y="9945"/>
                  <a:pt x="1997530" y="0"/>
                </a:cubicBezTo>
                <a:cubicBezTo>
                  <a:pt x="2118183" y="-9945"/>
                  <a:pt x="2145654" y="10275"/>
                  <a:pt x="2263097" y="0"/>
                </a:cubicBezTo>
                <a:cubicBezTo>
                  <a:pt x="2380540" y="-10275"/>
                  <a:pt x="2700683" y="53657"/>
                  <a:pt x="3048254" y="0"/>
                </a:cubicBezTo>
                <a:cubicBezTo>
                  <a:pt x="3395825" y="-53657"/>
                  <a:pt x="3190668" y="11753"/>
                  <a:pt x="3313821" y="0"/>
                </a:cubicBezTo>
                <a:cubicBezTo>
                  <a:pt x="3436974" y="-11753"/>
                  <a:pt x="3762088" y="44503"/>
                  <a:pt x="3995060" y="0"/>
                </a:cubicBezTo>
                <a:cubicBezTo>
                  <a:pt x="4228032" y="-44503"/>
                  <a:pt x="4344472" y="16083"/>
                  <a:pt x="4572381" y="0"/>
                </a:cubicBezTo>
                <a:cubicBezTo>
                  <a:pt x="4800290" y="-16083"/>
                  <a:pt x="4793790" y="6925"/>
                  <a:pt x="4941866" y="0"/>
                </a:cubicBezTo>
                <a:cubicBezTo>
                  <a:pt x="5089943" y="-6925"/>
                  <a:pt x="5273389" y="34449"/>
                  <a:pt x="5415269" y="0"/>
                </a:cubicBezTo>
                <a:cubicBezTo>
                  <a:pt x="5557149" y="-34449"/>
                  <a:pt x="5848519" y="44902"/>
                  <a:pt x="6096507" y="0"/>
                </a:cubicBezTo>
                <a:cubicBezTo>
                  <a:pt x="6344495" y="-44902"/>
                  <a:pt x="6418237" y="21620"/>
                  <a:pt x="6569910" y="0"/>
                </a:cubicBezTo>
                <a:cubicBezTo>
                  <a:pt x="6721583" y="-21620"/>
                  <a:pt x="7076040" y="45046"/>
                  <a:pt x="7251149" y="0"/>
                </a:cubicBezTo>
                <a:cubicBezTo>
                  <a:pt x="7426258" y="-45046"/>
                  <a:pt x="7623832" y="7329"/>
                  <a:pt x="7724552" y="0"/>
                </a:cubicBezTo>
                <a:cubicBezTo>
                  <a:pt x="7825272" y="-7329"/>
                  <a:pt x="7930503" y="4299"/>
                  <a:pt x="7990120" y="0"/>
                </a:cubicBezTo>
                <a:cubicBezTo>
                  <a:pt x="8049737" y="-4299"/>
                  <a:pt x="8196281" y="20281"/>
                  <a:pt x="8255687" y="0"/>
                </a:cubicBezTo>
                <a:cubicBezTo>
                  <a:pt x="8315093" y="-20281"/>
                  <a:pt x="8504241" y="3560"/>
                  <a:pt x="8625172" y="0"/>
                </a:cubicBezTo>
                <a:cubicBezTo>
                  <a:pt x="8746103" y="-3560"/>
                  <a:pt x="8862785" y="36955"/>
                  <a:pt x="8994658" y="0"/>
                </a:cubicBezTo>
                <a:cubicBezTo>
                  <a:pt x="9126531" y="-36955"/>
                  <a:pt x="9372774" y="53508"/>
                  <a:pt x="9468061" y="0"/>
                </a:cubicBezTo>
                <a:cubicBezTo>
                  <a:pt x="9563348" y="-53508"/>
                  <a:pt x="9963299" y="60034"/>
                  <a:pt x="10391774" y="0"/>
                </a:cubicBezTo>
                <a:cubicBezTo>
                  <a:pt x="10425192" y="201372"/>
                  <a:pt x="10337958" y="311294"/>
                  <a:pt x="10391774" y="615749"/>
                </a:cubicBezTo>
                <a:cubicBezTo>
                  <a:pt x="10445590" y="920204"/>
                  <a:pt x="10352168" y="929150"/>
                  <a:pt x="10391774" y="1061637"/>
                </a:cubicBezTo>
                <a:cubicBezTo>
                  <a:pt x="10431380" y="1194124"/>
                  <a:pt x="10386822" y="1372650"/>
                  <a:pt x="10391774" y="1592455"/>
                </a:cubicBezTo>
                <a:cubicBezTo>
                  <a:pt x="10396726" y="1812260"/>
                  <a:pt x="10349129" y="2007419"/>
                  <a:pt x="10391774" y="2165738"/>
                </a:cubicBezTo>
                <a:cubicBezTo>
                  <a:pt x="10434419" y="2324057"/>
                  <a:pt x="10361847" y="2447095"/>
                  <a:pt x="10391774" y="2569160"/>
                </a:cubicBezTo>
                <a:cubicBezTo>
                  <a:pt x="10421701" y="2691225"/>
                  <a:pt x="10349143" y="2929520"/>
                  <a:pt x="10391774" y="3057513"/>
                </a:cubicBezTo>
                <a:cubicBezTo>
                  <a:pt x="10434405" y="3185506"/>
                  <a:pt x="10376333" y="3415529"/>
                  <a:pt x="10391774" y="3588331"/>
                </a:cubicBezTo>
                <a:cubicBezTo>
                  <a:pt x="10407215" y="3761133"/>
                  <a:pt x="10320012" y="3968926"/>
                  <a:pt x="10391774" y="4246546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it-IT" sz="7200" dirty="0">
                <a:solidFill>
                  <a:srgbClr val="15210D"/>
                </a:solidFill>
                <a:latin typeface="Curlz MT" panose="04040404050702020202" pitchFamily="82" charset="0"/>
              </a:rPr>
              <a:t>Pierrre-Auguste Renoir, 1841-191</a:t>
            </a:r>
            <a:r>
              <a:rPr lang="en-US" sz="7200" dirty="0">
                <a:solidFill>
                  <a:srgbClr val="15210D"/>
                </a:solidFill>
                <a:latin typeface="Curlz MT" panose="04040404050702020202" pitchFamily="82" charset="0"/>
              </a:rPr>
              <a:t> </a:t>
            </a:r>
          </a:p>
          <a:p>
            <a:pPr algn="ctr"/>
            <a:r>
              <a:rPr lang="en-US" sz="5400" dirty="0">
                <a:solidFill>
                  <a:srgbClr val="15210D"/>
                </a:solidFill>
                <a:latin typeface="Curlz MT" panose="04040404050702020202" pitchFamily="82" charset="0"/>
              </a:rPr>
              <a:t>Renoir Paintings of Gabrielle Renard</a:t>
            </a:r>
          </a:p>
        </p:txBody>
      </p:sp>
    </p:spTree>
    <p:extLst>
      <p:ext uri="{BB962C8B-B14F-4D97-AF65-F5344CB8AC3E}">
        <p14:creationId xmlns:p14="http://schemas.microsoft.com/office/powerpoint/2010/main" val="225130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EC056-EA75-2FF8-B86F-63FC9C646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626" y="365125"/>
            <a:ext cx="6895374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00" b="1" dirty="0">
                <a:latin typeface="Curlz MT" panose="04040404050702020202" pitchFamily="82" charset="0"/>
              </a:rPr>
            </a:br>
            <a:br>
              <a:rPr lang="en-US" sz="800" b="1" dirty="0">
                <a:latin typeface="Curlz MT" panose="04040404050702020202" pitchFamily="82" charset="0"/>
              </a:rPr>
            </a:br>
            <a:r>
              <a:rPr lang="en-US" sz="3600" b="1" dirty="0">
                <a:latin typeface="Curlz MT" panose="04040404050702020202" pitchFamily="82" charset="0"/>
              </a:rPr>
              <a:t>Gabrielle Renard,</a:t>
            </a:r>
            <a:r>
              <a:rPr lang="en-US" sz="3600" dirty="0">
                <a:latin typeface="Curlz MT" panose="04040404050702020202" pitchFamily="82" charset="0"/>
              </a:rPr>
              <a:t> 1878-1959</a:t>
            </a:r>
            <a:br>
              <a:rPr lang="en-US" sz="1800" b="1" dirty="0">
                <a:latin typeface="Curlz MT" panose="04040404050702020202" pitchFamily="82" charset="0"/>
              </a:rPr>
            </a:br>
            <a:r>
              <a:rPr lang="en-US" sz="1800" b="1" dirty="0">
                <a:latin typeface="Curlz MT" panose="04040404050702020202" pitchFamily="82" charset="0"/>
                <a:hlinkClick r:id="rId2"/>
              </a:rPr>
              <a:t>https://thearkofgrace.com/2013/05/23/gabrielle-renard/</a:t>
            </a:r>
            <a:r>
              <a:rPr lang="en-US" sz="1800" b="1" dirty="0">
                <a:latin typeface="Curlz MT" panose="04040404050702020202" pitchFamily="82" charset="0"/>
              </a:rPr>
              <a:t> </a:t>
            </a:r>
            <a:br>
              <a:rPr lang="en-US" sz="1800" b="1" dirty="0">
                <a:latin typeface="Curlz MT" panose="04040404050702020202" pitchFamily="82" charset="0"/>
              </a:rPr>
            </a:br>
            <a:r>
              <a:rPr lang="en-US" sz="1800" b="1" dirty="0">
                <a:latin typeface="Curlz MT" panose="04040404050702020202" pitchFamily="82" charset="0"/>
                <a:hlinkClick r:id="rId3"/>
              </a:rPr>
              <a:t>https://www.meisterdrucke.ie/fine-art-prints/French-Photographer/60212/Portrait-of-Gabrielle-Renard.html</a:t>
            </a:r>
            <a:r>
              <a:rPr lang="en-US" sz="1800" b="1" dirty="0">
                <a:latin typeface="Curlz MT" panose="04040404050702020202" pitchFamily="82" charset="0"/>
              </a:rPr>
              <a:t> </a:t>
            </a:r>
            <a:br>
              <a:rPr lang="en-US" sz="1800" b="1" dirty="0">
                <a:latin typeface="Curlz MT" panose="04040404050702020202" pitchFamily="82" charset="0"/>
              </a:rPr>
            </a:br>
            <a:br>
              <a:rPr lang="en-US" sz="1800" b="1" dirty="0">
                <a:latin typeface="Curlz MT" panose="04040404050702020202" pitchFamily="82" charset="0"/>
              </a:rPr>
            </a:br>
            <a:endParaRPr lang="el-GR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FBB8B-FB43-7F5C-12DE-26D2E034E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262" y="171449"/>
            <a:ext cx="5101364" cy="6512379"/>
          </a:xfrm>
          <a:prstGeom prst="rect">
            <a:avLst/>
          </a:prstGeom>
        </p:spPr>
      </p:pic>
      <p:pic>
        <p:nvPicPr>
          <p:cNvPr id="4" name="Picture 3" descr="Portrait of Gabrielle Renard">
            <a:extLst>
              <a:ext uri="{FF2B5EF4-FFF2-40B4-BE49-F238E27FC236}">
                <a16:creationId xmlns:a16="http://schemas.microsoft.com/office/drawing/2014/main" id="{AFA00628-AEE4-F959-1C7B-CB74E4D4C3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9160" y="1499505"/>
            <a:ext cx="6197578" cy="518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27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2A542-1DBE-F2D5-6FDB-37F86A016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49" y="2460171"/>
            <a:ext cx="5004707" cy="414745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urlz MT" panose="04040404050702020202" pitchFamily="82" charset="0"/>
              </a:rPr>
              <a:t>Gabrielle Renard and Jean Renoir</a:t>
            </a:r>
            <a:br>
              <a:rPr lang="en-US" sz="1800" b="1" dirty="0">
                <a:latin typeface="Curlz MT" panose="04040404050702020202" pitchFamily="82" charset="0"/>
              </a:rPr>
            </a:br>
            <a:r>
              <a:rPr lang="en-US" sz="1800" b="1" dirty="0">
                <a:latin typeface="Curlz MT" panose="04040404050702020202" pitchFamily="82" charset="0"/>
                <a:hlinkClick r:id="rId2"/>
              </a:rPr>
              <a:t>https://bonhams.shorthandstories.com/lasting-impression-renoir/</a:t>
            </a:r>
            <a:r>
              <a:rPr lang="en-US" sz="1800" b="1" dirty="0">
                <a:latin typeface="Curlz MT" panose="04040404050702020202" pitchFamily="82" charset="0"/>
              </a:rPr>
              <a:t> </a:t>
            </a:r>
            <a:endParaRPr lang="el-GR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AD4D4A-BB6D-E6A0-ABDF-2E51ABC80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5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82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E9CED-BA37-AF14-73D5-7D765DC46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7914"/>
            <a:ext cx="5018314" cy="485915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urlz MT" panose="04040404050702020202" pitchFamily="82" charset="0"/>
              </a:rPr>
              <a:t>Gabrielle Renard and Jean Renoir</a:t>
            </a:r>
            <a:r>
              <a:rPr lang="en-US" sz="3200" dirty="0">
                <a:latin typeface="Curlz MT" panose="04040404050702020202" pitchFamily="82" charset="0"/>
              </a:rPr>
              <a:t>, 1895, Oil on Canvas, </a:t>
            </a:r>
            <a:r>
              <a:rPr lang="de-DE" sz="3200" dirty="0">
                <a:latin typeface="Curlz MT" panose="04040404050702020202" pitchFamily="82" charset="0"/>
              </a:rPr>
              <a:t>65x54 cm, </a:t>
            </a:r>
            <a:r>
              <a:rPr lang="de-DE" sz="3200" dirty="0" err="1">
                <a:latin typeface="Curlz MT" panose="04040404050702020202" pitchFamily="82" charset="0"/>
              </a:rPr>
              <a:t>Orangery</a:t>
            </a:r>
            <a:r>
              <a:rPr lang="de-DE" sz="3200" dirty="0">
                <a:latin typeface="Curlz MT" panose="04040404050702020202" pitchFamily="82" charset="0"/>
              </a:rPr>
              <a:t> Museum, Paris, France</a:t>
            </a:r>
            <a:br>
              <a:rPr lang="de-DE" sz="1800" dirty="0">
                <a:latin typeface="Curlz MT" panose="04040404050702020202" pitchFamily="82" charset="0"/>
              </a:rPr>
            </a:br>
            <a:r>
              <a:rPr lang="de-DE" sz="1800" dirty="0">
                <a:latin typeface="Curlz MT" panose="04040404050702020202" pitchFamily="82" charset="0"/>
                <a:hlinkClick r:id="rId2"/>
              </a:rPr>
              <a:t>https://en.wikipedia.org/wiki/File:Gabrielle_et_Jean,_by_Pierre-Auguste_Renoir,_from_C2RMF_cropped.jpg</a:t>
            </a:r>
            <a:r>
              <a:rPr lang="de-DE" sz="1800" dirty="0">
                <a:latin typeface="Curlz MT" panose="04040404050702020202" pitchFamily="82" charset="0"/>
              </a:rPr>
              <a:t> </a:t>
            </a:r>
            <a:endParaRPr lang="el-GR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D8CF14-68EC-85EE-E558-F11A760BA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945" y="180928"/>
            <a:ext cx="5359855" cy="64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933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28EB-13F4-2327-643A-5D85263A7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4914" y="838200"/>
            <a:ext cx="3685546" cy="586942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urlz MT" panose="04040404050702020202" pitchFamily="82" charset="0"/>
              </a:rPr>
              <a:t>Child with Toys - Gabrielle and the Artist's Son, Jean, </a:t>
            </a:r>
            <a:r>
              <a:rPr lang="en-US" sz="3200" dirty="0">
                <a:latin typeface="Curlz MT" panose="04040404050702020202" pitchFamily="82" charset="0"/>
              </a:rPr>
              <a:t>1895-1896, Oil on Canvas, 54.3x65.4 cm, National Gallery of Art, Washington DC, USA</a:t>
            </a:r>
            <a:br>
              <a:rPr lang="en-US" sz="1800" dirty="0">
                <a:latin typeface="Curlz MT" panose="04040404050702020202" pitchFamily="82" charset="0"/>
              </a:rPr>
            </a:br>
            <a:r>
              <a:rPr lang="en-US" sz="1800" dirty="0">
                <a:latin typeface="Curlz MT" panose="04040404050702020202" pitchFamily="82" charset="0"/>
                <a:hlinkClick r:id="rId2"/>
              </a:rPr>
              <a:t>https://www.nga.gov/artworks/66434-child-toys-gabrielle-and-artists-son-jean</a:t>
            </a:r>
            <a:r>
              <a:rPr lang="en-US" sz="1800" dirty="0">
                <a:latin typeface="Curlz MT" panose="04040404050702020202" pitchFamily="82" charset="0"/>
              </a:rPr>
              <a:t> </a:t>
            </a:r>
            <a:endParaRPr lang="el-GR" sz="3200" dirty="0"/>
          </a:p>
        </p:txBody>
      </p:sp>
      <p:pic>
        <p:nvPicPr>
          <p:cNvPr id="3" name="Picture 2" descr="File:Auguste Renoir, Child with Toys - Gabrielle and the Artist's Son, Jean, 1895-1896, NGA 66434.jpg">
            <a:extLst>
              <a:ext uri="{FF2B5EF4-FFF2-40B4-BE49-F238E27FC236}">
                <a16:creationId xmlns:a16="http://schemas.microsoft.com/office/drawing/2014/main" id="{A7754C5F-D2A6-75D4-D65A-81F16DABB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96" y="150376"/>
            <a:ext cx="7898317" cy="655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41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24E7-7A37-2385-199C-4825FB25D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2599"/>
            <a:ext cx="5165371" cy="489959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Curlz MT" panose="04040404050702020202" pitchFamily="82" charset="0"/>
              </a:rPr>
              <a:t>The Renoir Family with Gabrielle Renard, </a:t>
            </a:r>
            <a:r>
              <a:rPr lang="en-US" sz="3200" dirty="0">
                <a:latin typeface="Curlz MT" panose="04040404050702020202" pitchFamily="82" charset="0"/>
              </a:rPr>
              <a:t>1896, Oil on Canvas, 173x137.2 cm, The Barnes Foundation, Philadelphia, USA</a:t>
            </a:r>
            <a:br>
              <a:rPr lang="en-US" sz="1800" dirty="0">
                <a:latin typeface="Curlz MT" panose="04040404050702020202" pitchFamily="82" charset="0"/>
              </a:rPr>
            </a:br>
            <a:r>
              <a:rPr lang="en-US" sz="1800" dirty="0">
                <a:latin typeface="Curlz MT" panose="04040404050702020202" pitchFamily="82" charset="0"/>
                <a:hlinkClick r:id="rId2"/>
              </a:rPr>
              <a:t>https://commons.wikimedia.org/wiki/File:Pierre-Auguste_Renoir_-_The_Artist%27s_Family_(La_Famille_de_l%27artiste)_-_BF819_-_Barnes_Foundation.jpg</a:t>
            </a:r>
            <a:r>
              <a:rPr lang="en-US" sz="1800" dirty="0">
                <a:latin typeface="Curlz MT" panose="04040404050702020202" pitchFamily="82" charset="0"/>
              </a:rPr>
              <a:t> </a:t>
            </a:r>
            <a:endParaRPr lang="el-GR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9E2280-2919-7333-CBA1-9BD06F603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429" y="205808"/>
            <a:ext cx="5165371" cy="644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02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E6A32-9D5D-5C3C-D82A-C008B9052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059" y="2264228"/>
            <a:ext cx="5366657" cy="435157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Curlz MT" panose="04040404050702020202" pitchFamily="82" charset="0"/>
                <a:cs typeface="Times New Roman" panose="02020603050405020304" pitchFamily="18" charset="0"/>
              </a:rPr>
              <a:t>Gabrielle</a:t>
            </a:r>
            <a:r>
              <a:rPr lang="el-G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Curlz MT" panose="04040404050702020202" pitchFamily="82" charset="0"/>
                <a:cs typeface="Times New Roman" panose="02020603050405020304" pitchFamily="18" charset="0"/>
              </a:rPr>
              <a:t>in a white blouse,</a:t>
            </a:r>
            <a:r>
              <a:rPr lang="en-US" sz="3200" dirty="0">
                <a:latin typeface="Curlz MT" panose="04040404050702020202" pitchFamily="82" charset="0"/>
                <a:cs typeface="Times New Roman" panose="02020603050405020304" pitchFamily="18" charset="0"/>
              </a:rPr>
              <a:t> 1907, Oil on Canvas, 30x24 cm, Private Collection</a:t>
            </a:r>
            <a:br>
              <a:rPr lang="en-US" sz="1800" dirty="0">
                <a:latin typeface="Curlz MT" panose="04040404050702020202" pitchFamily="82" charset="0"/>
                <a:cs typeface="Times New Roman" panose="02020603050405020304" pitchFamily="18" charset="0"/>
              </a:rPr>
            </a:br>
            <a:r>
              <a:rPr lang="en-US" sz="1800" dirty="0">
                <a:latin typeface="Curlz MT" panose="04040404050702020202" pitchFamily="82" charset="0"/>
                <a:cs typeface="Times New Roman" panose="02020603050405020304" pitchFamily="18" charset="0"/>
                <a:hlinkClick r:id="rId2"/>
              </a:rPr>
              <a:t>https://www.bonhams.com/auction/32380/lot/1/pierre-auguste-renoir-1841-1919-gabrielle-a-la-blouse-blanche-11-1316-x-9-716-in-30-x-24-cm-painted-in-1907/</a:t>
            </a:r>
            <a:r>
              <a:rPr lang="en-US" sz="1800" dirty="0">
                <a:latin typeface="Curlz MT" panose="04040404050702020202" pitchFamily="82" charset="0"/>
                <a:cs typeface="Times New Roman" panose="02020603050405020304" pitchFamily="18" charset="0"/>
              </a:rPr>
              <a:t> </a:t>
            </a:r>
            <a:endParaRPr lang="el-G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Gabrielle à la blouse blanche (Renoir) | Huile sur toile, 2… | Flickr">
            <a:extLst>
              <a:ext uri="{FF2B5EF4-FFF2-40B4-BE49-F238E27FC236}">
                <a16:creationId xmlns:a16="http://schemas.microsoft.com/office/drawing/2014/main" id="{B51855B9-72D7-9997-ECDD-5F9998BAE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42197"/>
            <a:ext cx="5072743" cy="637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48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1D8C5-FF78-056C-2CF8-79787E480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0" y="2253343"/>
            <a:ext cx="5715000" cy="437605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urlz MT" panose="04040404050702020202" pitchFamily="82" charset="0"/>
              </a:rPr>
              <a:t>Femme au corsage rouge,</a:t>
            </a:r>
            <a:r>
              <a:rPr lang="en-US" sz="3200" dirty="0">
                <a:latin typeface="Curlz MT" panose="04040404050702020202" pitchFamily="82" charset="0"/>
              </a:rPr>
              <a:t> ca. 1910, Oil on Canvas, 41.2 x 33.4 cm, Private Collection</a:t>
            </a:r>
            <a:br>
              <a:rPr lang="el-GR" sz="3200" dirty="0"/>
            </a:br>
            <a:r>
              <a:rPr lang="en-US" sz="2000" u="sng" dirty="0">
                <a:latin typeface="Curlz MT" panose="04040404050702020202" pitchFamily="82" charset="0"/>
                <a:hlinkClick r:id="rId2"/>
              </a:rPr>
              <a:t>https://www.christies.com/en/lot/lot-6584150?ldp_breadcrumb=back#lot-essay</a:t>
            </a:r>
            <a:br>
              <a:rPr lang="el-GR" dirty="0"/>
            </a:br>
            <a:endParaRPr lang="el-G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6BA60E-2B4E-FC2A-E276-0EA7DF4F7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59" y="114300"/>
            <a:ext cx="538162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30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14B3-0AA2-775D-3CFD-EE81A061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8656" y="2198913"/>
            <a:ext cx="5225143" cy="4504283"/>
          </a:xfrm>
        </p:spPr>
        <p:txBody>
          <a:bodyPr>
            <a:noAutofit/>
          </a:bodyPr>
          <a:lstStyle/>
          <a:p>
            <a:pPr algn="ctr"/>
            <a:br>
              <a:rPr lang="en-US" sz="3200" dirty="0"/>
            </a:br>
            <a:r>
              <a:rPr lang="en-US" sz="3200" b="1" dirty="0">
                <a:latin typeface="Curlz MT" panose="04040404050702020202" pitchFamily="82" charset="0"/>
              </a:rPr>
              <a:t>Gabrielle with Jewelry,</a:t>
            </a:r>
            <a:r>
              <a:rPr lang="en-US" sz="3200" dirty="0">
                <a:latin typeface="Curlz MT" panose="04040404050702020202" pitchFamily="82" charset="0"/>
              </a:rPr>
              <a:t> 1910, Oil on Canvas, 82x66 cm, Private Collection</a:t>
            </a:r>
            <a:br>
              <a:rPr lang="en-US" sz="1800" dirty="0">
                <a:latin typeface="Curlz MT" panose="04040404050702020202" pitchFamily="82" charset="0"/>
              </a:rPr>
            </a:br>
            <a:r>
              <a:rPr lang="en-US" sz="1800" dirty="0">
                <a:latin typeface="Curlz MT" panose="04040404050702020202" pitchFamily="82" charset="0"/>
                <a:hlinkClick r:id="rId2"/>
              </a:rPr>
              <a:t>https://www.wga.hu/frames-e.html?/html/r/renoir/4/4renoi16.html</a:t>
            </a:r>
            <a:r>
              <a:rPr lang="en-US" sz="1800" dirty="0">
                <a:latin typeface="Curlz MT" panose="04040404050702020202" pitchFamily="82" charset="0"/>
              </a:rPr>
              <a:t> </a:t>
            </a:r>
            <a:endParaRPr lang="el-GR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B33C86-7A8C-C5B3-791A-FE8ECE824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4803"/>
            <a:ext cx="5225143" cy="654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15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54691-6368-4875-7045-162DEAD8D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72743" cy="625774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Curlz MT" panose="04040404050702020202" pitchFamily="82" charset="0"/>
              </a:rPr>
              <a:t>Gabrielle with Rose,</a:t>
            </a:r>
            <a:r>
              <a:rPr lang="en-US" sz="3200" dirty="0">
                <a:latin typeface="Curlz MT" panose="04040404050702020202" pitchFamily="82" charset="0"/>
              </a:rPr>
              <a:t> 1911, Oil on Canvas, </a:t>
            </a:r>
            <a:r>
              <a:rPr lang="de-DE" sz="3200" dirty="0">
                <a:latin typeface="Curlz MT" panose="04040404050702020202" pitchFamily="82" charset="0"/>
              </a:rPr>
              <a:t>55x47 cm, Orsay Museum, Paris, France</a:t>
            </a:r>
            <a:br>
              <a:rPr lang="de-DE" sz="1800" dirty="0">
                <a:latin typeface="Curlz MT" panose="04040404050702020202" pitchFamily="82" charset="0"/>
              </a:rPr>
            </a:br>
            <a:r>
              <a:rPr lang="de-DE" sz="1800" dirty="0">
                <a:latin typeface="Curlz MT" panose="04040404050702020202" pitchFamily="82" charset="0"/>
                <a:hlinkClick r:id="rId2"/>
              </a:rPr>
              <a:t>https://commons.wikimedia.org/wiki/File:Pierre-Auguste_Renoir_039.jpg</a:t>
            </a:r>
            <a:r>
              <a:rPr lang="de-DE" sz="1800" dirty="0">
                <a:latin typeface="Curlz MT" panose="04040404050702020202" pitchFamily="82" charset="0"/>
              </a:rPr>
              <a:t> </a:t>
            </a:r>
            <a:endParaRPr lang="el-GR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17F587-DEA3-CB9E-8ABD-986BBDFEC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5" y="235134"/>
            <a:ext cx="5305425" cy="638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31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83BC1-9EA5-231F-80FC-3585A20E8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86" y="365125"/>
            <a:ext cx="5138057" cy="6492875"/>
          </a:xfrm>
        </p:spPr>
        <p:txBody>
          <a:bodyPr>
            <a:noAutofit/>
          </a:bodyPr>
          <a:lstStyle/>
          <a:p>
            <a:pPr algn="ctr"/>
            <a:br>
              <a:rPr lang="en-US" sz="3200" dirty="0"/>
            </a:br>
            <a:r>
              <a:rPr lang="en-US" sz="3200" b="1" dirty="0">
                <a:latin typeface="Curlz MT" panose="04040404050702020202" pitchFamily="82" charset="0"/>
              </a:rPr>
              <a:t>Dancing Girl with a Tambourine</a:t>
            </a:r>
            <a:r>
              <a:rPr lang="en-US" sz="3200" dirty="0">
                <a:latin typeface="Curlz MT" panose="04040404050702020202" pitchFamily="82" charset="0"/>
              </a:rPr>
              <a:t>, 1909, Oil on Canvas, 155x65 cm, National Gallery, London, UK</a:t>
            </a:r>
            <a:br>
              <a:rPr lang="en-US" sz="3200" dirty="0">
                <a:latin typeface="Curlz MT" panose="04040404050702020202" pitchFamily="82" charset="0"/>
              </a:rPr>
            </a:br>
            <a:br>
              <a:rPr lang="en-US" sz="3200" dirty="0">
                <a:latin typeface="Curlz MT" panose="04040404050702020202" pitchFamily="82" charset="0"/>
              </a:rPr>
            </a:br>
            <a:r>
              <a:rPr lang="en-US" sz="3200" b="1" dirty="0">
                <a:latin typeface="Curlz MT" panose="04040404050702020202" pitchFamily="82" charset="0"/>
              </a:rPr>
              <a:t>Dancing Girl with Castanets</a:t>
            </a:r>
            <a:r>
              <a:rPr lang="en-US" sz="3200" dirty="0">
                <a:latin typeface="Curlz MT" panose="04040404050702020202" pitchFamily="82" charset="0"/>
              </a:rPr>
              <a:t>, 1909, Oil on Canvas, 155x65 cm, National Gallery, London, UK</a:t>
            </a:r>
            <a:br>
              <a:rPr lang="en-US" sz="1800" dirty="0">
                <a:latin typeface="Curlz MT" panose="04040404050702020202" pitchFamily="82" charset="0"/>
              </a:rPr>
            </a:br>
            <a:br>
              <a:rPr lang="en-US" sz="1800" dirty="0">
                <a:latin typeface="Curlz MT" panose="04040404050702020202" pitchFamily="82" charset="0"/>
              </a:rPr>
            </a:br>
            <a:r>
              <a:rPr lang="en-US" sz="1800" dirty="0">
                <a:latin typeface="Curlz MT" panose="04040404050702020202" pitchFamily="82" charset="0"/>
                <a:hlinkClick r:id="rId2"/>
              </a:rPr>
              <a:t>https://www.wga.hu/frames-e.html?/html/r/renoir/4/4renoi16.html</a:t>
            </a:r>
            <a:r>
              <a:rPr lang="en-US" sz="1800" dirty="0">
                <a:latin typeface="Curlz MT" panose="04040404050702020202" pitchFamily="82" charset="0"/>
              </a:rPr>
              <a:t> </a:t>
            </a:r>
            <a:endParaRPr lang="el-GR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F1D2DD-C553-5296-E9B8-59198E04D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7395"/>
            <a:ext cx="2623457" cy="64432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0E4FBE-2D55-6F91-F80E-64CE07E54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0343" y="207395"/>
            <a:ext cx="2625595" cy="644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41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5752-BD37-331B-EF97-D950F1F31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Folded Corner 1">
            <a:extLst>
              <a:ext uri="{FF2B5EF4-FFF2-40B4-BE49-F238E27FC236}">
                <a16:creationId xmlns:a16="http://schemas.microsoft.com/office/drawing/2014/main" id="{3CEB0F86-B896-55A9-B76E-CCDE9F625A23}"/>
              </a:ext>
            </a:extLst>
          </p:cNvPr>
          <p:cNvSpPr/>
          <p:nvPr/>
        </p:nvSpPr>
        <p:spPr>
          <a:xfrm>
            <a:off x="914401" y="866775"/>
            <a:ext cx="10391774" cy="5095875"/>
          </a:xfrm>
          <a:custGeom>
            <a:avLst/>
            <a:gdLst>
              <a:gd name="csX0" fmla="*/ 9542445 w 10391774"/>
              <a:gd name="csY0" fmla="*/ 5095875 h 5095875"/>
              <a:gd name="csX1" fmla="*/ 9623980 w 10391774"/>
              <a:gd name="csY1" fmla="*/ 4769732 h 5095875"/>
              <a:gd name="csX2" fmla="*/ 9712310 w 10391774"/>
              <a:gd name="csY2" fmla="*/ 4416411 h 5095875"/>
              <a:gd name="csX3" fmla="*/ 10045247 w 10391774"/>
              <a:gd name="csY3" fmla="*/ 4333177 h 5095875"/>
              <a:gd name="csX4" fmla="*/ 10391774 w 10391774"/>
              <a:gd name="csY4" fmla="*/ 4246546 h 5095875"/>
              <a:gd name="csX5" fmla="*/ 10100171 w 10391774"/>
              <a:gd name="csY5" fmla="*/ 4538149 h 5095875"/>
              <a:gd name="csX6" fmla="*/ 9808568 w 10391774"/>
              <a:gd name="csY6" fmla="*/ 4829752 h 5095875"/>
              <a:gd name="csX7" fmla="*/ 9542445 w 10391774"/>
              <a:gd name="csY7" fmla="*/ 5095875 h 5095875"/>
              <a:gd name="csX8" fmla="*/ 8755193 w 10391774"/>
              <a:gd name="csY8" fmla="*/ 5095875 h 5095875"/>
              <a:gd name="csX9" fmla="*/ 8349639 w 10391774"/>
              <a:gd name="csY9" fmla="*/ 5095875 h 5095875"/>
              <a:gd name="csX10" fmla="*/ 7657812 w 10391774"/>
              <a:gd name="csY10" fmla="*/ 5095875 h 5095875"/>
              <a:gd name="csX11" fmla="*/ 7347683 w 10391774"/>
              <a:gd name="csY11" fmla="*/ 5095875 h 5095875"/>
              <a:gd name="csX12" fmla="*/ 6751280 w 10391774"/>
              <a:gd name="csY12" fmla="*/ 5095875 h 5095875"/>
              <a:gd name="csX13" fmla="*/ 6250301 w 10391774"/>
              <a:gd name="csY13" fmla="*/ 5095875 h 5095875"/>
              <a:gd name="csX14" fmla="*/ 5844748 w 10391774"/>
              <a:gd name="csY14" fmla="*/ 5095875 h 5095875"/>
              <a:gd name="csX15" fmla="*/ 5152920 w 10391774"/>
              <a:gd name="csY15" fmla="*/ 5095875 h 5095875"/>
              <a:gd name="csX16" fmla="*/ 4556517 w 10391774"/>
              <a:gd name="csY16" fmla="*/ 5095875 h 5095875"/>
              <a:gd name="csX17" fmla="*/ 4246388 w 10391774"/>
              <a:gd name="csY17" fmla="*/ 5095875 h 5095875"/>
              <a:gd name="csX18" fmla="*/ 3840834 w 10391774"/>
              <a:gd name="csY18" fmla="*/ 5095875 h 5095875"/>
              <a:gd name="csX19" fmla="*/ 3244431 w 10391774"/>
              <a:gd name="csY19" fmla="*/ 5095875 h 5095875"/>
              <a:gd name="csX20" fmla="*/ 2457180 w 10391774"/>
              <a:gd name="csY20" fmla="*/ 5095875 h 5095875"/>
              <a:gd name="csX21" fmla="*/ 1669928 w 10391774"/>
              <a:gd name="csY21" fmla="*/ 5095875 h 5095875"/>
              <a:gd name="csX22" fmla="*/ 1264374 w 10391774"/>
              <a:gd name="csY22" fmla="*/ 5095875 h 5095875"/>
              <a:gd name="csX23" fmla="*/ 954245 w 10391774"/>
              <a:gd name="csY23" fmla="*/ 5095875 h 5095875"/>
              <a:gd name="csX24" fmla="*/ 0 w 10391774"/>
              <a:gd name="csY24" fmla="*/ 5095875 h 5095875"/>
              <a:gd name="csX25" fmla="*/ 0 w 10391774"/>
              <a:gd name="csY25" fmla="*/ 4682543 h 5095875"/>
              <a:gd name="csX26" fmla="*/ 0 w 10391774"/>
              <a:gd name="csY26" fmla="*/ 4116335 h 5095875"/>
              <a:gd name="csX27" fmla="*/ 0 w 10391774"/>
              <a:gd name="csY27" fmla="*/ 3499168 h 5095875"/>
              <a:gd name="csX28" fmla="*/ 0 w 10391774"/>
              <a:gd name="csY28" fmla="*/ 2882000 h 5095875"/>
              <a:gd name="csX29" fmla="*/ 0 w 10391774"/>
              <a:gd name="csY29" fmla="*/ 2366751 h 5095875"/>
              <a:gd name="csX30" fmla="*/ 0 w 10391774"/>
              <a:gd name="csY30" fmla="*/ 1749584 h 5095875"/>
              <a:gd name="csX31" fmla="*/ 0 w 10391774"/>
              <a:gd name="csY31" fmla="*/ 1234334 h 5095875"/>
              <a:gd name="csX32" fmla="*/ 0 w 10391774"/>
              <a:gd name="csY32" fmla="*/ 617167 h 5095875"/>
              <a:gd name="csX33" fmla="*/ 0 w 10391774"/>
              <a:gd name="csY33" fmla="*/ 0 h 5095875"/>
              <a:gd name="csX34" fmla="*/ 473403 w 10391774"/>
              <a:gd name="csY34" fmla="*/ 0 h 5095875"/>
              <a:gd name="csX35" fmla="*/ 1154642 w 10391774"/>
              <a:gd name="csY35" fmla="*/ 0 h 5095875"/>
              <a:gd name="csX36" fmla="*/ 1835880 w 10391774"/>
              <a:gd name="csY36" fmla="*/ 0 h 5095875"/>
              <a:gd name="csX37" fmla="*/ 2205365 w 10391774"/>
              <a:gd name="csY37" fmla="*/ 0 h 5095875"/>
              <a:gd name="csX38" fmla="*/ 2678768 w 10391774"/>
              <a:gd name="csY38" fmla="*/ 0 h 5095875"/>
              <a:gd name="csX39" fmla="*/ 3048254 w 10391774"/>
              <a:gd name="csY39" fmla="*/ 0 h 5095875"/>
              <a:gd name="csX40" fmla="*/ 3833410 w 10391774"/>
              <a:gd name="csY40" fmla="*/ 0 h 5095875"/>
              <a:gd name="csX41" fmla="*/ 4618566 w 10391774"/>
              <a:gd name="csY41" fmla="*/ 0 h 5095875"/>
              <a:gd name="csX42" fmla="*/ 5091969 w 10391774"/>
              <a:gd name="csY42" fmla="*/ 0 h 5095875"/>
              <a:gd name="csX43" fmla="*/ 5565372 w 10391774"/>
              <a:gd name="csY43" fmla="*/ 0 h 5095875"/>
              <a:gd name="csX44" fmla="*/ 5934858 w 10391774"/>
              <a:gd name="csY44" fmla="*/ 0 h 5095875"/>
              <a:gd name="csX45" fmla="*/ 6200425 w 10391774"/>
              <a:gd name="csY45" fmla="*/ 0 h 5095875"/>
              <a:gd name="csX46" fmla="*/ 6569910 w 10391774"/>
              <a:gd name="csY46" fmla="*/ 0 h 5095875"/>
              <a:gd name="csX47" fmla="*/ 6939396 w 10391774"/>
              <a:gd name="csY47" fmla="*/ 0 h 5095875"/>
              <a:gd name="csX48" fmla="*/ 7620634 w 10391774"/>
              <a:gd name="csY48" fmla="*/ 0 h 5095875"/>
              <a:gd name="csX49" fmla="*/ 8094037 w 10391774"/>
              <a:gd name="csY49" fmla="*/ 0 h 5095875"/>
              <a:gd name="csX50" fmla="*/ 8671358 w 10391774"/>
              <a:gd name="csY50" fmla="*/ 0 h 5095875"/>
              <a:gd name="csX51" fmla="*/ 9456514 w 10391774"/>
              <a:gd name="csY51" fmla="*/ 0 h 5095875"/>
              <a:gd name="csX52" fmla="*/ 10391774 w 10391774"/>
              <a:gd name="csY52" fmla="*/ 0 h 5095875"/>
              <a:gd name="csX53" fmla="*/ 10391774 w 10391774"/>
              <a:gd name="csY53" fmla="*/ 615749 h 5095875"/>
              <a:gd name="csX54" fmla="*/ 10391774 w 10391774"/>
              <a:gd name="csY54" fmla="*/ 1104102 h 5095875"/>
              <a:gd name="csX55" fmla="*/ 10391774 w 10391774"/>
              <a:gd name="csY55" fmla="*/ 1592455 h 5095875"/>
              <a:gd name="csX56" fmla="*/ 10391774 w 10391774"/>
              <a:gd name="csY56" fmla="*/ 2038342 h 5095875"/>
              <a:gd name="csX57" fmla="*/ 10391774 w 10391774"/>
              <a:gd name="csY57" fmla="*/ 2654091 h 5095875"/>
              <a:gd name="csX58" fmla="*/ 10391774 w 10391774"/>
              <a:gd name="csY58" fmla="*/ 3057513 h 5095875"/>
              <a:gd name="csX59" fmla="*/ 10391774 w 10391774"/>
              <a:gd name="csY59" fmla="*/ 3588331 h 5095875"/>
              <a:gd name="csX60" fmla="*/ 10391774 w 10391774"/>
              <a:gd name="csY60" fmla="*/ 4246546 h 50958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0391774" h="5095875" stroke="0" extrusionOk="0">
                <a:moveTo>
                  <a:pt x="0" y="0"/>
                </a:moveTo>
                <a:cubicBezTo>
                  <a:pt x="272770" y="-41290"/>
                  <a:pt x="330096" y="50794"/>
                  <a:pt x="577321" y="0"/>
                </a:cubicBezTo>
                <a:cubicBezTo>
                  <a:pt x="824546" y="-50794"/>
                  <a:pt x="1027212" y="29258"/>
                  <a:pt x="1154642" y="0"/>
                </a:cubicBezTo>
                <a:cubicBezTo>
                  <a:pt x="1282072" y="-29258"/>
                  <a:pt x="1404974" y="40561"/>
                  <a:pt x="1524127" y="0"/>
                </a:cubicBezTo>
                <a:cubicBezTo>
                  <a:pt x="1643280" y="-40561"/>
                  <a:pt x="1814918" y="4936"/>
                  <a:pt x="1893612" y="0"/>
                </a:cubicBezTo>
                <a:cubicBezTo>
                  <a:pt x="1972307" y="-4936"/>
                  <a:pt x="2107222" y="43182"/>
                  <a:pt x="2263097" y="0"/>
                </a:cubicBezTo>
                <a:cubicBezTo>
                  <a:pt x="2418973" y="-43182"/>
                  <a:pt x="2423860" y="1273"/>
                  <a:pt x="2528665" y="0"/>
                </a:cubicBezTo>
                <a:cubicBezTo>
                  <a:pt x="2633470" y="-1273"/>
                  <a:pt x="3006422" y="60525"/>
                  <a:pt x="3313821" y="0"/>
                </a:cubicBezTo>
                <a:cubicBezTo>
                  <a:pt x="3621220" y="-60525"/>
                  <a:pt x="3538037" y="15520"/>
                  <a:pt x="3683307" y="0"/>
                </a:cubicBezTo>
                <a:cubicBezTo>
                  <a:pt x="3828577" y="-15520"/>
                  <a:pt x="4194483" y="72227"/>
                  <a:pt x="4364545" y="0"/>
                </a:cubicBezTo>
                <a:cubicBezTo>
                  <a:pt x="4534607" y="-72227"/>
                  <a:pt x="4809936" y="60624"/>
                  <a:pt x="4941866" y="0"/>
                </a:cubicBezTo>
                <a:cubicBezTo>
                  <a:pt x="5073796" y="-60624"/>
                  <a:pt x="5301263" y="10474"/>
                  <a:pt x="5415269" y="0"/>
                </a:cubicBezTo>
                <a:cubicBezTo>
                  <a:pt x="5529275" y="-10474"/>
                  <a:pt x="5757309" y="24289"/>
                  <a:pt x="5888672" y="0"/>
                </a:cubicBezTo>
                <a:cubicBezTo>
                  <a:pt x="6020035" y="-24289"/>
                  <a:pt x="6064094" y="27663"/>
                  <a:pt x="6154239" y="0"/>
                </a:cubicBezTo>
                <a:cubicBezTo>
                  <a:pt x="6244384" y="-27663"/>
                  <a:pt x="6328903" y="24124"/>
                  <a:pt x="6419807" y="0"/>
                </a:cubicBezTo>
                <a:cubicBezTo>
                  <a:pt x="6510711" y="-24124"/>
                  <a:pt x="6756734" y="30808"/>
                  <a:pt x="6893210" y="0"/>
                </a:cubicBezTo>
                <a:cubicBezTo>
                  <a:pt x="7029686" y="-30808"/>
                  <a:pt x="7093809" y="23295"/>
                  <a:pt x="7262695" y="0"/>
                </a:cubicBezTo>
                <a:cubicBezTo>
                  <a:pt x="7431582" y="-23295"/>
                  <a:pt x="7448264" y="35424"/>
                  <a:pt x="7632181" y="0"/>
                </a:cubicBezTo>
                <a:cubicBezTo>
                  <a:pt x="7816098" y="-35424"/>
                  <a:pt x="8023524" y="77760"/>
                  <a:pt x="8313419" y="0"/>
                </a:cubicBezTo>
                <a:cubicBezTo>
                  <a:pt x="8603314" y="-77760"/>
                  <a:pt x="8852685" y="20538"/>
                  <a:pt x="8994658" y="0"/>
                </a:cubicBezTo>
                <a:cubicBezTo>
                  <a:pt x="9136631" y="-20538"/>
                  <a:pt x="9263395" y="40174"/>
                  <a:pt x="9364143" y="0"/>
                </a:cubicBezTo>
                <a:cubicBezTo>
                  <a:pt x="9464891" y="-40174"/>
                  <a:pt x="9637324" y="39632"/>
                  <a:pt x="9837546" y="0"/>
                </a:cubicBezTo>
                <a:cubicBezTo>
                  <a:pt x="10037768" y="-39632"/>
                  <a:pt x="10141181" y="58021"/>
                  <a:pt x="10391774" y="0"/>
                </a:cubicBezTo>
                <a:cubicBezTo>
                  <a:pt x="10450417" y="157364"/>
                  <a:pt x="10382378" y="351053"/>
                  <a:pt x="10391774" y="573284"/>
                </a:cubicBezTo>
                <a:cubicBezTo>
                  <a:pt x="10401170" y="795515"/>
                  <a:pt x="10345052" y="959564"/>
                  <a:pt x="10391774" y="1061637"/>
                </a:cubicBezTo>
                <a:cubicBezTo>
                  <a:pt x="10438496" y="1163710"/>
                  <a:pt x="10374640" y="1324267"/>
                  <a:pt x="10391774" y="1465058"/>
                </a:cubicBezTo>
                <a:cubicBezTo>
                  <a:pt x="10408908" y="1605849"/>
                  <a:pt x="10346979" y="1723027"/>
                  <a:pt x="10391774" y="1868480"/>
                </a:cubicBezTo>
                <a:cubicBezTo>
                  <a:pt x="10436569" y="2013933"/>
                  <a:pt x="10344889" y="2165295"/>
                  <a:pt x="10391774" y="2356833"/>
                </a:cubicBezTo>
                <a:cubicBezTo>
                  <a:pt x="10438659" y="2548371"/>
                  <a:pt x="10356441" y="2671928"/>
                  <a:pt x="10391774" y="2802720"/>
                </a:cubicBezTo>
                <a:cubicBezTo>
                  <a:pt x="10427107" y="2933512"/>
                  <a:pt x="10332732" y="3154732"/>
                  <a:pt x="10391774" y="3376004"/>
                </a:cubicBezTo>
                <a:cubicBezTo>
                  <a:pt x="10450816" y="3597276"/>
                  <a:pt x="10385337" y="3677201"/>
                  <a:pt x="10391774" y="3779426"/>
                </a:cubicBezTo>
                <a:cubicBezTo>
                  <a:pt x="10398211" y="3881651"/>
                  <a:pt x="10359182" y="4049798"/>
                  <a:pt x="10391774" y="4246546"/>
                </a:cubicBezTo>
                <a:cubicBezTo>
                  <a:pt x="10338025" y="4348484"/>
                  <a:pt x="10177400" y="4412033"/>
                  <a:pt x="10117158" y="4521162"/>
                </a:cubicBezTo>
                <a:cubicBezTo>
                  <a:pt x="10056916" y="4630291"/>
                  <a:pt x="9939864" y="4673462"/>
                  <a:pt x="9825555" y="4812765"/>
                </a:cubicBezTo>
                <a:cubicBezTo>
                  <a:pt x="9711246" y="4952068"/>
                  <a:pt x="9658251" y="4964179"/>
                  <a:pt x="9542445" y="5095875"/>
                </a:cubicBezTo>
                <a:cubicBezTo>
                  <a:pt x="9377536" y="5102953"/>
                  <a:pt x="9235487" y="5068566"/>
                  <a:pt x="9136891" y="5095875"/>
                </a:cubicBezTo>
                <a:cubicBezTo>
                  <a:pt x="9038295" y="5123184"/>
                  <a:pt x="8754120" y="5084584"/>
                  <a:pt x="8540488" y="5095875"/>
                </a:cubicBezTo>
                <a:cubicBezTo>
                  <a:pt x="8326856" y="5107166"/>
                  <a:pt x="8028611" y="5053007"/>
                  <a:pt x="7848661" y="5095875"/>
                </a:cubicBezTo>
                <a:cubicBezTo>
                  <a:pt x="7668711" y="5138743"/>
                  <a:pt x="7428665" y="5078808"/>
                  <a:pt x="7252258" y="5095875"/>
                </a:cubicBezTo>
                <a:cubicBezTo>
                  <a:pt x="7075851" y="5112942"/>
                  <a:pt x="7055302" y="5084781"/>
                  <a:pt x="6942129" y="5095875"/>
                </a:cubicBezTo>
                <a:cubicBezTo>
                  <a:pt x="6828956" y="5106969"/>
                  <a:pt x="6545109" y="5070586"/>
                  <a:pt x="6250301" y="5095875"/>
                </a:cubicBezTo>
                <a:cubicBezTo>
                  <a:pt x="5955493" y="5121164"/>
                  <a:pt x="5782524" y="5080975"/>
                  <a:pt x="5558474" y="5095875"/>
                </a:cubicBezTo>
                <a:cubicBezTo>
                  <a:pt x="5334424" y="5110775"/>
                  <a:pt x="5141539" y="5037720"/>
                  <a:pt x="4962071" y="5095875"/>
                </a:cubicBezTo>
                <a:cubicBezTo>
                  <a:pt x="4782603" y="5154030"/>
                  <a:pt x="4555405" y="5079935"/>
                  <a:pt x="4365669" y="5095875"/>
                </a:cubicBezTo>
                <a:cubicBezTo>
                  <a:pt x="4175933" y="5111815"/>
                  <a:pt x="3995493" y="5067064"/>
                  <a:pt x="3864690" y="5095875"/>
                </a:cubicBezTo>
                <a:cubicBezTo>
                  <a:pt x="3733887" y="5124686"/>
                  <a:pt x="3325257" y="5061395"/>
                  <a:pt x="3077439" y="5095875"/>
                </a:cubicBezTo>
                <a:cubicBezTo>
                  <a:pt x="2829621" y="5130355"/>
                  <a:pt x="2880266" y="5071860"/>
                  <a:pt x="2767309" y="5095875"/>
                </a:cubicBezTo>
                <a:cubicBezTo>
                  <a:pt x="2654352" y="5119890"/>
                  <a:pt x="2230526" y="5092924"/>
                  <a:pt x="2075482" y="5095875"/>
                </a:cubicBezTo>
                <a:cubicBezTo>
                  <a:pt x="1920438" y="5098826"/>
                  <a:pt x="1634626" y="5050950"/>
                  <a:pt x="1288230" y="5095875"/>
                </a:cubicBezTo>
                <a:cubicBezTo>
                  <a:pt x="941834" y="5140800"/>
                  <a:pt x="749907" y="5070459"/>
                  <a:pt x="596403" y="5095875"/>
                </a:cubicBezTo>
                <a:cubicBezTo>
                  <a:pt x="442899" y="5121291"/>
                  <a:pt x="198610" y="5025641"/>
                  <a:pt x="0" y="5095875"/>
                </a:cubicBezTo>
                <a:cubicBezTo>
                  <a:pt x="-26683" y="5002784"/>
                  <a:pt x="34772" y="4765786"/>
                  <a:pt x="0" y="4682543"/>
                </a:cubicBezTo>
                <a:cubicBezTo>
                  <a:pt x="-34772" y="4599300"/>
                  <a:pt x="58251" y="4202016"/>
                  <a:pt x="0" y="4065376"/>
                </a:cubicBezTo>
                <a:cubicBezTo>
                  <a:pt x="-58251" y="3928736"/>
                  <a:pt x="8566" y="3737666"/>
                  <a:pt x="0" y="3652044"/>
                </a:cubicBezTo>
                <a:cubicBezTo>
                  <a:pt x="-8566" y="3566422"/>
                  <a:pt x="58126" y="3120300"/>
                  <a:pt x="0" y="2983918"/>
                </a:cubicBezTo>
                <a:cubicBezTo>
                  <a:pt x="-58126" y="2847536"/>
                  <a:pt x="20609" y="2645124"/>
                  <a:pt x="0" y="2519627"/>
                </a:cubicBezTo>
                <a:cubicBezTo>
                  <a:pt x="-20609" y="2394130"/>
                  <a:pt x="26402" y="2080999"/>
                  <a:pt x="0" y="1902460"/>
                </a:cubicBezTo>
                <a:cubicBezTo>
                  <a:pt x="-26402" y="1723921"/>
                  <a:pt x="34516" y="1625230"/>
                  <a:pt x="0" y="1387210"/>
                </a:cubicBezTo>
                <a:cubicBezTo>
                  <a:pt x="-34516" y="1149190"/>
                  <a:pt x="52559" y="1056747"/>
                  <a:pt x="0" y="770043"/>
                </a:cubicBezTo>
                <a:cubicBezTo>
                  <a:pt x="-52559" y="483339"/>
                  <a:pt x="21634" y="277678"/>
                  <a:pt x="0" y="0"/>
                </a:cubicBezTo>
                <a:close/>
              </a:path>
              <a:path w="10391774" h="5095875" fill="darkenLess" stroke="0" extrusionOk="0">
                <a:moveTo>
                  <a:pt x="9542445" y="5095875"/>
                </a:moveTo>
                <a:cubicBezTo>
                  <a:pt x="9566771" y="4991266"/>
                  <a:pt x="9602328" y="4857011"/>
                  <a:pt x="9623980" y="4769732"/>
                </a:cubicBezTo>
                <a:cubicBezTo>
                  <a:pt x="9645633" y="4682453"/>
                  <a:pt x="9678496" y="4561235"/>
                  <a:pt x="9712310" y="4416411"/>
                </a:cubicBezTo>
                <a:cubicBezTo>
                  <a:pt x="9793750" y="4364186"/>
                  <a:pt x="9968729" y="4391484"/>
                  <a:pt x="10065631" y="4328081"/>
                </a:cubicBezTo>
                <a:cubicBezTo>
                  <a:pt x="10162533" y="4264678"/>
                  <a:pt x="10318323" y="4282375"/>
                  <a:pt x="10391774" y="4246546"/>
                </a:cubicBezTo>
                <a:cubicBezTo>
                  <a:pt x="10286422" y="4412267"/>
                  <a:pt x="10221092" y="4359589"/>
                  <a:pt x="10108664" y="4529656"/>
                </a:cubicBezTo>
                <a:cubicBezTo>
                  <a:pt x="9996236" y="4699723"/>
                  <a:pt x="9956054" y="4646366"/>
                  <a:pt x="9842541" y="4795779"/>
                </a:cubicBezTo>
                <a:cubicBezTo>
                  <a:pt x="9729028" y="4945192"/>
                  <a:pt x="9624945" y="4975351"/>
                  <a:pt x="9542445" y="5095875"/>
                </a:cubicBezTo>
                <a:close/>
              </a:path>
              <a:path w="10391774" h="5095875" fill="none" extrusionOk="0">
                <a:moveTo>
                  <a:pt x="9542445" y="5095875"/>
                </a:moveTo>
                <a:cubicBezTo>
                  <a:pt x="9545040" y="4962338"/>
                  <a:pt x="9625871" y="4927842"/>
                  <a:pt x="9623980" y="4769732"/>
                </a:cubicBezTo>
                <a:cubicBezTo>
                  <a:pt x="9622090" y="4611622"/>
                  <a:pt x="9713955" y="4504137"/>
                  <a:pt x="9712310" y="4416411"/>
                </a:cubicBezTo>
                <a:cubicBezTo>
                  <a:pt x="9787534" y="4381626"/>
                  <a:pt x="9888215" y="4397012"/>
                  <a:pt x="10045247" y="4333177"/>
                </a:cubicBezTo>
                <a:cubicBezTo>
                  <a:pt x="10202279" y="4269342"/>
                  <a:pt x="10283096" y="4304883"/>
                  <a:pt x="10391774" y="4246546"/>
                </a:cubicBezTo>
                <a:cubicBezTo>
                  <a:pt x="10252008" y="4395523"/>
                  <a:pt x="10219174" y="4409102"/>
                  <a:pt x="10100171" y="4538149"/>
                </a:cubicBezTo>
                <a:cubicBezTo>
                  <a:pt x="9981168" y="4667196"/>
                  <a:pt x="9909766" y="4684786"/>
                  <a:pt x="9808568" y="4829752"/>
                </a:cubicBezTo>
                <a:cubicBezTo>
                  <a:pt x="9707370" y="4974718"/>
                  <a:pt x="9611727" y="4992167"/>
                  <a:pt x="9542445" y="5095875"/>
                </a:cubicBezTo>
                <a:cubicBezTo>
                  <a:pt x="9195238" y="5160631"/>
                  <a:pt x="9108577" y="5040153"/>
                  <a:pt x="8755193" y="5095875"/>
                </a:cubicBezTo>
                <a:cubicBezTo>
                  <a:pt x="8401809" y="5151597"/>
                  <a:pt x="8477721" y="5048420"/>
                  <a:pt x="8349639" y="5095875"/>
                </a:cubicBezTo>
                <a:cubicBezTo>
                  <a:pt x="8221557" y="5143330"/>
                  <a:pt x="7853414" y="5069635"/>
                  <a:pt x="7657812" y="5095875"/>
                </a:cubicBezTo>
                <a:cubicBezTo>
                  <a:pt x="7462210" y="5122115"/>
                  <a:pt x="7485180" y="5088237"/>
                  <a:pt x="7347683" y="5095875"/>
                </a:cubicBezTo>
                <a:cubicBezTo>
                  <a:pt x="7210186" y="5103513"/>
                  <a:pt x="7027049" y="5073298"/>
                  <a:pt x="6751280" y="5095875"/>
                </a:cubicBezTo>
                <a:cubicBezTo>
                  <a:pt x="6475511" y="5118452"/>
                  <a:pt x="6388037" y="5091008"/>
                  <a:pt x="6250301" y="5095875"/>
                </a:cubicBezTo>
                <a:cubicBezTo>
                  <a:pt x="6112565" y="5100742"/>
                  <a:pt x="5974187" y="5076264"/>
                  <a:pt x="5844748" y="5095875"/>
                </a:cubicBezTo>
                <a:cubicBezTo>
                  <a:pt x="5715309" y="5115486"/>
                  <a:pt x="5384002" y="5074993"/>
                  <a:pt x="5152920" y="5095875"/>
                </a:cubicBezTo>
                <a:cubicBezTo>
                  <a:pt x="4921838" y="5116757"/>
                  <a:pt x="4729006" y="5082594"/>
                  <a:pt x="4556517" y="5095875"/>
                </a:cubicBezTo>
                <a:cubicBezTo>
                  <a:pt x="4384028" y="5109156"/>
                  <a:pt x="4370847" y="5081830"/>
                  <a:pt x="4246388" y="5095875"/>
                </a:cubicBezTo>
                <a:cubicBezTo>
                  <a:pt x="4121929" y="5109920"/>
                  <a:pt x="3939005" y="5094520"/>
                  <a:pt x="3840834" y="5095875"/>
                </a:cubicBezTo>
                <a:cubicBezTo>
                  <a:pt x="3742663" y="5097230"/>
                  <a:pt x="3525156" y="5046366"/>
                  <a:pt x="3244431" y="5095875"/>
                </a:cubicBezTo>
                <a:cubicBezTo>
                  <a:pt x="2963706" y="5145384"/>
                  <a:pt x="2761560" y="5058102"/>
                  <a:pt x="2457180" y="5095875"/>
                </a:cubicBezTo>
                <a:cubicBezTo>
                  <a:pt x="2152800" y="5133648"/>
                  <a:pt x="1864182" y="5072382"/>
                  <a:pt x="1669928" y="5095875"/>
                </a:cubicBezTo>
                <a:cubicBezTo>
                  <a:pt x="1475674" y="5119368"/>
                  <a:pt x="1399475" y="5082946"/>
                  <a:pt x="1264374" y="5095875"/>
                </a:cubicBezTo>
                <a:cubicBezTo>
                  <a:pt x="1129273" y="5108804"/>
                  <a:pt x="1102950" y="5080268"/>
                  <a:pt x="954245" y="5095875"/>
                </a:cubicBezTo>
                <a:cubicBezTo>
                  <a:pt x="805540" y="5111482"/>
                  <a:pt x="206181" y="5085162"/>
                  <a:pt x="0" y="5095875"/>
                </a:cubicBezTo>
                <a:cubicBezTo>
                  <a:pt x="-48450" y="4904321"/>
                  <a:pt x="18296" y="4776234"/>
                  <a:pt x="0" y="4682543"/>
                </a:cubicBezTo>
                <a:cubicBezTo>
                  <a:pt x="-18296" y="4588852"/>
                  <a:pt x="22600" y="4324614"/>
                  <a:pt x="0" y="4116335"/>
                </a:cubicBezTo>
                <a:cubicBezTo>
                  <a:pt x="-22600" y="3908056"/>
                  <a:pt x="45994" y="3645082"/>
                  <a:pt x="0" y="3499168"/>
                </a:cubicBezTo>
                <a:cubicBezTo>
                  <a:pt x="-45994" y="3353254"/>
                  <a:pt x="66400" y="3021529"/>
                  <a:pt x="0" y="2882000"/>
                </a:cubicBezTo>
                <a:cubicBezTo>
                  <a:pt x="-66400" y="2742471"/>
                  <a:pt x="37915" y="2604266"/>
                  <a:pt x="0" y="2366751"/>
                </a:cubicBezTo>
                <a:cubicBezTo>
                  <a:pt x="-37915" y="2129236"/>
                  <a:pt x="23545" y="1995977"/>
                  <a:pt x="0" y="1749584"/>
                </a:cubicBezTo>
                <a:cubicBezTo>
                  <a:pt x="-23545" y="1503191"/>
                  <a:pt x="53588" y="1421333"/>
                  <a:pt x="0" y="1234334"/>
                </a:cubicBezTo>
                <a:cubicBezTo>
                  <a:pt x="-53588" y="1047335"/>
                  <a:pt x="39416" y="857883"/>
                  <a:pt x="0" y="617167"/>
                </a:cubicBezTo>
                <a:cubicBezTo>
                  <a:pt x="-39416" y="376451"/>
                  <a:pt x="39822" y="187455"/>
                  <a:pt x="0" y="0"/>
                </a:cubicBezTo>
                <a:cubicBezTo>
                  <a:pt x="156909" y="-4934"/>
                  <a:pt x="268249" y="41690"/>
                  <a:pt x="473403" y="0"/>
                </a:cubicBezTo>
                <a:cubicBezTo>
                  <a:pt x="678557" y="-41690"/>
                  <a:pt x="980522" y="22144"/>
                  <a:pt x="1154642" y="0"/>
                </a:cubicBezTo>
                <a:cubicBezTo>
                  <a:pt x="1328762" y="-22144"/>
                  <a:pt x="1529226" y="4813"/>
                  <a:pt x="1835880" y="0"/>
                </a:cubicBezTo>
                <a:cubicBezTo>
                  <a:pt x="2142534" y="-4813"/>
                  <a:pt x="2025851" y="34794"/>
                  <a:pt x="2205365" y="0"/>
                </a:cubicBezTo>
                <a:cubicBezTo>
                  <a:pt x="2384879" y="-34794"/>
                  <a:pt x="2513775" y="44781"/>
                  <a:pt x="2678768" y="0"/>
                </a:cubicBezTo>
                <a:cubicBezTo>
                  <a:pt x="2843761" y="-44781"/>
                  <a:pt x="2969543" y="31614"/>
                  <a:pt x="3048254" y="0"/>
                </a:cubicBezTo>
                <a:cubicBezTo>
                  <a:pt x="3126965" y="-31614"/>
                  <a:pt x="3666416" y="15959"/>
                  <a:pt x="3833410" y="0"/>
                </a:cubicBezTo>
                <a:cubicBezTo>
                  <a:pt x="4000404" y="-15959"/>
                  <a:pt x="4331622" y="75417"/>
                  <a:pt x="4618566" y="0"/>
                </a:cubicBezTo>
                <a:cubicBezTo>
                  <a:pt x="4905510" y="-75417"/>
                  <a:pt x="4867077" y="9572"/>
                  <a:pt x="5091969" y="0"/>
                </a:cubicBezTo>
                <a:cubicBezTo>
                  <a:pt x="5316861" y="-9572"/>
                  <a:pt x="5375712" y="50076"/>
                  <a:pt x="5565372" y="0"/>
                </a:cubicBezTo>
                <a:cubicBezTo>
                  <a:pt x="5755032" y="-50076"/>
                  <a:pt x="5838184" y="32424"/>
                  <a:pt x="5934858" y="0"/>
                </a:cubicBezTo>
                <a:cubicBezTo>
                  <a:pt x="6031532" y="-32424"/>
                  <a:pt x="6133600" y="23584"/>
                  <a:pt x="6200425" y="0"/>
                </a:cubicBezTo>
                <a:cubicBezTo>
                  <a:pt x="6267250" y="-23584"/>
                  <a:pt x="6457036" y="21392"/>
                  <a:pt x="6569910" y="0"/>
                </a:cubicBezTo>
                <a:cubicBezTo>
                  <a:pt x="6682785" y="-21392"/>
                  <a:pt x="6826976" y="41920"/>
                  <a:pt x="6939396" y="0"/>
                </a:cubicBezTo>
                <a:cubicBezTo>
                  <a:pt x="7051816" y="-41920"/>
                  <a:pt x="7306707" y="21009"/>
                  <a:pt x="7620634" y="0"/>
                </a:cubicBezTo>
                <a:cubicBezTo>
                  <a:pt x="7934561" y="-21009"/>
                  <a:pt x="7936737" y="26969"/>
                  <a:pt x="8094037" y="0"/>
                </a:cubicBezTo>
                <a:cubicBezTo>
                  <a:pt x="8251337" y="-26969"/>
                  <a:pt x="8394325" y="62113"/>
                  <a:pt x="8671358" y="0"/>
                </a:cubicBezTo>
                <a:cubicBezTo>
                  <a:pt x="8948391" y="-62113"/>
                  <a:pt x="9215495" y="6660"/>
                  <a:pt x="9456514" y="0"/>
                </a:cubicBezTo>
                <a:cubicBezTo>
                  <a:pt x="9697533" y="-6660"/>
                  <a:pt x="10070636" y="36363"/>
                  <a:pt x="10391774" y="0"/>
                </a:cubicBezTo>
                <a:cubicBezTo>
                  <a:pt x="10407151" y="165594"/>
                  <a:pt x="10342597" y="330492"/>
                  <a:pt x="10391774" y="615749"/>
                </a:cubicBezTo>
                <a:cubicBezTo>
                  <a:pt x="10440951" y="901006"/>
                  <a:pt x="10386024" y="920488"/>
                  <a:pt x="10391774" y="1104102"/>
                </a:cubicBezTo>
                <a:cubicBezTo>
                  <a:pt x="10397524" y="1287716"/>
                  <a:pt x="10374566" y="1469148"/>
                  <a:pt x="10391774" y="1592455"/>
                </a:cubicBezTo>
                <a:cubicBezTo>
                  <a:pt x="10408982" y="1715762"/>
                  <a:pt x="10373976" y="1821464"/>
                  <a:pt x="10391774" y="2038342"/>
                </a:cubicBezTo>
                <a:cubicBezTo>
                  <a:pt x="10409572" y="2255220"/>
                  <a:pt x="10384856" y="2371567"/>
                  <a:pt x="10391774" y="2654091"/>
                </a:cubicBezTo>
                <a:cubicBezTo>
                  <a:pt x="10398692" y="2936615"/>
                  <a:pt x="10387970" y="2930933"/>
                  <a:pt x="10391774" y="3057513"/>
                </a:cubicBezTo>
                <a:cubicBezTo>
                  <a:pt x="10395578" y="3184093"/>
                  <a:pt x="10387951" y="3379208"/>
                  <a:pt x="10391774" y="3588331"/>
                </a:cubicBezTo>
                <a:cubicBezTo>
                  <a:pt x="10395597" y="3797454"/>
                  <a:pt x="10328886" y="4064344"/>
                  <a:pt x="10391774" y="4246546"/>
                </a:cubicBezTo>
              </a:path>
              <a:path w="10391774" h="5095875" fill="none" stroke="0" extrusionOk="0">
                <a:moveTo>
                  <a:pt x="9542445" y="5095875"/>
                </a:moveTo>
                <a:cubicBezTo>
                  <a:pt x="9547167" y="4960204"/>
                  <a:pt x="9621661" y="4840365"/>
                  <a:pt x="9629076" y="4749348"/>
                </a:cubicBezTo>
                <a:cubicBezTo>
                  <a:pt x="9636491" y="4658331"/>
                  <a:pt x="9710196" y="4506029"/>
                  <a:pt x="9712310" y="4416411"/>
                </a:cubicBezTo>
                <a:cubicBezTo>
                  <a:pt x="9819314" y="4380208"/>
                  <a:pt x="9913191" y="4378396"/>
                  <a:pt x="10038453" y="4334876"/>
                </a:cubicBezTo>
                <a:cubicBezTo>
                  <a:pt x="10163715" y="4291356"/>
                  <a:pt x="10295872" y="4274250"/>
                  <a:pt x="10391774" y="4246546"/>
                </a:cubicBezTo>
                <a:cubicBezTo>
                  <a:pt x="10296911" y="4370844"/>
                  <a:pt x="10202397" y="4421386"/>
                  <a:pt x="10100171" y="4538149"/>
                </a:cubicBezTo>
                <a:cubicBezTo>
                  <a:pt x="9997945" y="4654912"/>
                  <a:pt x="9911319" y="4699320"/>
                  <a:pt x="9800075" y="4838245"/>
                </a:cubicBezTo>
                <a:cubicBezTo>
                  <a:pt x="9688831" y="4977170"/>
                  <a:pt x="9610856" y="4965671"/>
                  <a:pt x="9542445" y="5095875"/>
                </a:cubicBezTo>
                <a:cubicBezTo>
                  <a:pt x="9407509" y="5140413"/>
                  <a:pt x="9245071" y="5093783"/>
                  <a:pt x="9136891" y="5095875"/>
                </a:cubicBezTo>
                <a:cubicBezTo>
                  <a:pt x="9028711" y="5097967"/>
                  <a:pt x="8810691" y="5039148"/>
                  <a:pt x="8540488" y="5095875"/>
                </a:cubicBezTo>
                <a:cubicBezTo>
                  <a:pt x="8270285" y="5152602"/>
                  <a:pt x="8326096" y="5080281"/>
                  <a:pt x="8230359" y="5095875"/>
                </a:cubicBezTo>
                <a:cubicBezTo>
                  <a:pt x="8134622" y="5111469"/>
                  <a:pt x="7754591" y="5070725"/>
                  <a:pt x="7633956" y="5095875"/>
                </a:cubicBezTo>
                <a:cubicBezTo>
                  <a:pt x="7513321" y="5121025"/>
                  <a:pt x="7396759" y="5067755"/>
                  <a:pt x="7323827" y="5095875"/>
                </a:cubicBezTo>
                <a:cubicBezTo>
                  <a:pt x="7250895" y="5123995"/>
                  <a:pt x="7060640" y="5044415"/>
                  <a:pt x="6822848" y="5095875"/>
                </a:cubicBezTo>
                <a:cubicBezTo>
                  <a:pt x="6585056" y="5147335"/>
                  <a:pt x="6462887" y="5085990"/>
                  <a:pt x="6226445" y="5095875"/>
                </a:cubicBezTo>
                <a:cubicBezTo>
                  <a:pt x="5990003" y="5105760"/>
                  <a:pt x="5759150" y="5063325"/>
                  <a:pt x="5630043" y="5095875"/>
                </a:cubicBezTo>
                <a:cubicBezTo>
                  <a:pt x="5500936" y="5128425"/>
                  <a:pt x="5213886" y="5091064"/>
                  <a:pt x="5033640" y="5095875"/>
                </a:cubicBezTo>
                <a:cubicBezTo>
                  <a:pt x="4853394" y="5100686"/>
                  <a:pt x="4663593" y="5044539"/>
                  <a:pt x="4532661" y="5095875"/>
                </a:cubicBezTo>
                <a:cubicBezTo>
                  <a:pt x="4401729" y="5147211"/>
                  <a:pt x="3984781" y="5058899"/>
                  <a:pt x="3840834" y="5095875"/>
                </a:cubicBezTo>
                <a:cubicBezTo>
                  <a:pt x="3696887" y="5132851"/>
                  <a:pt x="3319666" y="5068878"/>
                  <a:pt x="3053582" y="5095875"/>
                </a:cubicBezTo>
                <a:cubicBezTo>
                  <a:pt x="2787498" y="5122872"/>
                  <a:pt x="2512001" y="5084306"/>
                  <a:pt x="2361755" y="5095875"/>
                </a:cubicBezTo>
                <a:cubicBezTo>
                  <a:pt x="2211509" y="5107444"/>
                  <a:pt x="1971113" y="5083576"/>
                  <a:pt x="1860777" y="5095875"/>
                </a:cubicBezTo>
                <a:cubicBezTo>
                  <a:pt x="1750441" y="5108174"/>
                  <a:pt x="1509856" y="5041128"/>
                  <a:pt x="1359798" y="5095875"/>
                </a:cubicBezTo>
                <a:cubicBezTo>
                  <a:pt x="1209740" y="5150622"/>
                  <a:pt x="776075" y="5077523"/>
                  <a:pt x="572547" y="5095875"/>
                </a:cubicBezTo>
                <a:cubicBezTo>
                  <a:pt x="369019" y="5114227"/>
                  <a:pt x="261114" y="5090276"/>
                  <a:pt x="0" y="5095875"/>
                </a:cubicBezTo>
                <a:cubicBezTo>
                  <a:pt x="-50432" y="4896380"/>
                  <a:pt x="15447" y="4777381"/>
                  <a:pt x="0" y="4631584"/>
                </a:cubicBezTo>
                <a:cubicBezTo>
                  <a:pt x="-15447" y="4485787"/>
                  <a:pt x="35365" y="4205958"/>
                  <a:pt x="0" y="4065376"/>
                </a:cubicBezTo>
                <a:cubicBezTo>
                  <a:pt x="-35365" y="3924794"/>
                  <a:pt x="13319" y="3602879"/>
                  <a:pt x="0" y="3448209"/>
                </a:cubicBezTo>
                <a:cubicBezTo>
                  <a:pt x="-13319" y="3293539"/>
                  <a:pt x="58661" y="3031078"/>
                  <a:pt x="0" y="2780083"/>
                </a:cubicBezTo>
                <a:cubicBezTo>
                  <a:pt x="-58661" y="2529088"/>
                  <a:pt x="64740" y="2428068"/>
                  <a:pt x="0" y="2111957"/>
                </a:cubicBezTo>
                <a:cubicBezTo>
                  <a:pt x="-64740" y="1795846"/>
                  <a:pt x="66409" y="1724356"/>
                  <a:pt x="0" y="1494790"/>
                </a:cubicBezTo>
                <a:cubicBezTo>
                  <a:pt x="-66409" y="1265224"/>
                  <a:pt x="24063" y="1047167"/>
                  <a:pt x="0" y="928582"/>
                </a:cubicBezTo>
                <a:cubicBezTo>
                  <a:pt x="-24063" y="809997"/>
                  <a:pt x="43686" y="682173"/>
                  <a:pt x="0" y="515250"/>
                </a:cubicBezTo>
                <a:cubicBezTo>
                  <a:pt x="-43686" y="348327"/>
                  <a:pt x="59067" y="194018"/>
                  <a:pt x="0" y="0"/>
                </a:cubicBezTo>
                <a:cubicBezTo>
                  <a:pt x="371167" y="-18042"/>
                  <a:pt x="541114" y="88249"/>
                  <a:pt x="785156" y="0"/>
                </a:cubicBezTo>
                <a:cubicBezTo>
                  <a:pt x="1029198" y="-88249"/>
                  <a:pt x="1141653" y="16446"/>
                  <a:pt x="1258559" y="0"/>
                </a:cubicBezTo>
                <a:cubicBezTo>
                  <a:pt x="1375465" y="-16446"/>
                  <a:pt x="1475044" y="40268"/>
                  <a:pt x="1628045" y="0"/>
                </a:cubicBezTo>
                <a:cubicBezTo>
                  <a:pt x="1781046" y="-40268"/>
                  <a:pt x="1876878" y="9945"/>
                  <a:pt x="1997530" y="0"/>
                </a:cubicBezTo>
                <a:cubicBezTo>
                  <a:pt x="2118183" y="-9945"/>
                  <a:pt x="2145654" y="10275"/>
                  <a:pt x="2263097" y="0"/>
                </a:cubicBezTo>
                <a:cubicBezTo>
                  <a:pt x="2380540" y="-10275"/>
                  <a:pt x="2700683" y="53657"/>
                  <a:pt x="3048254" y="0"/>
                </a:cubicBezTo>
                <a:cubicBezTo>
                  <a:pt x="3395825" y="-53657"/>
                  <a:pt x="3190668" y="11753"/>
                  <a:pt x="3313821" y="0"/>
                </a:cubicBezTo>
                <a:cubicBezTo>
                  <a:pt x="3436974" y="-11753"/>
                  <a:pt x="3762088" y="44503"/>
                  <a:pt x="3995060" y="0"/>
                </a:cubicBezTo>
                <a:cubicBezTo>
                  <a:pt x="4228032" y="-44503"/>
                  <a:pt x="4344472" y="16083"/>
                  <a:pt x="4572381" y="0"/>
                </a:cubicBezTo>
                <a:cubicBezTo>
                  <a:pt x="4800290" y="-16083"/>
                  <a:pt x="4793790" y="6925"/>
                  <a:pt x="4941866" y="0"/>
                </a:cubicBezTo>
                <a:cubicBezTo>
                  <a:pt x="5089943" y="-6925"/>
                  <a:pt x="5273389" y="34449"/>
                  <a:pt x="5415269" y="0"/>
                </a:cubicBezTo>
                <a:cubicBezTo>
                  <a:pt x="5557149" y="-34449"/>
                  <a:pt x="5848519" y="44902"/>
                  <a:pt x="6096507" y="0"/>
                </a:cubicBezTo>
                <a:cubicBezTo>
                  <a:pt x="6344495" y="-44902"/>
                  <a:pt x="6418237" y="21620"/>
                  <a:pt x="6569910" y="0"/>
                </a:cubicBezTo>
                <a:cubicBezTo>
                  <a:pt x="6721583" y="-21620"/>
                  <a:pt x="7076040" y="45046"/>
                  <a:pt x="7251149" y="0"/>
                </a:cubicBezTo>
                <a:cubicBezTo>
                  <a:pt x="7426258" y="-45046"/>
                  <a:pt x="7623832" y="7329"/>
                  <a:pt x="7724552" y="0"/>
                </a:cubicBezTo>
                <a:cubicBezTo>
                  <a:pt x="7825272" y="-7329"/>
                  <a:pt x="7930503" y="4299"/>
                  <a:pt x="7990120" y="0"/>
                </a:cubicBezTo>
                <a:cubicBezTo>
                  <a:pt x="8049737" y="-4299"/>
                  <a:pt x="8196281" y="20281"/>
                  <a:pt x="8255687" y="0"/>
                </a:cubicBezTo>
                <a:cubicBezTo>
                  <a:pt x="8315093" y="-20281"/>
                  <a:pt x="8504241" y="3560"/>
                  <a:pt x="8625172" y="0"/>
                </a:cubicBezTo>
                <a:cubicBezTo>
                  <a:pt x="8746103" y="-3560"/>
                  <a:pt x="8862785" y="36955"/>
                  <a:pt x="8994658" y="0"/>
                </a:cubicBezTo>
                <a:cubicBezTo>
                  <a:pt x="9126531" y="-36955"/>
                  <a:pt x="9372774" y="53508"/>
                  <a:pt x="9468061" y="0"/>
                </a:cubicBezTo>
                <a:cubicBezTo>
                  <a:pt x="9563348" y="-53508"/>
                  <a:pt x="9963299" y="60034"/>
                  <a:pt x="10391774" y="0"/>
                </a:cubicBezTo>
                <a:cubicBezTo>
                  <a:pt x="10425192" y="201372"/>
                  <a:pt x="10337958" y="311294"/>
                  <a:pt x="10391774" y="615749"/>
                </a:cubicBezTo>
                <a:cubicBezTo>
                  <a:pt x="10445590" y="920204"/>
                  <a:pt x="10352168" y="929150"/>
                  <a:pt x="10391774" y="1061637"/>
                </a:cubicBezTo>
                <a:cubicBezTo>
                  <a:pt x="10431380" y="1194124"/>
                  <a:pt x="10386822" y="1372650"/>
                  <a:pt x="10391774" y="1592455"/>
                </a:cubicBezTo>
                <a:cubicBezTo>
                  <a:pt x="10396726" y="1812260"/>
                  <a:pt x="10349129" y="2007419"/>
                  <a:pt x="10391774" y="2165738"/>
                </a:cubicBezTo>
                <a:cubicBezTo>
                  <a:pt x="10434419" y="2324057"/>
                  <a:pt x="10361847" y="2447095"/>
                  <a:pt x="10391774" y="2569160"/>
                </a:cubicBezTo>
                <a:cubicBezTo>
                  <a:pt x="10421701" y="2691225"/>
                  <a:pt x="10349143" y="2929520"/>
                  <a:pt x="10391774" y="3057513"/>
                </a:cubicBezTo>
                <a:cubicBezTo>
                  <a:pt x="10434405" y="3185506"/>
                  <a:pt x="10376333" y="3415529"/>
                  <a:pt x="10391774" y="3588331"/>
                </a:cubicBezTo>
                <a:cubicBezTo>
                  <a:pt x="10407215" y="3761133"/>
                  <a:pt x="10320012" y="3968926"/>
                  <a:pt x="10391774" y="4246546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111750754">
                  <a:prstGeom prst="foldedCorner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endParaRPr lang="en-US" sz="800" dirty="0">
              <a:solidFill>
                <a:srgbClr val="15210D"/>
              </a:solidFill>
              <a:latin typeface="Curlz MT" panose="04040404050702020202" pitchFamily="82" charset="0"/>
            </a:endParaRPr>
          </a:p>
          <a:p>
            <a:pPr algn="ctr"/>
            <a:r>
              <a:rPr lang="it-IT" sz="9600" dirty="0">
                <a:solidFill>
                  <a:srgbClr val="15210D"/>
                </a:solidFill>
                <a:latin typeface="Curlz MT" panose="04040404050702020202" pitchFamily="82" charset="0"/>
              </a:rPr>
              <a:t>THE END</a:t>
            </a:r>
            <a:endParaRPr lang="en-US" sz="9600" dirty="0">
              <a:solidFill>
                <a:srgbClr val="15210D"/>
              </a:solidFill>
              <a:latin typeface="Curlz MT" panose="04040404050702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093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447</Words>
  <Application>Microsoft Office PowerPoint</Application>
  <PresentationFormat>Widescreen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Curlz MT</vt:lpstr>
      <vt:lpstr>Times New Roman</vt:lpstr>
      <vt:lpstr>Office Theme</vt:lpstr>
      <vt:lpstr>PowerPoint Presentation</vt:lpstr>
      <vt:lpstr>  Gabrielle Renard, 1878-1959 https://thearkofgrace.com/2013/05/23/gabrielle-renard/  https://www.meisterdrucke.ie/fine-art-prints/French-Photographer/60212/Portrait-of-Gabrielle-Renard.html   </vt:lpstr>
      <vt:lpstr>Gabrielle Renard and Jean Renoir https://bonhams.shorthandstories.com/lasting-impression-renoir/ </vt:lpstr>
      <vt:lpstr>Gabrielle Renard and Jean Renoir, 1895, Oil on Canvas, 65x54 cm, Orangery Museum, Paris, France https://en.wikipedia.org/wiki/File:Gabrielle_et_Jean,_by_Pierre-Auguste_Renoir,_from_C2RMF_cropped.jpg </vt:lpstr>
      <vt:lpstr>Child with Toys - Gabrielle and the Artist's Son, Jean, 1895-1896, Oil on Canvas, 54.3x65.4 cm, National Gallery of Art, Washington DC, USA https://www.nga.gov/artworks/66434-child-toys-gabrielle-and-artists-son-jean </vt:lpstr>
      <vt:lpstr>The Renoir Family with Gabrielle Renard, 1896, Oil on Canvas, 173x137.2 cm, The Barnes Foundation, Philadelphia, USA https://commons.wikimedia.org/wiki/File:Pierre-Auguste_Renoir_-_The_Artist%27s_Family_(La_Famille_de_l%27artiste)_-_BF819_-_Barnes_Foundation.jpg </vt:lpstr>
      <vt:lpstr>Gabrielle in a white blouse, 1907, Oil on Canvas, 30x24 cm, Private Collection https://www.bonhams.com/auction/32380/lot/1/pierre-auguste-renoir-1841-1919-gabrielle-a-la-blouse-blanche-11-1316-x-9-716-in-30-x-24-cm-painted-in-1907/ </vt:lpstr>
      <vt:lpstr>Femme au corsage rouge, ca. 1910, Oil on Canvas, 41.2 x 33.4 cm, Private Collection https://www.christies.com/en/lot/lot-6584150?ldp_breadcrumb=back#lot-essay </vt:lpstr>
      <vt:lpstr> Gabrielle with Jewelry, 1910, Oil on Canvas, 82x66 cm, Private Collection https://www.wga.hu/frames-e.html?/html/r/renoir/4/4renoi16.html </vt:lpstr>
      <vt:lpstr>Gabrielle with Rose, 1911, Oil on Canvas, 55x47 cm, Orsay Museum, Paris, France https://commons.wikimedia.org/wiki/File:Pierre-Auguste_Renoir_039.jpg </vt:lpstr>
      <vt:lpstr> Dancing Girl with a Tambourine, 1909, Oil on Canvas, 155x65 cm, National Gallery, London, UK  Dancing Girl with Castanets, 1909, Oil on Canvas, 155x65 cm, National Gallery, London, UK  https://www.wga.hu/frames-e.html?/html/r/renoir/4/4renoi16.html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2026-08-31T04:46:33Z</dcterms:created>
  <dcterms:modified xsi:type="dcterms:W3CDTF">2026-08-31T10:25:09Z</dcterms:modified>
</cp:coreProperties>
</file>