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undo redo custSel addSld delSld modSld">
      <pc:chgData name="Amalia Spiliakou" userId="f4bd6b91a0b5818a" providerId="LiveId" clId="{A7A9D5DB-FA68-43A1-B042-EE3BD4885848}" dt="2026-08-31T11:49:45.559" v="809" actId="1076"/>
      <pc:docMkLst>
        <pc:docMk/>
      </pc:docMkLst>
      <pc:sldChg chg="modSp mod">
        <pc:chgData name="Amalia Spiliakou" userId="f4bd6b91a0b5818a" providerId="LiveId" clId="{A7A9D5DB-FA68-43A1-B042-EE3BD4885848}" dt="2026-08-28T09:36:04.278" v="115" actId="20577"/>
        <pc:sldMkLst>
          <pc:docMk/>
          <pc:sldMk cId="3495838781" sldId="257"/>
        </pc:sldMkLst>
        <pc:spChg chg="mod">
          <ac:chgData name="Amalia Spiliakou" userId="f4bd6b91a0b5818a" providerId="LiveId" clId="{A7A9D5DB-FA68-43A1-B042-EE3BD4885848}" dt="2026-08-28T09:36:04.278" v="115" actId="20577"/>
          <ac:spMkLst>
            <pc:docMk/>
            <pc:sldMk cId="3495838781" sldId="257"/>
            <ac:spMk id="6" creationId="{C5C88517-0BBC-F311-F10A-2B12417FE2B6}"/>
          </ac:spMkLst>
        </pc:spChg>
      </pc:sldChg>
      <pc:sldChg chg="addSp delSp modSp mod">
        <pc:chgData name="Amalia Spiliakou" userId="f4bd6b91a0b5818a" providerId="LiveId" clId="{A7A9D5DB-FA68-43A1-B042-EE3BD4885848}" dt="2026-08-28T14:48:56.759" v="512" actId="20577"/>
        <pc:sldMkLst>
          <pc:docMk/>
          <pc:sldMk cId="2806375475" sldId="258"/>
        </pc:sldMkLst>
        <pc:spChg chg="mod">
          <ac:chgData name="Amalia Spiliakou" userId="f4bd6b91a0b5818a" providerId="LiveId" clId="{A7A9D5DB-FA68-43A1-B042-EE3BD4885848}" dt="2026-08-28T14:48:56.759" v="512" actId="20577"/>
          <ac:spMkLst>
            <pc:docMk/>
            <pc:sldMk cId="2806375475" sldId="258"/>
            <ac:spMk id="2" creationId="{DF2BD278-34B0-72ED-E41C-6EB97A30F9BF}"/>
          </ac:spMkLst>
        </pc:spChg>
        <pc:picChg chg="add mod">
          <ac:chgData name="Amalia Spiliakou" userId="f4bd6b91a0b5818a" providerId="LiveId" clId="{A7A9D5DB-FA68-43A1-B042-EE3BD4885848}" dt="2026-08-28T14:47:33.663" v="506" actId="14100"/>
          <ac:picMkLst>
            <pc:docMk/>
            <pc:sldMk cId="2806375475" sldId="258"/>
            <ac:picMk id="5" creationId="{13808AF3-D175-8776-783C-75A263FD54C0}"/>
          </ac:picMkLst>
        </pc:picChg>
      </pc:sldChg>
      <pc:sldChg chg="addSp delSp modSp new mod">
        <pc:chgData name="Amalia Spiliakou" userId="f4bd6b91a0b5818a" providerId="LiveId" clId="{A7A9D5DB-FA68-43A1-B042-EE3BD4885848}" dt="2026-08-28T14:51:02.416" v="524" actId="1076"/>
        <pc:sldMkLst>
          <pc:docMk/>
          <pc:sldMk cId="813396731" sldId="259"/>
        </pc:sldMkLst>
        <pc:spChg chg="mod">
          <ac:chgData name="Amalia Spiliakou" userId="f4bd6b91a0b5818a" providerId="LiveId" clId="{A7A9D5DB-FA68-43A1-B042-EE3BD4885848}" dt="2026-08-28T14:16:47.678" v="182" actId="20577"/>
          <ac:spMkLst>
            <pc:docMk/>
            <pc:sldMk cId="813396731" sldId="259"/>
            <ac:spMk id="2" creationId="{A402C4E5-109B-A288-640A-B249DFDF1822}"/>
          </ac:spMkLst>
        </pc:spChg>
        <pc:picChg chg="add mod">
          <ac:chgData name="Amalia Spiliakou" userId="f4bd6b91a0b5818a" providerId="LiveId" clId="{A7A9D5DB-FA68-43A1-B042-EE3BD4885848}" dt="2026-08-28T14:50:26.857" v="518" actId="1076"/>
          <ac:picMkLst>
            <pc:docMk/>
            <pc:sldMk cId="813396731" sldId="259"/>
            <ac:picMk id="4" creationId="{918D6611-6DE4-F49E-1551-1B474CAE09A1}"/>
          </ac:picMkLst>
        </pc:picChg>
        <pc:picChg chg="add mod">
          <ac:chgData name="Amalia Spiliakou" userId="f4bd6b91a0b5818a" providerId="LiveId" clId="{A7A9D5DB-FA68-43A1-B042-EE3BD4885848}" dt="2026-08-28T14:51:02.416" v="524" actId="1076"/>
          <ac:picMkLst>
            <pc:docMk/>
            <pc:sldMk cId="813396731" sldId="259"/>
            <ac:picMk id="5" creationId="{1A509E19-554F-C870-7620-FB75963CCCE2}"/>
          </ac:picMkLst>
        </pc:picChg>
      </pc:sldChg>
      <pc:sldChg chg="addSp delSp modSp new mod">
        <pc:chgData name="Amalia Spiliakou" userId="f4bd6b91a0b5818a" providerId="LiveId" clId="{A7A9D5DB-FA68-43A1-B042-EE3BD4885848}" dt="2026-08-28T14:54:20.151" v="544" actId="14100"/>
        <pc:sldMkLst>
          <pc:docMk/>
          <pc:sldMk cId="2689150719" sldId="260"/>
        </pc:sldMkLst>
        <pc:spChg chg="mod">
          <ac:chgData name="Amalia Spiliakou" userId="f4bd6b91a0b5818a" providerId="LiveId" clId="{A7A9D5DB-FA68-43A1-B042-EE3BD4885848}" dt="2026-08-28T14:54:20.151" v="544" actId="14100"/>
          <ac:spMkLst>
            <pc:docMk/>
            <pc:sldMk cId="2689150719" sldId="260"/>
            <ac:spMk id="2" creationId="{1C625C47-2034-7AE8-8D08-E7B705AF63C7}"/>
          </ac:spMkLst>
        </pc:spChg>
        <pc:picChg chg="add mod">
          <ac:chgData name="Amalia Spiliakou" userId="f4bd6b91a0b5818a" providerId="LiveId" clId="{A7A9D5DB-FA68-43A1-B042-EE3BD4885848}" dt="2026-08-28T14:52:06.274" v="529" actId="14100"/>
          <ac:picMkLst>
            <pc:docMk/>
            <pc:sldMk cId="2689150719" sldId="260"/>
            <ac:picMk id="4" creationId="{D16E8F7B-F02A-79D2-DCF8-D7EE60812ADD}"/>
          </ac:picMkLst>
        </pc:picChg>
        <pc:picChg chg="add mod">
          <ac:chgData name="Amalia Spiliakou" userId="f4bd6b91a0b5818a" providerId="LiveId" clId="{A7A9D5DB-FA68-43A1-B042-EE3BD4885848}" dt="2026-08-28T14:53:00.527" v="535" actId="1076"/>
          <ac:picMkLst>
            <pc:docMk/>
            <pc:sldMk cId="2689150719" sldId="260"/>
            <ac:picMk id="5" creationId="{E6781E8C-4D69-4F96-71B3-E2AF4E3D25EE}"/>
          </ac:picMkLst>
        </pc:picChg>
      </pc:sldChg>
      <pc:sldChg chg="addSp delSp modSp new mod">
        <pc:chgData name="Amalia Spiliakou" userId="f4bd6b91a0b5818a" providerId="LiveId" clId="{A7A9D5DB-FA68-43A1-B042-EE3BD4885848}" dt="2026-08-28T14:58:26.508" v="554" actId="20577"/>
        <pc:sldMkLst>
          <pc:docMk/>
          <pc:sldMk cId="3140493644" sldId="261"/>
        </pc:sldMkLst>
        <pc:spChg chg="mod">
          <ac:chgData name="Amalia Spiliakou" userId="f4bd6b91a0b5818a" providerId="LiveId" clId="{A7A9D5DB-FA68-43A1-B042-EE3BD4885848}" dt="2026-08-28T14:58:26.508" v="554" actId="20577"/>
          <ac:spMkLst>
            <pc:docMk/>
            <pc:sldMk cId="3140493644" sldId="261"/>
            <ac:spMk id="2" creationId="{A4335703-2D32-B137-DC7D-FA7B86AA2E2B}"/>
          </ac:spMkLst>
        </pc:spChg>
        <pc:picChg chg="add mod">
          <ac:chgData name="Amalia Spiliakou" userId="f4bd6b91a0b5818a" providerId="LiveId" clId="{A7A9D5DB-FA68-43A1-B042-EE3BD4885848}" dt="2026-08-28T14:58:00.145" v="550" actId="1076"/>
          <ac:picMkLst>
            <pc:docMk/>
            <pc:sldMk cId="3140493644" sldId="261"/>
            <ac:picMk id="4" creationId="{C2FCAC3E-66B0-9873-6B6A-F7D22C9E07A6}"/>
          </ac:picMkLst>
        </pc:picChg>
      </pc:sldChg>
      <pc:sldChg chg="addSp modSp new mod">
        <pc:chgData name="Amalia Spiliakou" userId="f4bd6b91a0b5818a" providerId="LiveId" clId="{A7A9D5DB-FA68-43A1-B042-EE3BD4885848}" dt="2026-08-28T15:00:02.674" v="557" actId="20577"/>
        <pc:sldMkLst>
          <pc:docMk/>
          <pc:sldMk cId="4238843723" sldId="262"/>
        </pc:sldMkLst>
        <pc:spChg chg="mod">
          <ac:chgData name="Amalia Spiliakou" userId="f4bd6b91a0b5818a" providerId="LiveId" clId="{A7A9D5DB-FA68-43A1-B042-EE3BD4885848}" dt="2026-08-28T15:00:02.674" v="557" actId="20577"/>
          <ac:spMkLst>
            <pc:docMk/>
            <pc:sldMk cId="4238843723" sldId="262"/>
            <ac:spMk id="2" creationId="{FE985DE1-2DA0-B26F-BB50-9AA9B19D2637}"/>
          </ac:spMkLst>
        </pc:spChg>
        <pc:picChg chg="add mod">
          <ac:chgData name="Amalia Spiliakou" userId="f4bd6b91a0b5818a" providerId="LiveId" clId="{A7A9D5DB-FA68-43A1-B042-EE3BD4885848}" dt="2026-08-28T14:24:18.646" v="275" actId="1076"/>
          <ac:picMkLst>
            <pc:docMk/>
            <pc:sldMk cId="4238843723" sldId="262"/>
            <ac:picMk id="3" creationId="{C083F6B9-1497-62AA-5CCA-E6AE50B3D595}"/>
          </ac:picMkLst>
        </pc:picChg>
      </pc:sldChg>
      <pc:sldChg chg="addSp modSp new mod">
        <pc:chgData name="Amalia Spiliakou" userId="f4bd6b91a0b5818a" providerId="LiveId" clId="{A7A9D5DB-FA68-43A1-B042-EE3BD4885848}" dt="2026-08-31T11:49:45.559" v="809" actId="1076"/>
        <pc:sldMkLst>
          <pc:docMk/>
          <pc:sldMk cId="1164379099" sldId="263"/>
        </pc:sldMkLst>
        <pc:spChg chg="mod">
          <ac:chgData name="Amalia Spiliakou" userId="f4bd6b91a0b5818a" providerId="LiveId" clId="{A7A9D5DB-FA68-43A1-B042-EE3BD4885848}" dt="2026-08-28T15:01:09.037" v="560" actId="20577"/>
          <ac:spMkLst>
            <pc:docMk/>
            <pc:sldMk cId="1164379099" sldId="263"/>
            <ac:spMk id="2" creationId="{B346C0F0-6CD9-1C8B-8149-B019697ECA28}"/>
          </ac:spMkLst>
        </pc:spChg>
        <pc:picChg chg="add mod">
          <ac:chgData name="Amalia Spiliakou" userId="f4bd6b91a0b5818a" providerId="LiveId" clId="{A7A9D5DB-FA68-43A1-B042-EE3BD4885848}" dt="2026-08-31T11:49:45.559" v="809" actId="1076"/>
          <ac:picMkLst>
            <pc:docMk/>
            <pc:sldMk cId="1164379099" sldId="263"/>
            <ac:picMk id="3" creationId="{D8733477-0FAE-193B-1B30-19C88A2EC052}"/>
          </ac:picMkLst>
        </pc:picChg>
        <pc:picChg chg="add mod">
          <ac:chgData name="Amalia Spiliakou" userId="f4bd6b91a0b5818a" providerId="LiveId" clId="{A7A9D5DB-FA68-43A1-B042-EE3BD4885848}" dt="2026-08-28T14:28:09.214" v="323" actId="1076"/>
          <ac:picMkLst>
            <pc:docMk/>
            <pc:sldMk cId="1164379099" sldId="263"/>
            <ac:picMk id="4" creationId="{57E740D4-4843-DF0F-A8C9-A69DC6194234}"/>
          </ac:picMkLst>
        </pc:picChg>
      </pc:sldChg>
      <pc:sldChg chg="addSp modSp new mod">
        <pc:chgData name="Amalia Spiliakou" userId="f4bd6b91a0b5818a" providerId="LiveId" clId="{A7A9D5DB-FA68-43A1-B042-EE3BD4885848}" dt="2026-08-28T15:04:22.051" v="563" actId="20577"/>
        <pc:sldMkLst>
          <pc:docMk/>
          <pc:sldMk cId="4025578465" sldId="264"/>
        </pc:sldMkLst>
        <pc:spChg chg="mod">
          <ac:chgData name="Amalia Spiliakou" userId="f4bd6b91a0b5818a" providerId="LiveId" clId="{A7A9D5DB-FA68-43A1-B042-EE3BD4885848}" dt="2026-08-28T15:04:22.051" v="563" actId="20577"/>
          <ac:spMkLst>
            <pc:docMk/>
            <pc:sldMk cId="4025578465" sldId="264"/>
            <ac:spMk id="2" creationId="{556969D7-4870-005F-829F-10E8315185F4}"/>
          </ac:spMkLst>
        </pc:spChg>
        <pc:picChg chg="add mod">
          <ac:chgData name="Amalia Spiliakou" userId="f4bd6b91a0b5818a" providerId="LiveId" clId="{A7A9D5DB-FA68-43A1-B042-EE3BD4885848}" dt="2026-08-28T14:29:09.570" v="329" actId="14100"/>
          <ac:picMkLst>
            <pc:docMk/>
            <pc:sldMk cId="4025578465" sldId="264"/>
            <ac:picMk id="3" creationId="{373BC7EC-C9DA-6326-57FB-0281C551243A}"/>
          </ac:picMkLst>
        </pc:picChg>
      </pc:sldChg>
      <pc:sldChg chg="addSp delSp modSp new mod">
        <pc:chgData name="Amalia Spiliakou" userId="f4bd6b91a0b5818a" providerId="LiveId" clId="{A7A9D5DB-FA68-43A1-B042-EE3BD4885848}" dt="2026-08-28T15:06:24.526" v="575" actId="478"/>
        <pc:sldMkLst>
          <pc:docMk/>
          <pc:sldMk cId="1928357176" sldId="265"/>
        </pc:sldMkLst>
        <pc:spChg chg="mod">
          <ac:chgData name="Amalia Spiliakou" userId="f4bd6b91a0b5818a" providerId="LiveId" clId="{A7A9D5DB-FA68-43A1-B042-EE3BD4885848}" dt="2026-08-28T15:06:02.171" v="573" actId="20577"/>
          <ac:spMkLst>
            <pc:docMk/>
            <pc:sldMk cId="1928357176" sldId="265"/>
            <ac:spMk id="2" creationId="{EE54379E-53E0-C794-6A74-3504CF9BD087}"/>
          </ac:spMkLst>
        </pc:spChg>
        <pc:picChg chg="add mod">
          <ac:chgData name="Amalia Spiliakou" userId="f4bd6b91a0b5818a" providerId="LiveId" clId="{A7A9D5DB-FA68-43A1-B042-EE3BD4885848}" dt="2026-08-28T15:05:34.894" v="570" actId="1076"/>
          <ac:picMkLst>
            <pc:docMk/>
            <pc:sldMk cId="1928357176" sldId="265"/>
            <ac:picMk id="4" creationId="{50EC6639-2269-6711-80BD-9909833CE3E5}"/>
          </ac:picMkLst>
        </pc:picChg>
      </pc:sldChg>
      <pc:sldChg chg="addSp modSp new mod">
        <pc:chgData name="Amalia Spiliakou" userId="f4bd6b91a0b5818a" providerId="LiveId" clId="{A7A9D5DB-FA68-43A1-B042-EE3BD4885848}" dt="2026-08-28T15:06:36.531" v="578" actId="20577"/>
        <pc:sldMkLst>
          <pc:docMk/>
          <pc:sldMk cId="568578308" sldId="266"/>
        </pc:sldMkLst>
        <pc:spChg chg="mod">
          <ac:chgData name="Amalia Spiliakou" userId="f4bd6b91a0b5818a" providerId="LiveId" clId="{A7A9D5DB-FA68-43A1-B042-EE3BD4885848}" dt="2026-08-28T15:06:36.531" v="578" actId="20577"/>
          <ac:spMkLst>
            <pc:docMk/>
            <pc:sldMk cId="568578308" sldId="266"/>
            <ac:spMk id="2" creationId="{7DD5B345-BCEF-5CE1-9D03-F829FEC60EBD}"/>
          </ac:spMkLst>
        </pc:spChg>
        <pc:picChg chg="add mod">
          <ac:chgData name="Amalia Spiliakou" userId="f4bd6b91a0b5818a" providerId="LiveId" clId="{A7A9D5DB-FA68-43A1-B042-EE3BD4885848}" dt="2026-08-28T14:36:44.881" v="425" actId="14100"/>
          <ac:picMkLst>
            <pc:docMk/>
            <pc:sldMk cId="568578308" sldId="266"/>
            <ac:picMk id="3" creationId="{56BCD24A-1A89-780D-0B88-A8E449CBA9E2}"/>
          </ac:picMkLst>
        </pc:picChg>
        <pc:picChg chg="add mod">
          <ac:chgData name="Amalia Spiliakou" userId="f4bd6b91a0b5818a" providerId="LiveId" clId="{A7A9D5DB-FA68-43A1-B042-EE3BD4885848}" dt="2026-08-28T14:36:58.325" v="426" actId="14100"/>
          <ac:picMkLst>
            <pc:docMk/>
            <pc:sldMk cId="568578308" sldId="266"/>
            <ac:picMk id="4" creationId="{49E48CB8-E486-3026-6A12-51AD81138B9E}"/>
          </ac:picMkLst>
        </pc:picChg>
      </pc:sldChg>
      <pc:sldChg chg="addSp modSp new mod">
        <pc:chgData name="Amalia Spiliakou" userId="f4bd6b91a0b5818a" providerId="LiveId" clId="{A7A9D5DB-FA68-43A1-B042-EE3BD4885848}" dt="2026-08-28T15:06:54.687" v="583" actId="20577"/>
        <pc:sldMkLst>
          <pc:docMk/>
          <pc:sldMk cId="1820804148" sldId="267"/>
        </pc:sldMkLst>
        <pc:spChg chg="mod">
          <ac:chgData name="Amalia Spiliakou" userId="f4bd6b91a0b5818a" providerId="LiveId" clId="{A7A9D5DB-FA68-43A1-B042-EE3BD4885848}" dt="2026-08-28T15:06:54.687" v="583" actId="20577"/>
          <ac:spMkLst>
            <pc:docMk/>
            <pc:sldMk cId="1820804148" sldId="267"/>
            <ac:spMk id="2" creationId="{0BD1604F-B8E3-F95B-4C42-83255FE1F2D8}"/>
          </ac:spMkLst>
        </pc:spChg>
        <pc:picChg chg="add mod">
          <ac:chgData name="Amalia Spiliakou" userId="f4bd6b91a0b5818a" providerId="LiveId" clId="{A7A9D5DB-FA68-43A1-B042-EE3BD4885848}" dt="2026-08-28T14:37:44.859" v="430" actId="14100"/>
          <ac:picMkLst>
            <pc:docMk/>
            <pc:sldMk cId="1820804148" sldId="267"/>
            <ac:picMk id="3" creationId="{D52B3050-757C-29E9-8B24-190B8A3984DE}"/>
          </ac:picMkLst>
        </pc:picChg>
        <pc:picChg chg="add mod">
          <ac:chgData name="Amalia Spiliakou" userId="f4bd6b91a0b5818a" providerId="LiveId" clId="{A7A9D5DB-FA68-43A1-B042-EE3BD4885848}" dt="2026-08-28T14:39:36.086" v="462" actId="14100"/>
          <ac:picMkLst>
            <pc:docMk/>
            <pc:sldMk cId="1820804148" sldId="267"/>
            <ac:picMk id="4" creationId="{595E980C-BC8A-86D8-6218-4B18B26E15AF}"/>
          </ac:picMkLst>
        </pc:picChg>
      </pc:sldChg>
      <pc:sldChg chg="addSp delSp modSp new mod">
        <pc:chgData name="Amalia Spiliakou" userId="f4bd6b91a0b5818a" providerId="LiveId" clId="{A7A9D5DB-FA68-43A1-B042-EE3BD4885848}" dt="2026-08-28T15:12:50.292" v="808" actId="20577"/>
        <pc:sldMkLst>
          <pc:docMk/>
          <pc:sldMk cId="1988843408" sldId="268"/>
        </pc:sldMkLst>
        <pc:spChg chg="mod">
          <ac:chgData name="Amalia Spiliakou" userId="f4bd6b91a0b5818a" providerId="LiveId" clId="{A7A9D5DB-FA68-43A1-B042-EE3BD4885848}" dt="2026-08-28T15:12:50.292" v="808" actId="20577"/>
          <ac:spMkLst>
            <pc:docMk/>
            <pc:sldMk cId="1988843408" sldId="268"/>
            <ac:spMk id="2" creationId="{4D048168-5093-2565-954D-05138166170D}"/>
          </ac:spMkLst>
        </pc:spChg>
        <pc:picChg chg="add mod">
          <ac:chgData name="Amalia Spiliakou" userId="f4bd6b91a0b5818a" providerId="LiveId" clId="{A7A9D5DB-FA68-43A1-B042-EE3BD4885848}" dt="2026-08-28T15:11:05.422" v="671" actId="14100"/>
          <ac:picMkLst>
            <pc:docMk/>
            <pc:sldMk cId="1988843408" sldId="268"/>
            <ac:picMk id="5" creationId="{88449517-09F4-0E24-8F74-118EA1E24188}"/>
          </ac:picMkLst>
        </pc:picChg>
      </pc:sldChg>
      <pc:sldChg chg="modSp add mod">
        <pc:chgData name="Amalia Spiliakou" userId="f4bd6b91a0b5818a" providerId="LiveId" clId="{A7A9D5DB-FA68-43A1-B042-EE3BD4885848}" dt="2026-08-28T15:07:48.656" v="658" actId="255"/>
        <pc:sldMkLst>
          <pc:docMk/>
          <pc:sldMk cId="4287864062" sldId="269"/>
        </pc:sldMkLst>
        <pc:spChg chg="mod">
          <ac:chgData name="Amalia Spiliakou" userId="f4bd6b91a0b5818a" providerId="LiveId" clId="{A7A9D5DB-FA68-43A1-B042-EE3BD4885848}" dt="2026-08-28T15:07:48.656" v="658" actId="255"/>
          <ac:spMkLst>
            <pc:docMk/>
            <pc:sldMk cId="4287864062" sldId="269"/>
            <ac:spMk id="6" creationId="{C11E8F41-510F-6E6C-5090-7643FBCBC2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8A911-1D4B-EC6F-BCFC-51C44E505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3C4EE-FAB5-D0B1-407A-CAD3498AC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47678-38DD-E1FE-72ED-CEED3CF7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C7CBA-FE89-1AB9-46E4-A5FEAF3CA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F8E4-8E61-103E-69E5-81B4B0D4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250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E74DF-0BCB-1AF9-0080-38D1D718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6C741-FE87-FFBA-3090-F2ADDAA3D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B4AA7-5E02-8438-0637-8EDA0F08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A925F-6709-6B6C-E1DC-274B19D9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ED9BA-4071-CD36-3B98-0FA154DC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562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0C98-9E65-1C71-D53C-3CA8101FB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1EB21-64F6-C266-45B8-5923A04CE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7DAFE-271D-7D90-C6FF-F10A0256B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5AD2E-6266-7B51-1421-71283A05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C14BC-80F7-3F2B-053E-F76512E4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2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EB3B5-DA11-6E0D-D01B-D4F06383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C663-EB5B-1262-8D23-6A5253340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A5DF9-34D5-D7F1-2D74-5FFBD8320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86471-5DB5-9680-4F85-C7FD683FF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05E12-4D6B-8980-0599-48381367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A8590-75EE-5915-BABF-B5CEC2E2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37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92278-9E8A-360B-C536-B2111E0E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A70C1-93DC-944A-9FB3-0C2208433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49E0F-DC48-BD32-5859-A945003BB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42454-EADF-E5AA-27DF-78D4B9A85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6498E-1E79-4F39-EA8E-38976C34E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BA6E1-00CF-99CD-0AAD-70FDB61D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305CE9-7B0C-184C-C560-12BAB710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B5F201-CF28-E010-77CF-B542DD86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9148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A0F32-B2E2-BF8C-0FB1-B6088973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25988-6FEA-593C-CDB4-9D68D983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ADC32-0190-730B-1AE8-A19CEBD15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35BE2-D7EE-3436-4DDA-6C368874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335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DB648-29A0-B6D8-63C3-4A53636D4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4E684-E89D-0544-1531-FCF6B1A6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1B5D3-3422-DA2F-3DFE-E246D24D4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788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818B-9D87-1511-B392-B8A8301E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35DFB-A586-47E0-F882-E1804873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9A1EB-9201-2B84-265C-F712D1AC7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EF43F-8F4F-1BF2-B15C-1FFDBDBAA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2F34F-7CC0-1F4F-1554-19B052385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35C69-EDDA-F0F6-7EF7-779995DC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574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08E3-3DE8-0934-1B06-E9D42C7F2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1F7D0-4279-BDFA-39AE-AB5DBD363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D4ABD-06BA-12AE-0B1D-3085C3A8F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B0A9B-0B98-3C3E-355E-2B20EED5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34115-4EEF-2791-85E0-E97CC970F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5533D5-84FF-A926-D340-192144D23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656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FF98-1F5A-2B6B-12AD-6BCC3440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96822-28B4-6AD7-805C-A45456D83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7AADD-E854-3EFA-D3CC-E9E332054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9A928-5E8D-8808-AD40-51AC596B4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112AC-B92A-E3F5-272E-0E74B9F0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786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99AA75-ACEA-527B-83BB-AF39F2F46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0EB3A-8946-CED7-309D-15F7C13DD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12CD6-2984-D8AB-B805-6906B319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AE9B-1A80-9CE7-BF98-807D0447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3C71E-1F48-3F48-8B6B-2F6C2596E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614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9CE963-6334-BF2C-B8F8-B43ADC7E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0AE2F-81D4-A039-23DB-6B8BD21D6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D8968-2888-7D86-6497-3E24B5E36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04CA8D-8039-48C4-8745-9BD85103B64E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86FBD-1EC7-4DF9-3755-B1F00DE6F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C7F4D-93D2-CE72-2DA9-A11C15A6E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640ACB-23DE-46E7-89F3-3351764EA0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1089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.wikipedia.org/wiki/Sacred_and_Profane_Lov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uffizi.it/en/artworks/titian-flora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reddit.com/r/GenreArt/comments/137epm7/titian_woman_with_a_mirror_1514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wga.hu/html_m/t/tiziano/10/1/03violan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wga.hu/html_m/t/tiziano/10/1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wga.hu/html_m/t/tiziano/10/1/index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nationalgalleries.org/art-and-artists/868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wga.hu/html_m/t/tiziano/08b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wga.hu/html_m/t/tiziano/08b/index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commons.wikimedia.org/wiki/File:Tiziano_Vecellio_(1480-1576)_e_bottega_-_La_Maddalena_-_208_-_Pinacoteca_Ambrosiana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C5C88517-0BBC-F311-F10A-2B12417FE2B6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gradFill flip="none" rotWithShape="1">
            <a:gsLst>
              <a:gs pos="0">
                <a:srgbClr val="ECF9E7">
                  <a:shade val="30000"/>
                  <a:satMod val="115000"/>
                </a:srgbClr>
              </a:gs>
              <a:gs pos="50000">
                <a:srgbClr val="ECF9E7">
                  <a:shade val="67500"/>
                  <a:satMod val="115000"/>
                </a:srgbClr>
              </a:gs>
              <a:gs pos="100000">
                <a:srgbClr val="ECF9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it-IT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Tiziano Vecellio </a:t>
            </a:r>
          </a:p>
          <a:p>
            <a:pPr algn="ctr"/>
            <a:r>
              <a:rPr lang="it-IT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(Titian)</a:t>
            </a:r>
          </a:p>
          <a:p>
            <a:pPr algn="ctr"/>
            <a:r>
              <a:rPr lang="it-IT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ca. 1490-1576</a:t>
            </a: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en-US" sz="4000" b="1" dirty="0" err="1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Pudicizia</a:t>
            </a:r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 </a:t>
            </a:r>
          </a:p>
          <a:p>
            <a:pPr algn="ctr"/>
            <a:r>
              <a:rPr lang="en-US" sz="4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and </a:t>
            </a:r>
          </a:p>
          <a:p>
            <a:pPr algn="ctr"/>
            <a:r>
              <a:rPr lang="en-US" sz="4000" b="1" dirty="0" err="1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Voluptas</a:t>
            </a:r>
            <a:endParaRPr lang="en-US" sz="4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4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4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3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BD278-34B0-72ED-E41C-6EB97A30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Sacred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Profane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1514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118 x 279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Galleria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Borghese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https://en.wikipedia.org/wiki/Sacred_and_Profane_Love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File:Tiziano - Amor Sacro y Amor Profano (Galería Borghese, Roma, 1514).jpg  - Wikimedia Commons">
            <a:extLst>
              <a:ext uri="{FF2B5EF4-FFF2-40B4-BE49-F238E27FC236}">
                <a16:creationId xmlns:a16="http://schemas.microsoft.com/office/drawing/2014/main" id="{13808AF3-D175-8776-783C-75A263FD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99" y="1614487"/>
            <a:ext cx="11950286" cy="474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7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C4E5-109B-A288-640A-B249DFDF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Urbino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1538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119 x 165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Galleria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Uffizi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Florence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Italy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Venus of Urbino">
            <a:extLst>
              <a:ext uri="{FF2B5EF4-FFF2-40B4-BE49-F238E27FC236}">
                <a16:creationId xmlns:a16="http://schemas.microsoft.com/office/drawing/2014/main" id="{918D6611-6DE4-F49E-1551-1B474CAE0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58" y="1249135"/>
            <a:ext cx="7666336" cy="5478236"/>
          </a:xfrm>
          <a:prstGeom prst="rect">
            <a:avLst/>
          </a:prstGeom>
        </p:spPr>
      </p:pic>
      <p:pic>
        <p:nvPicPr>
          <p:cNvPr id="5" name="Picture 4" descr="Venus of Urbino">
            <a:extLst>
              <a:ext uri="{FF2B5EF4-FFF2-40B4-BE49-F238E27FC236}">
                <a16:creationId xmlns:a16="http://schemas.microsoft.com/office/drawing/2014/main" id="{1A509E19-554F-C870-7620-FB75963CC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1991642"/>
            <a:ext cx="4100042" cy="407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9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5C47-2034-7AE8-8D08-E7B705AF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90" y="5083628"/>
            <a:ext cx="6182635" cy="1774372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Flora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1515-20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80 x 64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Galleria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Uffizi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Florence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https://www.instagram.com/p/DWhaRlsDkFI/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https://www.uffizi.it/en/artworks/titian-flora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Flora">
            <a:extLst>
              <a:ext uri="{FF2B5EF4-FFF2-40B4-BE49-F238E27FC236}">
                <a16:creationId xmlns:a16="http://schemas.microsoft.com/office/drawing/2014/main" id="{D16E8F7B-F02A-79D2-DCF8-D7EE60812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25" y="168728"/>
            <a:ext cx="5649185" cy="6525986"/>
          </a:xfrm>
          <a:prstGeom prst="rect">
            <a:avLst/>
          </a:prstGeom>
        </p:spPr>
      </p:pic>
      <p:pic>
        <p:nvPicPr>
          <p:cNvPr id="5" name="Picture 4" descr="Tiziano Vecellio (Titian), Flora (detail), c.1515, Uffizi, Florence">
            <a:extLst>
              <a:ext uri="{FF2B5EF4-FFF2-40B4-BE49-F238E27FC236}">
                <a16:creationId xmlns:a16="http://schemas.microsoft.com/office/drawing/2014/main" id="{E6781E8C-4D69-4F96-71B3-E2AF4E3D2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320" y="168728"/>
            <a:ext cx="36861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5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35703-2D32-B137-DC7D-FA7B86AA2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5114"/>
            <a:ext cx="5257800" cy="4582886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Mirror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1514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93 x 76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Musée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Louvre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France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https://www.reddit.com/r/GenreArt/comments/137epm7/titian_woman_with_a_mirror_1514/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r/GenreArt - Titian — Woman with a Mirror (1514)">
            <a:extLst>
              <a:ext uri="{FF2B5EF4-FFF2-40B4-BE49-F238E27FC236}">
                <a16:creationId xmlns:a16="http://schemas.microsoft.com/office/drawing/2014/main" id="{C2FCAC3E-66B0-9873-6B6A-F7D22C9E0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678"/>
            <a:ext cx="5423167" cy="655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9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5DE1-2DA0-B26F-BB50-9AA9B19D2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611085"/>
            <a:ext cx="5257800" cy="5027131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Violante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Bella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Gatta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1514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65 x 51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Museum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Austria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https://www.wga.hu/html_m/t/tiziano/10/1/03violan.html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3F6B9-1497-62AA-5CCA-E6AE50B3D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9782"/>
            <a:ext cx="5061857" cy="64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4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C0F0-6CD9-1C8B-8149-B019697EC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542" y="1458686"/>
            <a:ext cx="2677887" cy="5426982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1536-38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95 x 63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Kunsthistorisches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Museum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Austria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https://www.wga.hu/html_m/t/tiziano/10/1/index.html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733477-0FAE-193B-1B30-19C88A2EC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880" y="168728"/>
            <a:ext cx="4179835" cy="65205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E740D4-4843-DF0F-A8C9-A69DC619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5" y="533879"/>
            <a:ext cx="4833257" cy="579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7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69D7-4870-005F-829F-10E831518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2" y="1894114"/>
            <a:ext cx="5138057" cy="4963886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Fruit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1555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102 x 82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Staatliche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Museen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Berlin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Germany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https://www.wga.hu/html_m/t/tiziano/10/1/index.html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3BC7EC-C9DA-6326-57FB-0281C5512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11" y="116695"/>
            <a:ext cx="5353933" cy="664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78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4379E-53E0-C794-6A74-3504CF9B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29943" cy="6342108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Anadyomene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1520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76 x 57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Gallery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Scotland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Edinburgh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Scotand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https://www.nationalgalleries.org/art-and-artists/8687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C6639-2269-6711-80BD-9909833CE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714" y="150767"/>
            <a:ext cx="4905086" cy="655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5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5B345-BCEF-5CE1-9D03-F829FEC6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Danaë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Nurse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1553-54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129 x 180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Museo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Prado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Madrid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Spain 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https://www.wga.hu/html_m/t/tiziano/08b/index.html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CD24A-1A89-780D-0B88-A8E449CBA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26" y="1524000"/>
            <a:ext cx="7353478" cy="52577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E48CB8-E486-3026-6A12-51AD81138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242" y="1524000"/>
            <a:ext cx="4468332" cy="525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7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1604F-B8E3-F95B-4C42-83255FE1F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704" y="5148943"/>
            <a:ext cx="4655296" cy="1937657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Adonis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180 x 207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Museo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Prado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Madrid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Spain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https://www.wga.hu/html_m/t/tiziano/08b/index.html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B3050-757C-29E9-8B24-190B8A398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3" y="143039"/>
            <a:ext cx="7416962" cy="6616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E980C-BC8A-86D8-6218-4B18B26E1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886" y="143038"/>
            <a:ext cx="4441371" cy="527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0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168-5093-2565-954D-051381661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14" y="1905000"/>
            <a:ext cx="5040086" cy="4798754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Penitent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Magdalene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wood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x 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Pinacoteca Ambrosiana, Milan, Italy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https://commons.wikimedia.org/wiki/File:Tiziano_Vecellio_(1480-1576)_e_bottega_-_La_Maddalena_-_208_-_Pinacoteca_Ambrosiana.jpg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image of artwork listed in title parameter on this page">
            <a:extLst>
              <a:ext uri="{FF2B5EF4-FFF2-40B4-BE49-F238E27FC236}">
                <a16:creationId xmlns:a16="http://schemas.microsoft.com/office/drawing/2014/main" id="{88449517-09F4-0E24-8F74-118EA1E24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1244"/>
            <a:ext cx="5293293" cy="65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43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A5906-EEC4-DE7C-DC65-07362A18B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Curved and Tilted Up 5">
            <a:extLst>
              <a:ext uri="{FF2B5EF4-FFF2-40B4-BE49-F238E27FC236}">
                <a16:creationId xmlns:a16="http://schemas.microsoft.com/office/drawing/2014/main" id="{C11E8F41-510F-6E6C-5090-7643FBCBC283}"/>
              </a:ext>
            </a:extLst>
          </p:cNvPr>
          <p:cNvSpPr/>
          <p:nvPr/>
        </p:nvSpPr>
        <p:spPr>
          <a:xfrm>
            <a:off x="365464" y="348448"/>
            <a:ext cx="11461072" cy="6161103"/>
          </a:xfrm>
          <a:custGeom>
            <a:avLst/>
            <a:gdLst>
              <a:gd name="connsiteX0" fmla="*/ 0 w 11461072"/>
              <a:gd name="connsiteY0" fmla="*/ 6161103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11461072 w 11461072"/>
              <a:gd name="connsiteY5" fmla="*/ 6161103 h 6161103"/>
              <a:gd name="connsiteX6" fmla="*/ 10028438 w 11461072"/>
              <a:gd name="connsiteY6" fmla="*/ 3513754 h 6161103"/>
              <a:gd name="connsiteX7" fmla="*/ 11461072 w 11461072"/>
              <a:gd name="connsiteY7" fmla="*/ 1540276 h 6161103"/>
              <a:gd name="connsiteX8" fmla="*/ 8595804 w 11461072"/>
              <a:gd name="connsiteY8" fmla="*/ 962672 h 6161103"/>
              <a:gd name="connsiteX9" fmla="*/ 8595804 w 11461072"/>
              <a:gd name="connsiteY9" fmla="*/ 192534 h 6161103"/>
              <a:gd name="connsiteX10" fmla="*/ 2865268 w 11461072"/>
              <a:gd name="connsiteY10" fmla="*/ 192534 h 6161103"/>
              <a:gd name="connsiteX11" fmla="*/ 2865268 w 11461072"/>
              <a:gd name="connsiteY11" fmla="*/ 962672 h 6161103"/>
              <a:gd name="connsiteX12" fmla="*/ 0 w 11461072"/>
              <a:gd name="connsiteY12" fmla="*/ 1540276 h 6161103"/>
              <a:gd name="connsiteX13" fmla="*/ 1432634 w 11461072"/>
              <a:gd name="connsiteY13" fmla="*/ 3513754 h 6161103"/>
              <a:gd name="connsiteX14" fmla="*/ 0 w 11461072"/>
              <a:gd name="connsiteY14" fmla="*/ 6161103 h 6161103"/>
              <a:gd name="connsiteX0" fmla="*/ 4297902 w 11461072"/>
              <a:gd name="connsiteY0" fmla="*/ 4668961 h 6161103"/>
              <a:gd name="connsiteX1" fmla="*/ 4297902 w 11461072"/>
              <a:gd name="connsiteY1" fmla="*/ 5439099 h 6161103"/>
              <a:gd name="connsiteX2" fmla="*/ 2865268 w 11461072"/>
              <a:gd name="connsiteY2" fmla="*/ 4813362 h 6161103"/>
              <a:gd name="connsiteX3" fmla="*/ 8595804 w 11461072"/>
              <a:gd name="connsiteY3" fmla="*/ 4813362 h 6161103"/>
              <a:gd name="connsiteX4" fmla="*/ 7163170 w 11461072"/>
              <a:gd name="connsiteY4" fmla="*/ 5439099 h 6161103"/>
              <a:gd name="connsiteX5" fmla="*/ 7163170 w 11461072"/>
              <a:gd name="connsiteY5" fmla="*/ 4668961 h 6161103"/>
              <a:gd name="connsiteX6" fmla="*/ 4297902 w 11461072"/>
              <a:gd name="connsiteY6" fmla="*/ 4668961 h 6161103"/>
              <a:gd name="connsiteX0" fmla="*/ 0 w 11461072"/>
              <a:gd name="connsiteY0" fmla="*/ 6161103 h 6161103"/>
              <a:gd name="connsiteX1" fmla="*/ 1432634 w 11461072"/>
              <a:gd name="connsiteY1" fmla="*/ 3513754 h 6161103"/>
              <a:gd name="connsiteX2" fmla="*/ 0 w 11461072"/>
              <a:gd name="connsiteY2" fmla="*/ 1540276 h 6161103"/>
              <a:gd name="connsiteX3" fmla="*/ 2865268 w 11461072"/>
              <a:gd name="connsiteY3" fmla="*/ 962672 h 6161103"/>
              <a:gd name="connsiteX4" fmla="*/ 2865268 w 11461072"/>
              <a:gd name="connsiteY4" fmla="*/ 192534 h 6161103"/>
              <a:gd name="connsiteX5" fmla="*/ 8595804 w 11461072"/>
              <a:gd name="connsiteY5" fmla="*/ 192534 h 6161103"/>
              <a:gd name="connsiteX6" fmla="*/ 8595804 w 11461072"/>
              <a:gd name="connsiteY6" fmla="*/ 962672 h 6161103"/>
              <a:gd name="connsiteX7" fmla="*/ 11461072 w 11461072"/>
              <a:gd name="connsiteY7" fmla="*/ 1540276 h 6161103"/>
              <a:gd name="connsiteX8" fmla="*/ 10028438 w 11461072"/>
              <a:gd name="connsiteY8" fmla="*/ 3513754 h 6161103"/>
              <a:gd name="connsiteX9" fmla="*/ 11461072 w 11461072"/>
              <a:gd name="connsiteY9" fmla="*/ 6161103 h 6161103"/>
              <a:gd name="connsiteX10" fmla="*/ 7163170 w 11461072"/>
              <a:gd name="connsiteY10" fmla="*/ 5439099 h 6161103"/>
              <a:gd name="connsiteX11" fmla="*/ 8595804 w 11461072"/>
              <a:gd name="connsiteY11" fmla="*/ 4813362 h 6161103"/>
              <a:gd name="connsiteX12" fmla="*/ 2865268 w 11461072"/>
              <a:gd name="connsiteY12" fmla="*/ 4813362 h 6161103"/>
              <a:gd name="connsiteX13" fmla="*/ 4297902 w 11461072"/>
              <a:gd name="connsiteY13" fmla="*/ 5439099 h 6161103"/>
              <a:gd name="connsiteX14" fmla="*/ 0 w 11461072"/>
              <a:gd name="connsiteY14" fmla="*/ 6161103 h 6161103"/>
              <a:gd name="connsiteX15" fmla="*/ 2865268 w 11461072"/>
              <a:gd name="connsiteY15" fmla="*/ 4813362 h 6161103"/>
              <a:gd name="connsiteX16" fmla="*/ 2865268 w 11461072"/>
              <a:gd name="connsiteY16" fmla="*/ 962672 h 6161103"/>
              <a:gd name="connsiteX17" fmla="*/ 8595804 w 11461072"/>
              <a:gd name="connsiteY17" fmla="*/ 962672 h 6161103"/>
              <a:gd name="connsiteX18" fmla="*/ 8595804 w 11461072"/>
              <a:gd name="connsiteY18" fmla="*/ 4813362 h 6161103"/>
              <a:gd name="connsiteX19" fmla="*/ 4297902 w 11461072"/>
              <a:gd name="connsiteY19" fmla="*/ 4668961 h 6161103"/>
              <a:gd name="connsiteX20" fmla="*/ 4297902 w 11461072"/>
              <a:gd name="connsiteY20" fmla="*/ 5439099 h 6161103"/>
              <a:gd name="connsiteX21" fmla="*/ 7163170 w 11461072"/>
              <a:gd name="connsiteY21" fmla="*/ 5439099 h 6161103"/>
              <a:gd name="connsiteX22" fmla="*/ 7163170 w 11461072"/>
              <a:gd name="connsiteY22" fmla="*/ 4668961 h 616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61072" h="6161103" stroke="0" extrusionOk="0">
                <a:moveTo>
                  <a:pt x="0" y="6161103"/>
                </a:moveTo>
                <a:cubicBezTo>
                  <a:pt x="1476169" y="6032794"/>
                  <a:pt x="2695402" y="5670378"/>
                  <a:pt x="4297902" y="5439099"/>
                </a:cubicBezTo>
                <a:cubicBezTo>
                  <a:pt x="3981946" y="5204085"/>
                  <a:pt x="3310411" y="5061101"/>
                  <a:pt x="2865268" y="4813362"/>
                </a:cubicBezTo>
                <a:cubicBezTo>
                  <a:pt x="4908732" y="4420508"/>
                  <a:pt x="6670428" y="4734569"/>
                  <a:pt x="8595804" y="4813362"/>
                </a:cubicBezTo>
                <a:cubicBezTo>
                  <a:pt x="7910983" y="5029927"/>
                  <a:pt x="7820235" y="5197600"/>
                  <a:pt x="7163170" y="5439099"/>
                </a:cubicBezTo>
                <a:cubicBezTo>
                  <a:pt x="8572122" y="5411123"/>
                  <a:pt x="10152625" y="5893724"/>
                  <a:pt x="11461072" y="6161103"/>
                </a:cubicBezTo>
                <a:cubicBezTo>
                  <a:pt x="10747547" y="4879950"/>
                  <a:pt x="10344050" y="4137737"/>
                  <a:pt x="10028438" y="3513754"/>
                </a:cubicBezTo>
                <a:cubicBezTo>
                  <a:pt x="10677041" y="2543373"/>
                  <a:pt x="10844000" y="2580705"/>
                  <a:pt x="11461072" y="1540276"/>
                </a:cubicBezTo>
                <a:cubicBezTo>
                  <a:pt x="10425060" y="1346541"/>
                  <a:pt x="9531974" y="1078835"/>
                  <a:pt x="8595804" y="962672"/>
                </a:cubicBezTo>
                <a:cubicBezTo>
                  <a:pt x="8657450" y="794760"/>
                  <a:pt x="8567996" y="305900"/>
                  <a:pt x="8595804" y="192534"/>
                </a:cubicBezTo>
                <a:cubicBezTo>
                  <a:pt x="6554405" y="-99906"/>
                  <a:pt x="4671643" y="-136205"/>
                  <a:pt x="2865268" y="192534"/>
                </a:cubicBezTo>
                <a:cubicBezTo>
                  <a:pt x="2857149" y="353949"/>
                  <a:pt x="2823242" y="617994"/>
                  <a:pt x="2865268" y="962672"/>
                </a:cubicBezTo>
                <a:cubicBezTo>
                  <a:pt x="1870780" y="1092708"/>
                  <a:pt x="977779" y="1287263"/>
                  <a:pt x="0" y="1540276"/>
                </a:cubicBezTo>
                <a:cubicBezTo>
                  <a:pt x="626170" y="2459815"/>
                  <a:pt x="966492" y="2900096"/>
                  <a:pt x="1432634" y="3513754"/>
                </a:cubicBezTo>
                <a:cubicBezTo>
                  <a:pt x="1118402" y="4292835"/>
                  <a:pt x="375151" y="5680815"/>
                  <a:pt x="0" y="6161103"/>
                </a:cubicBezTo>
                <a:close/>
              </a:path>
              <a:path w="11461072" h="6161103" fill="darkenLess" stroke="0" extrusionOk="0">
                <a:moveTo>
                  <a:pt x="4297902" y="4668961"/>
                </a:moveTo>
                <a:cubicBezTo>
                  <a:pt x="4324786" y="4823165"/>
                  <a:pt x="4324871" y="5271048"/>
                  <a:pt x="4297902" y="5439099"/>
                </a:cubicBezTo>
                <a:cubicBezTo>
                  <a:pt x="3942995" y="5276983"/>
                  <a:pt x="3499957" y="5124939"/>
                  <a:pt x="2865268" y="4813362"/>
                </a:cubicBezTo>
                <a:cubicBezTo>
                  <a:pt x="4462335" y="4768336"/>
                  <a:pt x="6654089" y="4541306"/>
                  <a:pt x="8595804" y="4813362"/>
                </a:cubicBezTo>
                <a:cubicBezTo>
                  <a:pt x="8460488" y="4983802"/>
                  <a:pt x="7744627" y="5334520"/>
                  <a:pt x="7163170" y="5439099"/>
                </a:cubicBezTo>
                <a:cubicBezTo>
                  <a:pt x="7112028" y="5266685"/>
                  <a:pt x="7169505" y="5015195"/>
                  <a:pt x="7163170" y="4668961"/>
                </a:cubicBezTo>
                <a:cubicBezTo>
                  <a:pt x="6192154" y="4573551"/>
                  <a:pt x="5234164" y="4609767"/>
                  <a:pt x="4297902" y="4668961"/>
                </a:cubicBezTo>
                <a:close/>
              </a:path>
              <a:path w="11461072" h="6161103" fill="none" extrusionOk="0">
                <a:moveTo>
                  <a:pt x="0" y="6161103"/>
                </a:moveTo>
                <a:cubicBezTo>
                  <a:pt x="619839" y="5151819"/>
                  <a:pt x="893910" y="4781692"/>
                  <a:pt x="1432634" y="3513754"/>
                </a:cubicBezTo>
                <a:cubicBezTo>
                  <a:pt x="855950" y="2517085"/>
                  <a:pt x="358902" y="1831448"/>
                  <a:pt x="0" y="1540276"/>
                </a:cubicBezTo>
                <a:cubicBezTo>
                  <a:pt x="913346" y="1179993"/>
                  <a:pt x="1794695" y="1066295"/>
                  <a:pt x="2865268" y="962672"/>
                </a:cubicBezTo>
                <a:cubicBezTo>
                  <a:pt x="2849434" y="684800"/>
                  <a:pt x="2797110" y="525443"/>
                  <a:pt x="2865268" y="192534"/>
                </a:cubicBezTo>
                <a:cubicBezTo>
                  <a:pt x="4906042" y="-116907"/>
                  <a:pt x="6818475" y="-22368"/>
                  <a:pt x="8595804" y="192534"/>
                </a:cubicBezTo>
                <a:cubicBezTo>
                  <a:pt x="8619352" y="407497"/>
                  <a:pt x="8649890" y="590089"/>
                  <a:pt x="8595804" y="962672"/>
                </a:cubicBezTo>
                <a:cubicBezTo>
                  <a:pt x="9586269" y="1110592"/>
                  <a:pt x="10493961" y="1334238"/>
                  <a:pt x="11461072" y="1540276"/>
                </a:cubicBezTo>
                <a:cubicBezTo>
                  <a:pt x="11194489" y="2026886"/>
                  <a:pt x="10427041" y="2878558"/>
                  <a:pt x="10028438" y="3513754"/>
                </a:cubicBezTo>
                <a:cubicBezTo>
                  <a:pt x="10452835" y="4081000"/>
                  <a:pt x="11047562" y="5097887"/>
                  <a:pt x="11461072" y="6161103"/>
                </a:cubicBezTo>
                <a:cubicBezTo>
                  <a:pt x="10129519" y="5702274"/>
                  <a:pt x="8685660" y="5798929"/>
                  <a:pt x="7163170" y="5439099"/>
                </a:cubicBezTo>
                <a:cubicBezTo>
                  <a:pt x="7699154" y="5181663"/>
                  <a:pt x="8130986" y="4928932"/>
                  <a:pt x="8595804" y="4813362"/>
                </a:cubicBezTo>
                <a:cubicBezTo>
                  <a:pt x="6941442" y="4804381"/>
                  <a:pt x="4854023" y="4626476"/>
                  <a:pt x="2865268" y="4813362"/>
                </a:cubicBezTo>
                <a:cubicBezTo>
                  <a:pt x="3493640" y="5232388"/>
                  <a:pt x="4003768" y="5185856"/>
                  <a:pt x="4297902" y="5439099"/>
                </a:cubicBezTo>
                <a:cubicBezTo>
                  <a:pt x="2788946" y="5743505"/>
                  <a:pt x="1522689" y="5865133"/>
                  <a:pt x="0" y="6161103"/>
                </a:cubicBezTo>
                <a:close/>
                <a:moveTo>
                  <a:pt x="2865268" y="4813362"/>
                </a:moveTo>
                <a:cubicBezTo>
                  <a:pt x="2720725" y="3570486"/>
                  <a:pt x="2748818" y="1872563"/>
                  <a:pt x="2865268" y="962672"/>
                </a:cubicBezTo>
                <a:moveTo>
                  <a:pt x="8595804" y="962672"/>
                </a:moveTo>
                <a:cubicBezTo>
                  <a:pt x="8568337" y="1785427"/>
                  <a:pt x="8518150" y="4042229"/>
                  <a:pt x="8595804" y="4813362"/>
                </a:cubicBezTo>
                <a:moveTo>
                  <a:pt x="4297902" y="4668961"/>
                </a:moveTo>
                <a:cubicBezTo>
                  <a:pt x="4283933" y="4948039"/>
                  <a:pt x="4334138" y="5183399"/>
                  <a:pt x="4297902" y="5439099"/>
                </a:cubicBezTo>
                <a:moveTo>
                  <a:pt x="7163170" y="5439099"/>
                </a:moveTo>
                <a:cubicBezTo>
                  <a:pt x="7107282" y="5115445"/>
                  <a:pt x="7159102" y="5040250"/>
                  <a:pt x="7163170" y="4668961"/>
                </a:cubicBezTo>
              </a:path>
              <a:path w="11461072" h="6161103" fill="none" stroke="0" extrusionOk="0">
                <a:moveTo>
                  <a:pt x="0" y="6161103"/>
                </a:moveTo>
                <a:cubicBezTo>
                  <a:pt x="356932" y="5289126"/>
                  <a:pt x="1080574" y="4496568"/>
                  <a:pt x="1432634" y="3513754"/>
                </a:cubicBezTo>
                <a:cubicBezTo>
                  <a:pt x="1221760" y="3267104"/>
                  <a:pt x="345664" y="1971667"/>
                  <a:pt x="0" y="1540276"/>
                </a:cubicBezTo>
                <a:cubicBezTo>
                  <a:pt x="1089750" y="1295171"/>
                  <a:pt x="1776070" y="1207633"/>
                  <a:pt x="2865268" y="962672"/>
                </a:cubicBezTo>
                <a:cubicBezTo>
                  <a:pt x="2900164" y="695053"/>
                  <a:pt x="2906442" y="517153"/>
                  <a:pt x="2865268" y="192534"/>
                </a:cubicBezTo>
                <a:cubicBezTo>
                  <a:pt x="4791756" y="-12287"/>
                  <a:pt x="6812201" y="218674"/>
                  <a:pt x="8595804" y="192534"/>
                </a:cubicBezTo>
                <a:cubicBezTo>
                  <a:pt x="8607982" y="564111"/>
                  <a:pt x="8585283" y="778698"/>
                  <a:pt x="8595804" y="962672"/>
                </a:cubicBezTo>
                <a:cubicBezTo>
                  <a:pt x="9459770" y="1059829"/>
                  <a:pt x="10540136" y="1350108"/>
                  <a:pt x="11461072" y="1540276"/>
                </a:cubicBezTo>
                <a:cubicBezTo>
                  <a:pt x="11177973" y="1661857"/>
                  <a:pt x="10321601" y="3122976"/>
                  <a:pt x="10028438" y="3513754"/>
                </a:cubicBezTo>
                <a:cubicBezTo>
                  <a:pt x="10345842" y="3858906"/>
                  <a:pt x="10922569" y="5224473"/>
                  <a:pt x="11461072" y="6161103"/>
                </a:cubicBezTo>
                <a:cubicBezTo>
                  <a:pt x="10252935" y="5723632"/>
                  <a:pt x="8501545" y="5717518"/>
                  <a:pt x="7163170" y="5439099"/>
                </a:cubicBezTo>
                <a:cubicBezTo>
                  <a:pt x="7498051" y="5221353"/>
                  <a:pt x="8003660" y="5224223"/>
                  <a:pt x="8595804" y="4813362"/>
                </a:cubicBezTo>
                <a:cubicBezTo>
                  <a:pt x="6683905" y="4675491"/>
                  <a:pt x="4839095" y="4800072"/>
                  <a:pt x="2865268" y="4813362"/>
                </a:cubicBezTo>
                <a:cubicBezTo>
                  <a:pt x="3375870" y="4938451"/>
                  <a:pt x="3616618" y="5110785"/>
                  <a:pt x="4297902" y="5439099"/>
                </a:cubicBezTo>
                <a:cubicBezTo>
                  <a:pt x="2863905" y="5512571"/>
                  <a:pt x="1206902" y="5629180"/>
                  <a:pt x="0" y="6161103"/>
                </a:cubicBezTo>
                <a:close/>
                <a:moveTo>
                  <a:pt x="2865268" y="4813362"/>
                </a:moveTo>
                <a:cubicBezTo>
                  <a:pt x="3025677" y="4198983"/>
                  <a:pt x="3025725" y="2444879"/>
                  <a:pt x="2865268" y="962672"/>
                </a:cubicBezTo>
                <a:moveTo>
                  <a:pt x="8595804" y="962672"/>
                </a:moveTo>
                <a:cubicBezTo>
                  <a:pt x="8660357" y="2415906"/>
                  <a:pt x="8489878" y="3226195"/>
                  <a:pt x="8595804" y="4813362"/>
                </a:cubicBezTo>
                <a:moveTo>
                  <a:pt x="4297902" y="4668961"/>
                </a:moveTo>
                <a:cubicBezTo>
                  <a:pt x="4340361" y="4966512"/>
                  <a:pt x="4285315" y="5294553"/>
                  <a:pt x="4297902" y="5439099"/>
                </a:cubicBezTo>
                <a:moveTo>
                  <a:pt x="7163170" y="5439099"/>
                </a:moveTo>
                <a:cubicBezTo>
                  <a:pt x="7202256" y="5110603"/>
                  <a:pt x="7095443" y="4946514"/>
                  <a:pt x="7163170" y="4668961"/>
                </a:cubicBezTo>
              </a:path>
            </a:pathLst>
          </a:custGeom>
          <a:gradFill flip="none" rotWithShape="1">
            <a:gsLst>
              <a:gs pos="0">
                <a:srgbClr val="ECF9E7">
                  <a:shade val="30000"/>
                  <a:satMod val="115000"/>
                </a:srgbClr>
              </a:gs>
              <a:gs pos="50000">
                <a:srgbClr val="ECF9E7">
                  <a:shade val="67500"/>
                  <a:satMod val="115000"/>
                </a:srgbClr>
              </a:gs>
              <a:gs pos="100000">
                <a:srgbClr val="ECF9E7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it-IT" sz="8000" b="1" dirty="0">
                <a:ln w="2857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Lucida Calligraphy" panose="03010101010101010101" pitchFamily="66" charset="0"/>
              </a:rPr>
              <a:t>The End</a:t>
            </a:r>
            <a:endParaRPr lang="en-US" sz="8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4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sz="4000" b="1" dirty="0"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6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504</Words>
  <Application>Microsoft Office PowerPoint</Application>
  <PresentationFormat>Widescreen</PresentationFormat>
  <Paragraphs>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Lucida Calligraphy</vt:lpstr>
      <vt:lpstr>Times New Roman</vt:lpstr>
      <vt:lpstr>Office Theme</vt:lpstr>
      <vt:lpstr>PowerPoint Presentation</vt:lpstr>
      <vt:lpstr>Sacred and Profane Love, 1514, Oil on canvas, 118 x 279 cm, Galleria Borghese, Rome, Italy https://en.wikipedia.org/wiki/Sacred_and_Profane_Love </vt:lpstr>
      <vt:lpstr>Venus of Urbino, 1538, Oil on canvas, 119 x 165 cm, Galleria degli Uffizi, Florence, Italy  </vt:lpstr>
      <vt:lpstr>Flora, 1515-20, Oil on canvas, 80 x 64 cm, Galleria degli Uffizi, Florence, Italy https://www.instagram.com/p/DWhaRlsDkFI/ https://www.uffizi.it/en/artworks/titian-flora </vt:lpstr>
      <vt:lpstr>Woman with a Mirror, c. 1514, Oil on canvas, 93 x 76 cm, Musée du Louvre, Paris, France https://www.reddit.com/r/GenreArt/comments/137epm7/titian_woman_with_a_mirror_1514/  </vt:lpstr>
      <vt:lpstr>Violante (La Bella Gatta), c. 1514, Oil on canvas, 65 x 51 cm, Kunsthistorisches Museum, Vienna, Austria https://www.wga.hu/html_m/t/tiziano/10/1/03violan.html </vt:lpstr>
      <vt:lpstr>Woman in a Fur Coat, 1536-38, Oil on canvas, 95 x 63 cm, Kunsthistorisches Museum, Vienna, Austria https://www.wga.hu/html_m/t/tiziano/10/1/index.html </vt:lpstr>
      <vt:lpstr>Young Woman with a Dish of Fruit, c. 1555, Oil on canvas, 102 x 82 cm, Staatliche Museen, Berlin, Germany https://www.wga.hu/html_m/t/tiziano/10/1/index.html </vt:lpstr>
      <vt:lpstr>Venus Anadyomene, c. 1520, Oil on canvas, 76 x 57 cm, National Gallery of Scotland, Edinburgh, Scotand https://www.nationalgalleries.org/art-and-artists/8687 </vt:lpstr>
      <vt:lpstr>Danaë with a Nurse, 1553-54, Oil on canvas, 129 x 180 cm, Museo del Prado, Madrid, Spain  https://www.wga.hu/html_m/t/tiziano/08b/index.html  </vt:lpstr>
      <vt:lpstr>Venus and Adonis, 1554, Oil on canvas, 180 x 207 cm, Museo del Prado, Madrid, Spain https://www.wga.hu/html_m/t/tiziano/08b/index.html </vt:lpstr>
      <vt:lpstr>The Penitent Magdalene, c. 1540, Oil on wood, 96 x 74 cm, Pinacoteca Ambrosiana, Milan, Italy https://commons.wikimedia.org/wiki/File:Tiziano_Vecellio_(1480-1576)_e_bottega_-_La_Maddalena_-_208_-_Pinacoteca_Ambrosiana.jpg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2026-08-28T09:27:50Z</dcterms:created>
  <dcterms:modified xsi:type="dcterms:W3CDTF">2026-08-31T11:49:56Z</dcterms:modified>
</cp:coreProperties>
</file>