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91" r:id="rId6"/>
    <p:sldId id="266" r:id="rId7"/>
    <p:sldId id="292" r:id="rId8"/>
    <p:sldId id="268" r:id="rId9"/>
    <p:sldId id="269" r:id="rId10"/>
    <p:sldId id="272" r:id="rId11"/>
    <p:sldId id="273" r:id="rId12"/>
    <p:sldId id="274" r:id="rId13"/>
    <p:sldId id="275" r:id="rId14"/>
    <p:sldId id="276" r:id="rId15"/>
    <p:sldId id="278" r:id="rId16"/>
    <p:sldId id="280" r:id="rId17"/>
    <p:sldId id="281" r:id="rId18"/>
    <p:sldId id="293" r:id="rId19"/>
    <p:sldId id="282" r:id="rId20"/>
    <p:sldId id="283" r:id="rId21"/>
    <p:sldId id="287" r:id="rId22"/>
    <p:sldId id="288" r:id="rId23"/>
    <p:sldId id="289" r:id="rId24"/>
    <p:sldId id="29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E0C5"/>
    <a:srgbClr val="E1DC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E1A0B9-2304-4367-9D8C-EB78CBBF186E}" v="6" dt="2026-08-31T11:55:25.3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3" d="100"/>
          <a:sy n="63" d="100"/>
        </p:scale>
        <p:origin x="80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lia Spiliakou" userId="f4bd6b91a0b5818a" providerId="LiveId" clId="{A7A9D5DB-FA68-43A1-B042-EE3BD4885848}"/>
    <pc:docChg chg="undo custSel modSld modMainMaster">
      <pc:chgData name="Amalia Spiliakou" userId="f4bd6b91a0b5818a" providerId="LiveId" clId="{A7A9D5DB-FA68-43A1-B042-EE3BD4885848}" dt="2026-08-31T11:57:34.053" v="896" actId="6549"/>
      <pc:docMkLst>
        <pc:docMk/>
      </pc:docMkLst>
      <pc:sldChg chg="modSp mod setBg">
        <pc:chgData name="Amalia Spiliakou" userId="f4bd6b91a0b5818a" providerId="LiveId" clId="{A7A9D5DB-FA68-43A1-B042-EE3BD4885848}" dt="2026-08-30T05:56:34.959" v="799" actId="20577"/>
        <pc:sldMkLst>
          <pc:docMk/>
          <pc:sldMk cId="703366874" sldId="257"/>
        </pc:sldMkLst>
        <pc:spChg chg="mod">
          <ac:chgData name="Amalia Spiliakou" userId="f4bd6b91a0b5818a" providerId="LiveId" clId="{A7A9D5DB-FA68-43A1-B042-EE3BD4885848}" dt="2026-08-30T05:56:34.959" v="799" actId="20577"/>
          <ac:spMkLst>
            <pc:docMk/>
            <pc:sldMk cId="703366874" sldId="257"/>
            <ac:spMk id="4" creationId="{00000000-0000-0000-0000-000000000000}"/>
          </ac:spMkLst>
        </pc:spChg>
      </pc:sldChg>
      <pc:sldChg chg="modSp mod setBg">
        <pc:chgData name="Amalia Spiliakou" userId="f4bd6b91a0b5818a" providerId="LiveId" clId="{A7A9D5DB-FA68-43A1-B042-EE3BD4885848}" dt="2026-08-30T03:15:06.686" v="204" actId="20577"/>
        <pc:sldMkLst>
          <pc:docMk/>
          <pc:sldMk cId="3908571432" sldId="258"/>
        </pc:sldMkLst>
        <pc:spChg chg="mod">
          <ac:chgData name="Amalia Spiliakou" userId="f4bd6b91a0b5818a" providerId="LiveId" clId="{A7A9D5DB-FA68-43A1-B042-EE3BD4885848}" dt="2026-08-30T03:15:06.686" v="204" actId="20577"/>
          <ac:spMkLst>
            <pc:docMk/>
            <pc:sldMk cId="3908571432" sldId="258"/>
            <ac:spMk id="2" creationId="{00000000-0000-0000-0000-000000000000}"/>
          </ac:spMkLst>
        </pc:spChg>
      </pc:sldChg>
      <pc:sldChg chg="modSp mod setBg">
        <pc:chgData name="Amalia Spiliakou" userId="f4bd6b91a0b5818a" providerId="LiveId" clId="{A7A9D5DB-FA68-43A1-B042-EE3BD4885848}" dt="2026-08-31T11:50:58.662" v="801" actId="20577"/>
        <pc:sldMkLst>
          <pc:docMk/>
          <pc:sldMk cId="2967689934" sldId="259"/>
        </pc:sldMkLst>
        <pc:spChg chg="mod">
          <ac:chgData name="Amalia Spiliakou" userId="f4bd6b91a0b5818a" providerId="LiveId" clId="{A7A9D5DB-FA68-43A1-B042-EE3BD4885848}" dt="2026-08-31T11:50:58.662" v="801" actId="20577"/>
          <ac:spMkLst>
            <pc:docMk/>
            <pc:sldMk cId="2967689934" sldId="259"/>
            <ac:spMk id="5122" creationId="{00000000-0000-0000-0000-000000000000}"/>
          </ac:spMkLst>
        </pc:spChg>
      </pc:sldChg>
      <pc:sldChg chg="modSp mod setBg">
        <pc:chgData name="Amalia Spiliakou" userId="f4bd6b91a0b5818a" providerId="LiveId" clId="{A7A9D5DB-FA68-43A1-B042-EE3BD4885848}" dt="2026-08-30T03:15:49.255" v="229" actId="20577"/>
        <pc:sldMkLst>
          <pc:docMk/>
          <pc:sldMk cId="2190232046" sldId="260"/>
        </pc:sldMkLst>
        <pc:spChg chg="mod">
          <ac:chgData name="Amalia Spiliakou" userId="f4bd6b91a0b5818a" providerId="LiveId" clId="{A7A9D5DB-FA68-43A1-B042-EE3BD4885848}" dt="2026-08-30T03:15:49.255" v="229" actId="20577"/>
          <ac:spMkLst>
            <pc:docMk/>
            <pc:sldMk cId="2190232046" sldId="260"/>
            <ac:spMk id="7170" creationId="{00000000-0000-0000-0000-000000000000}"/>
          </ac:spMkLst>
        </pc:spChg>
      </pc:sldChg>
      <pc:sldChg chg="addSp delSp modSp mod setBg">
        <pc:chgData name="Amalia Spiliakou" userId="f4bd6b91a0b5818a" providerId="LiveId" clId="{A7A9D5DB-FA68-43A1-B042-EE3BD4885848}" dt="2026-08-30T03:17:53.393" v="250" actId="14100"/>
        <pc:sldMkLst>
          <pc:docMk/>
          <pc:sldMk cId="233591931" sldId="266"/>
        </pc:sldMkLst>
        <pc:spChg chg="mod">
          <ac:chgData name="Amalia Spiliakou" userId="f4bd6b91a0b5818a" providerId="LiveId" clId="{A7A9D5DB-FA68-43A1-B042-EE3BD4885848}" dt="2026-08-30T03:17:53.393" v="250" actId="14100"/>
          <ac:spMkLst>
            <pc:docMk/>
            <pc:sldMk cId="233591931" sldId="266"/>
            <ac:spMk id="20482" creationId="{00000000-0000-0000-0000-000000000000}"/>
          </ac:spMkLst>
        </pc:spChg>
        <pc:picChg chg="add mod">
          <ac:chgData name="Amalia Spiliakou" userId="f4bd6b91a0b5818a" providerId="LiveId" clId="{A7A9D5DB-FA68-43A1-B042-EE3BD4885848}" dt="2026-08-30T03:17:20.002" v="246" actId="1076"/>
          <ac:picMkLst>
            <pc:docMk/>
            <pc:sldMk cId="233591931" sldId="266"/>
            <ac:picMk id="2" creationId="{6059014E-7FF3-CEF2-D20C-2A3D343A8CED}"/>
          </ac:picMkLst>
        </pc:picChg>
        <pc:picChg chg="del">
          <ac:chgData name="Amalia Spiliakou" userId="f4bd6b91a0b5818a" providerId="LiveId" clId="{A7A9D5DB-FA68-43A1-B042-EE3BD4885848}" dt="2026-08-30T03:17:08.056" v="244" actId="478"/>
          <ac:picMkLst>
            <pc:docMk/>
            <pc:sldMk cId="233591931" sldId="266"/>
            <ac:picMk id="20483" creationId="{00000000-0000-0000-0000-000000000000}"/>
          </ac:picMkLst>
        </pc:picChg>
      </pc:sldChg>
      <pc:sldChg chg="addSp delSp modSp mod setBg">
        <pc:chgData name="Amalia Spiliakou" userId="f4bd6b91a0b5818a" providerId="LiveId" clId="{A7A9D5DB-FA68-43A1-B042-EE3BD4885848}" dt="2026-08-30T03:21:45.293" v="299" actId="20577"/>
        <pc:sldMkLst>
          <pc:docMk/>
          <pc:sldMk cId="2317892500" sldId="268"/>
        </pc:sldMkLst>
        <pc:spChg chg="mod">
          <ac:chgData name="Amalia Spiliakou" userId="f4bd6b91a0b5818a" providerId="LiveId" clId="{A7A9D5DB-FA68-43A1-B042-EE3BD4885848}" dt="2026-08-30T03:21:45.293" v="299" actId="20577"/>
          <ac:spMkLst>
            <pc:docMk/>
            <pc:sldMk cId="2317892500" sldId="268"/>
            <ac:spMk id="25603" creationId="{00000000-0000-0000-0000-000000000000}"/>
          </ac:spMkLst>
        </pc:spChg>
        <pc:picChg chg="add mod">
          <ac:chgData name="Amalia Spiliakou" userId="f4bd6b91a0b5818a" providerId="LiveId" clId="{A7A9D5DB-FA68-43A1-B042-EE3BD4885848}" dt="2026-08-30T03:21:21.360" v="296" actId="14100"/>
          <ac:picMkLst>
            <pc:docMk/>
            <pc:sldMk cId="2317892500" sldId="268"/>
            <ac:picMk id="2" creationId="{42304F1E-7EF5-5B7E-4CCD-48126A9B0A73}"/>
          </ac:picMkLst>
        </pc:picChg>
        <pc:picChg chg="del">
          <ac:chgData name="Amalia Spiliakou" userId="f4bd6b91a0b5818a" providerId="LiveId" clId="{A7A9D5DB-FA68-43A1-B042-EE3BD4885848}" dt="2026-08-30T03:21:13.909" v="295" actId="478"/>
          <ac:picMkLst>
            <pc:docMk/>
            <pc:sldMk cId="2317892500" sldId="268"/>
            <ac:picMk id="25602" creationId="{00000000-0000-0000-0000-000000000000}"/>
          </ac:picMkLst>
        </pc:picChg>
      </pc:sldChg>
      <pc:sldChg chg="addSp delSp modSp mod setBg">
        <pc:chgData name="Amalia Spiliakou" userId="f4bd6b91a0b5818a" providerId="LiveId" clId="{A7A9D5DB-FA68-43A1-B042-EE3BD4885848}" dt="2026-08-31T11:51:32.605" v="838" actId="20577"/>
        <pc:sldMkLst>
          <pc:docMk/>
          <pc:sldMk cId="2804575705" sldId="269"/>
        </pc:sldMkLst>
        <pc:spChg chg="mod">
          <ac:chgData name="Amalia Spiliakou" userId="f4bd6b91a0b5818a" providerId="LiveId" clId="{A7A9D5DB-FA68-43A1-B042-EE3BD4885848}" dt="2026-08-31T11:51:32.605" v="838" actId="20577"/>
          <ac:spMkLst>
            <pc:docMk/>
            <pc:sldMk cId="2804575705" sldId="269"/>
            <ac:spMk id="26626" creationId="{00000000-0000-0000-0000-000000000000}"/>
          </ac:spMkLst>
        </pc:spChg>
        <pc:picChg chg="add mod">
          <ac:chgData name="Amalia Spiliakou" userId="f4bd6b91a0b5818a" providerId="LiveId" clId="{A7A9D5DB-FA68-43A1-B042-EE3BD4885848}" dt="2026-08-30T03:24:40.271" v="327" actId="1076"/>
          <ac:picMkLst>
            <pc:docMk/>
            <pc:sldMk cId="2804575705" sldId="269"/>
            <ac:picMk id="3" creationId="{75DE01D6-69E1-EA3E-5F35-88291D2AFA46}"/>
          </ac:picMkLst>
        </pc:picChg>
        <pc:picChg chg="add mod">
          <ac:chgData name="Amalia Spiliakou" userId="f4bd6b91a0b5818a" providerId="LiveId" clId="{A7A9D5DB-FA68-43A1-B042-EE3BD4885848}" dt="2026-08-30T03:26:25.716" v="336" actId="1076"/>
          <ac:picMkLst>
            <pc:docMk/>
            <pc:sldMk cId="2804575705" sldId="269"/>
            <ac:picMk id="5" creationId="{0EA9E128-6FEB-8F24-F588-8D59071EF6D4}"/>
          </ac:picMkLst>
        </pc:picChg>
        <pc:picChg chg="del mod">
          <ac:chgData name="Amalia Spiliakou" userId="f4bd6b91a0b5818a" providerId="LiveId" clId="{A7A9D5DB-FA68-43A1-B042-EE3BD4885848}" dt="2026-08-30T03:26:16.275" v="335" actId="478"/>
          <ac:picMkLst>
            <pc:docMk/>
            <pc:sldMk cId="2804575705" sldId="269"/>
            <ac:picMk id="1026" creationId="{8EC1B2C3-31A4-42E9-BC4B-94E6C4A19C08}"/>
          </ac:picMkLst>
        </pc:picChg>
        <pc:picChg chg="del">
          <ac:chgData name="Amalia Spiliakou" userId="f4bd6b91a0b5818a" providerId="LiveId" clId="{A7A9D5DB-FA68-43A1-B042-EE3BD4885848}" dt="2026-08-30T03:24:22.009" v="323" actId="478"/>
          <ac:picMkLst>
            <pc:docMk/>
            <pc:sldMk cId="2804575705" sldId="269"/>
            <ac:picMk id="26627" creationId="{00000000-0000-0000-0000-000000000000}"/>
          </ac:picMkLst>
        </pc:picChg>
      </pc:sldChg>
      <pc:sldChg chg="modSp mod setBg">
        <pc:chgData name="Amalia Spiliakou" userId="f4bd6b91a0b5818a" providerId="LiveId" clId="{A7A9D5DB-FA68-43A1-B042-EE3BD4885848}" dt="2026-08-31T11:53:21.668" v="852" actId="6549"/>
        <pc:sldMkLst>
          <pc:docMk/>
          <pc:sldMk cId="3834363854" sldId="272"/>
        </pc:sldMkLst>
        <pc:spChg chg="mod">
          <ac:chgData name="Amalia Spiliakou" userId="f4bd6b91a0b5818a" providerId="LiveId" clId="{A7A9D5DB-FA68-43A1-B042-EE3BD4885848}" dt="2026-08-31T11:53:21.668" v="852" actId="6549"/>
          <ac:spMkLst>
            <pc:docMk/>
            <pc:sldMk cId="3834363854" sldId="272"/>
            <ac:spMk id="35842" creationId="{00000000-0000-0000-0000-000000000000}"/>
          </ac:spMkLst>
        </pc:spChg>
      </pc:sldChg>
      <pc:sldChg chg="addSp delSp modSp mod setBg">
        <pc:chgData name="Amalia Spiliakou" userId="f4bd6b91a0b5818a" providerId="LiveId" clId="{A7A9D5DB-FA68-43A1-B042-EE3BD4885848}" dt="2026-08-31T11:54:32.781" v="860" actId="6549"/>
        <pc:sldMkLst>
          <pc:docMk/>
          <pc:sldMk cId="85069869" sldId="273"/>
        </pc:sldMkLst>
        <pc:spChg chg="mod">
          <ac:chgData name="Amalia Spiliakou" userId="f4bd6b91a0b5818a" providerId="LiveId" clId="{A7A9D5DB-FA68-43A1-B042-EE3BD4885848}" dt="2026-08-31T11:54:32.781" v="860" actId="6549"/>
          <ac:spMkLst>
            <pc:docMk/>
            <pc:sldMk cId="85069869" sldId="273"/>
            <ac:spMk id="36866" creationId="{00000000-0000-0000-0000-000000000000}"/>
          </ac:spMkLst>
        </pc:spChg>
        <pc:picChg chg="add del mod">
          <ac:chgData name="Amalia Spiliakou" userId="f4bd6b91a0b5818a" providerId="LiveId" clId="{A7A9D5DB-FA68-43A1-B042-EE3BD4885848}" dt="2026-08-30T03:30:32.506" v="415" actId="478"/>
          <ac:picMkLst>
            <pc:docMk/>
            <pc:sldMk cId="85069869" sldId="273"/>
            <ac:picMk id="2" creationId="{80B0A59E-F972-57B2-CF72-FCE4EBB13EC3}"/>
          </ac:picMkLst>
        </pc:picChg>
        <pc:picChg chg="add del">
          <ac:chgData name="Amalia Spiliakou" userId="f4bd6b91a0b5818a" providerId="LiveId" clId="{A7A9D5DB-FA68-43A1-B042-EE3BD4885848}" dt="2026-08-30T03:30:36.013" v="418" actId="478"/>
          <ac:picMkLst>
            <pc:docMk/>
            <pc:sldMk cId="85069869" sldId="273"/>
            <ac:picMk id="3" creationId="{AFDD9585-385D-7385-F743-C663276F799E}"/>
          </ac:picMkLst>
        </pc:picChg>
        <pc:picChg chg="add del">
          <ac:chgData name="Amalia Spiliakou" userId="f4bd6b91a0b5818a" providerId="LiveId" clId="{A7A9D5DB-FA68-43A1-B042-EE3BD4885848}" dt="2026-08-30T03:30:55.861" v="421" actId="478"/>
          <ac:picMkLst>
            <pc:docMk/>
            <pc:sldMk cId="85069869" sldId="273"/>
            <ac:picMk id="4" creationId="{E08BF5DA-1A07-5B17-4F39-C73E8F9FF2E2}"/>
          </ac:picMkLst>
        </pc:picChg>
        <pc:picChg chg="add mod">
          <ac:chgData name="Amalia Spiliakou" userId="f4bd6b91a0b5818a" providerId="LiveId" clId="{A7A9D5DB-FA68-43A1-B042-EE3BD4885848}" dt="2026-08-30T03:31:57.288" v="426" actId="1076"/>
          <ac:picMkLst>
            <pc:docMk/>
            <pc:sldMk cId="85069869" sldId="273"/>
            <ac:picMk id="5" creationId="{13D34AF8-6301-86B2-6850-3326EEFAA4C7}"/>
          </ac:picMkLst>
        </pc:picChg>
        <pc:picChg chg="del">
          <ac:chgData name="Amalia Spiliakou" userId="f4bd6b91a0b5818a" providerId="LiveId" clId="{A7A9D5DB-FA68-43A1-B042-EE3BD4885848}" dt="2026-08-30T03:30:14.594" v="411" actId="478"/>
          <ac:picMkLst>
            <pc:docMk/>
            <pc:sldMk cId="85069869" sldId="273"/>
            <ac:picMk id="36867" creationId="{00000000-0000-0000-0000-000000000000}"/>
          </ac:picMkLst>
        </pc:picChg>
      </pc:sldChg>
      <pc:sldChg chg="addSp delSp modSp mod setBg">
        <pc:chgData name="Amalia Spiliakou" userId="f4bd6b91a0b5818a" providerId="LiveId" clId="{A7A9D5DB-FA68-43A1-B042-EE3BD4885848}" dt="2026-08-31T11:55:31.089" v="868" actId="20577"/>
        <pc:sldMkLst>
          <pc:docMk/>
          <pc:sldMk cId="1257631309" sldId="274"/>
        </pc:sldMkLst>
        <pc:spChg chg="mod">
          <ac:chgData name="Amalia Spiliakou" userId="f4bd6b91a0b5818a" providerId="LiveId" clId="{A7A9D5DB-FA68-43A1-B042-EE3BD4885848}" dt="2026-08-31T11:55:31.089" v="868" actId="20577"/>
          <ac:spMkLst>
            <pc:docMk/>
            <pc:sldMk cId="1257631309" sldId="274"/>
            <ac:spMk id="37890" creationId="{00000000-0000-0000-0000-000000000000}"/>
          </ac:spMkLst>
        </pc:spChg>
        <pc:picChg chg="add del">
          <ac:chgData name="Amalia Spiliakou" userId="f4bd6b91a0b5818a" providerId="LiveId" clId="{A7A9D5DB-FA68-43A1-B042-EE3BD4885848}" dt="2026-08-30T03:43:36.596" v="467" actId="478"/>
          <ac:picMkLst>
            <pc:docMk/>
            <pc:sldMk cId="1257631309" sldId="274"/>
            <ac:picMk id="2" creationId="{4647FC05-A584-D647-E7B5-F39BD78B4605}"/>
          </ac:picMkLst>
        </pc:picChg>
        <pc:picChg chg="del">
          <ac:chgData name="Amalia Spiliakou" userId="f4bd6b91a0b5818a" providerId="LiveId" clId="{A7A9D5DB-FA68-43A1-B042-EE3BD4885848}" dt="2026-08-30T03:43:14.603" v="463" actId="478"/>
          <ac:picMkLst>
            <pc:docMk/>
            <pc:sldMk cId="1257631309" sldId="274"/>
            <ac:picMk id="1026" creationId="{00000000-0000-0000-0000-000000000000}"/>
          </ac:picMkLst>
        </pc:picChg>
        <pc:picChg chg="del">
          <ac:chgData name="Amalia Spiliakou" userId="f4bd6b91a0b5818a" providerId="LiveId" clId="{A7A9D5DB-FA68-43A1-B042-EE3BD4885848}" dt="2026-08-30T03:43:16.512" v="464" actId="478"/>
          <ac:picMkLst>
            <pc:docMk/>
            <pc:sldMk cId="1257631309" sldId="274"/>
            <ac:picMk id="2050" creationId="{22467B59-D5FB-4993-B1EC-15ADE2CC1E26}"/>
          </ac:picMkLst>
        </pc:picChg>
      </pc:sldChg>
      <pc:sldChg chg="delSp modSp mod setBg">
        <pc:chgData name="Amalia Spiliakou" userId="f4bd6b91a0b5818a" providerId="LiveId" clId="{A7A9D5DB-FA68-43A1-B042-EE3BD4885848}" dt="2026-08-31T11:56:01.044" v="872" actId="20577"/>
        <pc:sldMkLst>
          <pc:docMk/>
          <pc:sldMk cId="3226043173" sldId="275"/>
        </pc:sldMkLst>
        <pc:spChg chg="mod">
          <ac:chgData name="Amalia Spiliakou" userId="f4bd6b91a0b5818a" providerId="LiveId" clId="{A7A9D5DB-FA68-43A1-B042-EE3BD4885848}" dt="2026-08-31T11:56:01.044" v="872" actId="20577"/>
          <ac:spMkLst>
            <pc:docMk/>
            <pc:sldMk cId="3226043173" sldId="275"/>
            <ac:spMk id="38914" creationId="{00000000-0000-0000-0000-000000000000}"/>
          </ac:spMkLst>
        </pc:spChg>
        <pc:picChg chg="del">
          <ac:chgData name="Amalia Spiliakou" userId="f4bd6b91a0b5818a" providerId="LiveId" clId="{A7A9D5DB-FA68-43A1-B042-EE3BD4885848}" dt="2026-08-30T03:46:43.906" v="488" actId="478"/>
          <ac:picMkLst>
            <pc:docMk/>
            <pc:sldMk cId="3226043173" sldId="275"/>
            <ac:picMk id="38916" creationId="{00000000-0000-0000-0000-000000000000}"/>
          </ac:picMkLst>
        </pc:picChg>
      </pc:sldChg>
      <pc:sldChg chg="modSp mod setBg">
        <pc:chgData name="Amalia Spiliakou" userId="f4bd6b91a0b5818a" providerId="LiveId" clId="{A7A9D5DB-FA68-43A1-B042-EE3BD4885848}" dt="2026-08-30T03:51:04.073" v="525" actId="113"/>
        <pc:sldMkLst>
          <pc:docMk/>
          <pc:sldMk cId="3628935541" sldId="276"/>
        </pc:sldMkLst>
        <pc:spChg chg="mod">
          <ac:chgData name="Amalia Spiliakou" userId="f4bd6b91a0b5818a" providerId="LiveId" clId="{A7A9D5DB-FA68-43A1-B042-EE3BD4885848}" dt="2026-08-30T03:51:04.073" v="525" actId="113"/>
          <ac:spMkLst>
            <pc:docMk/>
            <pc:sldMk cId="3628935541" sldId="276"/>
            <ac:spMk id="39938" creationId="{00000000-0000-0000-0000-000000000000}"/>
          </ac:spMkLst>
        </pc:spChg>
      </pc:sldChg>
      <pc:sldChg chg="delSp modSp mod setBg">
        <pc:chgData name="Amalia Spiliakou" userId="f4bd6b91a0b5818a" providerId="LiveId" clId="{A7A9D5DB-FA68-43A1-B042-EE3BD4885848}" dt="2026-08-30T03:54:03.502" v="557" actId="20577"/>
        <pc:sldMkLst>
          <pc:docMk/>
          <pc:sldMk cId="1161144175" sldId="278"/>
        </pc:sldMkLst>
        <pc:spChg chg="mod">
          <ac:chgData name="Amalia Spiliakou" userId="f4bd6b91a0b5818a" providerId="LiveId" clId="{A7A9D5DB-FA68-43A1-B042-EE3BD4885848}" dt="2026-08-30T03:54:03.502" v="557" actId="20577"/>
          <ac:spMkLst>
            <pc:docMk/>
            <pc:sldMk cId="1161144175" sldId="278"/>
            <ac:spMk id="41986" creationId="{00000000-0000-0000-0000-000000000000}"/>
          </ac:spMkLst>
        </pc:spChg>
        <pc:picChg chg="mod">
          <ac:chgData name="Amalia Spiliakou" userId="f4bd6b91a0b5818a" providerId="LiveId" clId="{A7A9D5DB-FA68-43A1-B042-EE3BD4885848}" dt="2026-08-30T03:51:42.438" v="529" actId="1076"/>
          <ac:picMkLst>
            <pc:docMk/>
            <pc:sldMk cId="1161144175" sldId="278"/>
            <ac:picMk id="41987" creationId="{00000000-0000-0000-0000-000000000000}"/>
          </ac:picMkLst>
        </pc:picChg>
        <pc:picChg chg="del mod">
          <ac:chgData name="Amalia Spiliakou" userId="f4bd6b91a0b5818a" providerId="LiveId" clId="{A7A9D5DB-FA68-43A1-B042-EE3BD4885848}" dt="2026-08-30T03:52:38.212" v="536" actId="478"/>
          <ac:picMkLst>
            <pc:docMk/>
            <pc:sldMk cId="1161144175" sldId="278"/>
            <ac:picMk id="41988" creationId="{00000000-0000-0000-0000-000000000000}"/>
          </ac:picMkLst>
        </pc:picChg>
      </pc:sldChg>
      <pc:sldChg chg="addSp delSp modSp mod setBg">
        <pc:chgData name="Amalia Spiliakou" userId="f4bd6b91a0b5818a" providerId="LiveId" clId="{A7A9D5DB-FA68-43A1-B042-EE3BD4885848}" dt="2026-08-31T11:56:16.894" v="874" actId="20577"/>
        <pc:sldMkLst>
          <pc:docMk/>
          <pc:sldMk cId="2665928009" sldId="280"/>
        </pc:sldMkLst>
        <pc:spChg chg="mod">
          <ac:chgData name="Amalia Spiliakou" userId="f4bd6b91a0b5818a" providerId="LiveId" clId="{A7A9D5DB-FA68-43A1-B042-EE3BD4885848}" dt="2026-08-31T11:56:16.894" v="874" actId="20577"/>
          <ac:spMkLst>
            <pc:docMk/>
            <pc:sldMk cId="2665928009" sldId="280"/>
            <ac:spMk id="44034" creationId="{00000000-0000-0000-0000-000000000000}"/>
          </ac:spMkLst>
        </pc:spChg>
        <pc:picChg chg="add del">
          <ac:chgData name="Amalia Spiliakou" userId="f4bd6b91a0b5818a" providerId="LiveId" clId="{A7A9D5DB-FA68-43A1-B042-EE3BD4885848}" dt="2026-08-30T03:58:27.857" v="597" actId="478"/>
          <ac:picMkLst>
            <pc:docMk/>
            <pc:sldMk cId="2665928009" sldId="280"/>
            <ac:picMk id="2" creationId="{39A727A7-F5B2-AFDB-8A4B-4C356AA8FA55}"/>
          </ac:picMkLst>
        </pc:picChg>
        <pc:picChg chg="add mod">
          <ac:chgData name="Amalia Spiliakou" userId="f4bd6b91a0b5818a" providerId="LiveId" clId="{A7A9D5DB-FA68-43A1-B042-EE3BD4885848}" dt="2026-08-30T03:59:15.621" v="607" actId="14100"/>
          <ac:picMkLst>
            <pc:docMk/>
            <pc:sldMk cId="2665928009" sldId="280"/>
            <ac:picMk id="3" creationId="{CC7D35D4-97BC-0B85-CACF-1E1CBF24576D}"/>
          </ac:picMkLst>
        </pc:picChg>
        <pc:picChg chg="del">
          <ac:chgData name="Amalia Spiliakou" userId="f4bd6b91a0b5818a" providerId="LiveId" clId="{A7A9D5DB-FA68-43A1-B042-EE3BD4885848}" dt="2026-08-30T03:59:10.326" v="606" actId="478"/>
          <ac:picMkLst>
            <pc:docMk/>
            <pc:sldMk cId="2665928009" sldId="280"/>
            <ac:picMk id="44035" creationId="{00000000-0000-0000-0000-000000000000}"/>
          </ac:picMkLst>
        </pc:picChg>
        <pc:picChg chg="mod">
          <ac:chgData name="Amalia Spiliakou" userId="f4bd6b91a0b5818a" providerId="LiveId" clId="{A7A9D5DB-FA68-43A1-B042-EE3BD4885848}" dt="2026-08-30T03:59:54.091" v="612" actId="1076"/>
          <ac:picMkLst>
            <pc:docMk/>
            <pc:sldMk cId="2665928009" sldId="280"/>
            <ac:picMk id="44036" creationId="{00000000-0000-0000-0000-000000000000}"/>
          </ac:picMkLst>
        </pc:picChg>
        <pc:picChg chg="mod">
          <ac:chgData name="Amalia Spiliakou" userId="f4bd6b91a0b5818a" providerId="LiveId" clId="{A7A9D5DB-FA68-43A1-B042-EE3BD4885848}" dt="2026-08-30T03:59:46.261" v="611" actId="1076"/>
          <ac:picMkLst>
            <pc:docMk/>
            <pc:sldMk cId="2665928009" sldId="280"/>
            <ac:picMk id="44037" creationId="{00000000-0000-0000-0000-000000000000}"/>
          </ac:picMkLst>
        </pc:picChg>
      </pc:sldChg>
      <pc:sldChg chg="modSp mod setBg">
        <pc:chgData name="Amalia Spiliakou" userId="f4bd6b91a0b5818a" providerId="LiveId" clId="{A7A9D5DB-FA68-43A1-B042-EE3BD4885848}" dt="2026-08-30T04:04:28.326" v="643" actId="14100"/>
        <pc:sldMkLst>
          <pc:docMk/>
          <pc:sldMk cId="796754605" sldId="281"/>
        </pc:sldMkLst>
        <pc:spChg chg="mod">
          <ac:chgData name="Amalia Spiliakou" userId="f4bd6b91a0b5818a" providerId="LiveId" clId="{A7A9D5DB-FA68-43A1-B042-EE3BD4885848}" dt="2026-08-30T04:04:28.326" v="643" actId="14100"/>
          <ac:spMkLst>
            <pc:docMk/>
            <pc:sldMk cId="796754605" sldId="281"/>
            <ac:spMk id="48130" creationId="{00000000-0000-0000-0000-000000000000}"/>
          </ac:spMkLst>
        </pc:spChg>
        <pc:picChg chg="mod">
          <ac:chgData name="Amalia Spiliakou" userId="f4bd6b91a0b5818a" providerId="LiveId" clId="{A7A9D5DB-FA68-43A1-B042-EE3BD4885848}" dt="2026-08-30T04:04:08.093" v="637" actId="14100"/>
          <ac:picMkLst>
            <pc:docMk/>
            <pc:sldMk cId="796754605" sldId="281"/>
            <ac:picMk id="48131" creationId="{00000000-0000-0000-0000-000000000000}"/>
          </ac:picMkLst>
        </pc:picChg>
      </pc:sldChg>
      <pc:sldChg chg="modSp mod setBg">
        <pc:chgData name="Amalia Spiliakou" userId="f4bd6b91a0b5818a" providerId="LiveId" clId="{A7A9D5DB-FA68-43A1-B042-EE3BD4885848}" dt="2026-08-30T04:09:06.949" v="705" actId="20577"/>
        <pc:sldMkLst>
          <pc:docMk/>
          <pc:sldMk cId="3624655385" sldId="282"/>
        </pc:sldMkLst>
        <pc:spChg chg="mod">
          <ac:chgData name="Amalia Spiliakou" userId="f4bd6b91a0b5818a" providerId="LiveId" clId="{A7A9D5DB-FA68-43A1-B042-EE3BD4885848}" dt="2026-08-30T04:09:06.949" v="705" actId="20577"/>
          <ac:spMkLst>
            <pc:docMk/>
            <pc:sldMk cId="3624655385" sldId="282"/>
            <ac:spMk id="52226" creationId="{00000000-0000-0000-0000-000000000000}"/>
          </ac:spMkLst>
        </pc:spChg>
        <pc:picChg chg="mod">
          <ac:chgData name="Amalia Spiliakou" userId="f4bd6b91a0b5818a" providerId="LiveId" clId="{A7A9D5DB-FA68-43A1-B042-EE3BD4885848}" dt="2026-08-30T04:06:55.854" v="661" actId="1076"/>
          <ac:picMkLst>
            <pc:docMk/>
            <pc:sldMk cId="3624655385" sldId="282"/>
            <ac:picMk id="52227" creationId="{00000000-0000-0000-0000-000000000000}"/>
          </ac:picMkLst>
        </pc:picChg>
        <pc:picChg chg="mod">
          <ac:chgData name="Amalia Spiliakou" userId="f4bd6b91a0b5818a" providerId="LiveId" clId="{A7A9D5DB-FA68-43A1-B042-EE3BD4885848}" dt="2026-08-30T04:07:23.012" v="667" actId="14100"/>
          <ac:picMkLst>
            <pc:docMk/>
            <pc:sldMk cId="3624655385" sldId="282"/>
            <ac:picMk id="52228" creationId="{00000000-0000-0000-0000-000000000000}"/>
          </ac:picMkLst>
        </pc:picChg>
        <pc:picChg chg="mod">
          <ac:chgData name="Amalia Spiliakou" userId="f4bd6b91a0b5818a" providerId="LiveId" clId="{A7A9D5DB-FA68-43A1-B042-EE3BD4885848}" dt="2026-08-30T04:07:26.381" v="668" actId="14100"/>
          <ac:picMkLst>
            <pc:docMk/>
            <pc:sldMk cId="3624655385" sldId="282"/>
            <ac:picMk id="52229" creationId="{00000000-0000-0000-0000-000000000000}"/>
          </ac:picMkLst>
        </pc:picChg>
      </pc:sldChg>
      <pc:sldChg chg="modSp mod setBg">
        <pc:chgData name="Amalia Spiliakou" userId="f4bd6b91a0b5818a" providerId="LiveId" clId="{A7A9D5DB-FA68-43A1-B042-EE3BD4885848}" dt="2026-08-31T11:56:29.972" v="876" actId="20577"/>
        <pc:sldMkLst>
          <pc:docMk/>
          <pc:sldMk cId="3159869135" sldId="283"/>
        </pc:sldMkLst>
        <pc:spChg chg="mod">
          <ac:chgData name="Amalia Spiliakou" userId="f4bd6b91a0b5818a" providerId="LiveId" clId="{A7A9D5DB-FA68-43A1-B042-EE3BD4885848}" dt="2026-08-31T11:56:29.972" v="876" actId="20577"/>
          <ac:spMkLst>
            <pc:docMk/>
            <pc:sldMk cId="3159869135" sldId="283"/>
            <ac:spMk id="53250" creationId="{00000000-0000-0000-0000-000000000000}"/>
          </ac:spMkLst>
        </pc:spChg>
      </pc:sldChg>
      <pc:sldChg chg="delSp modSp mod setBg">
        <pc:chgData name="Amalia Spiliakou" userId="f4bd6b91a0b5818a" providerId="LiveId" clId="{A7A9D5DB-FA68-43A1-B042-EE3BD4885848}" dt="2026-08-31T11:56:51.465" v="880" actId="6549"/>
        <pc:sldMkLst>
          <pc:docMk/>
          <pc:sldMk cId="858991859" sldId="287"/>
        </pc:sldMkLst>
        <pc:spChg chg="mod">
          <ac:chgData name="Amalia Spiliakou" userId="f4bd6b91a0b5818a" providerId="LiveId" clId="{A7A9D5DB-FA68-43A1-B042-EE3BD4885848}" dt="2026-08-31T11:56:51.465" v="880" actId="6549"/>
          <ac:spMkLst>
            <pc:docMk/>
            <pc:sldMk cId="858991859" sldId="287"/>
            <ac:spMk id="62466" creationId="{00000000-0000-0000-0000-000000000000}"/>
          </ac:spMkLst>
        </pc:spChg>
        <pc:picChg chg="del">
          <ac:chgData name="Amalia Spiliakou" userId="f4bd6b91a0b5818a" providerId="LiveId" clId="{A7A9D5DB-FA68-43A1-B042-EE3BD4885848}" dt="2026-08-30T05:49:10.909" v="722" actId="478"/>
          <ac:picMkLst>
            <pc:docMk/>
            <pc:sldMk cId="858991859" sldId="287"/>
            <ac:picMk id="62467" creationId="{00000000-0000-0000-0000-000000000000}"/>
          </ac:picMkLst>
        </pc:picChg>
        <pc:picChg chg="mod">
          <ac:chgData name="Amalia Spiliakou" userId="f4bd6b91a0b5818a" providerId="LiveId" clId="{A7A9D5DB-FA68-43A1-B042-EE3BD4885848}" dt="2026-08-30T05:49:28.863" v="724" actId="1076"/>
          <ac:picMkLst>
            <pc:docMk/>
            <pc:sldMk cId="858991859" sldId="287"/>
            <ac:picMk id="62468" creationId="{00000000-0000-0000-0000-000000000000}"/>
          </ac:picMkLst>
        </pc:picChg>
      </pc:sldChg>
      <pc:sldChg chg="modSp mod setBg">
        <pc:chgData name="Amalia Spiliakou" userId="f4bd6b91a0b5818a" providerId="LiveId" clId="{A7A9D5DB-FA68-43A1-B042-EE3BD4885848}" dt="2026-08-30T05:52:15.255" v="759" actId="20577"/>
        <pc:sldMkLst>
          <pc:docMk/>
          <pc:sldMk cId="1304364889" sldId="288"/>
        </pc:sldMkLst>
        <pc:spChg chg="mod">
          <ac:chgData name="Amalia Spiliakou" userId="f4bd6b91a0b5818a" providerId="LiveId" clId="{A7A9D5DB-FA68-43A1-B042-EE3BD4885848}" dt="2026-08-30T05:52:15.255" v="759" actId="20577"/>
          <ac:spMkLst>
            <pc:docMk/>
            <pc:sldMk cId="1304364889" sldId="288"/>
            <ac:spMk id="63490" creationId="{00000000-0000-0000-0000-000000000000}"/>
          </ac:spMkLst>
        </pc:spChg>
      </pc:sldChg>
      <pc:sldChg chg="modSp mod setBg">
        <pc:chgData name="Amalia Spiliakou" userId="f4bd6b91a0b5818a" providerId="LiveId" clId="{A7A9D5DB-FA68-43A1-B042-EE3BD4885848}" dt="2026-08-30T05:53:40.453" v="775" actId="255"/>
        <pc:sldMkLst>
          <pc:docMk/>
          <pc:sldMk cId="2267749879" sldId="289"/>
        </pc:sldMkLst>
        <pc:spChg chg="mod">
          <ac:chgData name="Amalia Spiliakou" userId="f4bd6b91a0b5818a" providerId="LiveId" clId="{A7A9D5DB-FA68-43A1-B042-EE3BD4885848}" dt="2026-08-30T05:53:40.453" v="775" actId="255"/>
          <ac:spMkLst>
            <pc:docMk/>
            <pc:sldMk cId="2267749879" sldId="289"/>
            <ac:spMk id="67586" creationId="{00000000-0000-0000-0000-000000000000}"/>
          </ac:spMkLst>
        </pc:spChg>
      </pc:sldChg>
      <pc:sldChg chg="addSp delSp modSp mod setBg">
        <pc:chgData name="Amalia Spiliakou" userId="f4bd6b91a0b5818a" providerId="LiveId" clId="{A7A9D5DB-FA68-43A1-B042-EE3BD4885848}" dt="2026-08-31T11:57:34.053" v="896" actId="6549"/>
        <pc:sldMkLst>
          <pc:docMk/>
          <pc:sldMk cId="646767322" sldId="290"/>
        </pc:sldMkLst>
        <pc:spChg chg="mod">
          <ac:chgData name="Amalia Spiliakou" userId="f4bd6b91a0b5818a" providerId="LiveId" clId="{A7A9D5DB-FA68-43A1-B042-EE3BD4885848}" dt="2026-08-31T11:57:34.053" v="896" actId="6549"/>
          <ac:spMkLst>
            <pc:docMk/>
            <pc:sldMk cId="646767322" sldId="290"/>
            <ac:spMk id="68610" creationId="{00000000-0000-0000-0000-000000000000}"/>
          </ac:spMkLst>
        </pc:spChg>
        <pc:picChg chg="add del">
          <ac:chgData name="Amalia Spiliakou" userId="f4bd6b91a0b5818a" providerId="LiveId" clId="{A7A9D5DB-FA68-43A1-B042-EE3BD4885848}" dt="2026-08-30T05:56:03.302" v="796" actId="478"/>
          <ac:picMkLst>
            <pc:docMk/>
            <pc:sldMk cId="646767322" sldId="290"/>
            <ac:picMk id="2" creationId="{5A17DC44-83C8-336B-E339-3F554A5D296C}"/>
          </ac:picMkLst>
        </pc:picChg>
      </pc:sldChg>
      <pc:sldChg chg="addSp delSp modSp mod setBg">
        <pc:chgData name="Amalia Spiliakou" userId="f4bd6b91a0b5818a" providerId="LiveId" clId="{A7A9D5DB-FA68-43A1-B042-EE3BD4885848}" dt="2026-08-30T03:15:59.670" v="234" actId="20577"/>
        <pc:sldMkLst>
          <pc:docMk/>
          <pc:sldMk cId="344775780" sldId="291"/>
        </pc:sldMkLst>
        <pc:spChg chg="mod">
          <ac:chgData name="Amalia Spiliakou" userId="f4bd6b91a0b5818a" providerId="LiveId" clId="{A7A9D5DB-FA68-43A1-B042-EE3BD4885848}" dt="2026-08-30T03:15:59.670" v="234" actId="20577"/>
          <ac:spMkLst>
            <pc:docMk/>
            <pc:sldMk cId="344775780" sldId="291"/>
            <ac:spMk id="19458" creationId="{00000000-0000-0000-0000-000000000000}"/>
          </ac:spMkLst>
        </pc:spChg>
        <pc:picChg chg="add mod">
          <ac:chgData name="Amalia Spiliakou" userId="f4bd6b91a0b5818a" providerId="LiveId" clId="{A7A9D5DB-FA68-43A1-B042-EE3BD4885848}" dt="2026-08-30T03:11:43.932" v="169" actId="14100"/>
          <ac:picMkLst>
            <pc:docMk/>
            <pc:sldMk cId="344775780" sldId="291"/>
            <ac:picMk id="2" creationId="{DCDC387B-0984-1BAD-4817-BEDD75078313}"/>
          </ac:picMkLst>
        </pc:picChg>
        <pc:picChg chg="del">
          <ac:chgData name="Amalia Spiliakou" userId="f4bd6b91a0b5818a" providerId="LiveId" clId="{A7A9D5DB-FA68-43A1-B042-EE3BD4885848}" dt="2026-08-30T03:10:23.749" v="161" actId="478"/>
          <ac:picMkLst>
            <pc:docMk/>
            <pc:sldMk cId="344775780" sldId="291"/>
            <ac:picMk id="19459" creationId="{00000000-0000-0000-0000-000000000000}"/>
          </ac:picMkLst>
        </pc:picChg>
        <pc:picChg chg="del">
          <ac:chgData name="Amalia Spiliakou" userId="f4bd6b91a0b5818a" providerId="LiveId" clId="{A7A9D5DB-FA68-43A1-B042-EE3BD4885848}" dt="2026-08-30T03:11:17.827" v="165" actId="478"/>
          <ac:picMkLst>
            <pc:docMk/>
            <pc:sldMk cId="344775780" sldId="291"/>
            <ac:picMk id="19460" creationId="{00000000-0000-0000-0000-000000000000}"/>
          </ac:picMkLst>
        </pc:picChg>
      </pc:sldChg>
      <pc:sldChg chg="modSp mod setBg">
        <pc:chgData name="Amalia Spiliakou" userId="f4bd6b91a0b5818a" providerId="LiveId" clId="{A7A9D5DB-FA68-43A1-B042-EE3BD4885848}" dt="2026-08-30T03:19:50.407" v="273" actId="20577"/>
        <pc:sldMkLst>
          <pc:docMk/>
          <pc:sldMk cId="531579161" sldId="292"/>
        </pc:sldMkLst>
        <pc:spChg chg="mod">
          <ac:chgData name="Amalia Spiliakou" userId="f4bd6b91a0b5818a" providerId="LiveId" clId="{A7A9D5DB-FA68-43A1-B042-EE3BD4885848}" dt="2026-08-30T03:19:50.407" v="273" actId="20577"/>
          <ac:spMkLst>
            <pc:docMk/>
            <pc:sldMk cId="531579161" sldId="292"/>
            <ac:spMk id="2" creationId="{00000000-0000-0000-0000-000000000000}"/>
          </ac:spMkLst>
        </pc:spChg>
      </pc:sldChg>
      <pc:sldChg chg="modSp mod setBg">
        <pc:chgData name="Amalia Spiliakou" userId="f4bd6b91a0b5818a" providerId="LiveId" clId="{A7A9D5DB-FA68-43A1-B042-EE3BD4885848}" dt="2026-08-31T11:55:49.100" v="870" actId="20577"/>
        <pc:sldMkLst>
          <pc:docMk/>
          <pc:sldMk cId="4280955444" sldId="293"/>
        </pc:sldMkLst>
        <pc:spChg chg="mod">
          <ac:chgData name="Amalia Spiliakou" userId="f4bd6b91a0b5818a" providerId="LiveId" clId="{A7A9D5DB-FA68-43A1-B042-EE3BD4885848}" dt="2026-08-31T11:55:49.100" v="870" actId="20577"/>
          <ac:spMkLst>
            <pc:docMk/>
            <pc:sldMk cId="4280955444" sldId="293"/>
            <ac:spMk id="2" creationId="{00000000-0000-0000-0000-000000000000}"/>
          </ac:spMkLst>
        </pc:spChg>
      </pc:sldChg>
      <pc:sldMasterChg chg="setBg">
        <pc:chgData name="Amalia Spiliakou" userId="f4bd6b91a0b5818a" providerId="LiveId" clId="{A7A9D5DB-FA68-43A1-B042-EE3BD4885848}" dt="2026-08-29T10:00:42.060" v="84"/>
        <pc:sldMasterMkLst>
          <pc:docMk/>
          <pc:sldMasterMk cId="2999629806" sldId="2147483648"/>
        </pc:sldMasterMkLst>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A9CA661-9646-459F-85D9-93927703791D}" type="datetimeFigureOut">
              <a:rPr lang="en-GB" smtClean="0"/>
              <a:t>31/08/2026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0F3352-5DAB-4109-AED6-FFBF6EF2729A}" type="slidenum">
              <a:rPr lang="en-GB" smtClean="0"/>
              <a:t>‹#›</a:t>
            </a:fld>
            <a:endParaRPr lang="en-GB"/>
          </a:p>
        </p:txBody>
      </p:sp>
    </p:spTree>
    <p:extLst>
      <p:ext uri="{BB962C8B-B14F-4D97-AF65-F5344CB8AC3E}">
        <p14:creationId xmlns:p14="http://schemas.microsoft.com/office/powerpoint/2010/main" val="3062498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A9CA661-9646-459F-85D9-93927703791D}" type="datetimeFigureOut">
              <a:rPr lang="en-GB" smtClean="0"/>
              <a:t>31/08/2026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0F3352-5DAB-4109-AED6-FFBF6EF2729A}" type="slidenum">
              <a:rPr lang="en-GB" smtClean="0"/>
              <a:t>‹#›</a:t>
            </a:fld>
            <a:endParaRPr lang="en-GB"/>
          </a:p>
        </p:txBody>
      </p:sp>
    </p:spTree>
    <p:extLst>
      <p:ext uri="{BB962C8B-B14F-4D97-AF65-F5344CB8AC3E}">
        <p14:creationId xmlns:p14="http://schemas.microsoft.com/office/powerpoint/2010/main" val="401013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9CA661-9646-459F-85D9-93927703791D}" type="datetimeFigureOut">
              <a:rPr lang="en-GB" smtClean="0"/>
              <a:t>31/08/2026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0F3352-5DAB-4109-AED6-FFBF6EF2729A}" type="slidenum">
              <a:rPr lang="en-GB" smtClean="0"/>
              <a:t>‹#›</a:t>
            </a:fld>
            <a:endParaRPr lang="en-GB"/>
          </a:p>
        </p:txBody>
      </p:sp>
    </p:spTree>
    <p:extLst>
      <p:ext uri="{BB962C8B-B14F-4D97-AF65-F5344CB8AC3E}">
        <p14:creationId xmlns:p14="http://schemas.microsoft.com/office/powerpoint/2010/main" val="2628212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A9CA661-9646-459F-85D9-93927703791D}" type="datetimeFigureOut">
              <a:rPr lang="en-GB" smtClean="0"/>
              <a:t>31/08/2026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0F3352-5DAB-4109-AED6-FFBF6EF2729A}" type="slidenum">
              <a:rPr lang="en-GB" smtClean="0"/>
              <a:t>‹#›</a:t>
            </a:fld>
            <a:endParaRPr lang="en-GB"/>
          </a:p>
        </p:txBody>
      </p:sp>
    </p:spTree>
    <p:extLst>
      <p:ext uri="{BB962C8B-B14F-4D97-AF65-F5344CB8AC3E}">
        <p14:creationId xmlns:p14="http://schemas.microsoft.com/office/powerpoint/2010/main" val="3670755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A9CA661-9646-459F-85D9-93927703791D}" type="datetimeFigureOut">
              <a:rPr lang="en-GB" smtClean="0"/>
              <a:t>31/08/2026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60F3352-5DAB-4109-AED6-FFBF6EF2729A}" type="slidenum">
              <a:rPr lang="en-GB" smtClean="0"/>
              <a:t>‹#›</a:t>
            </a:fld>
            <a:endParaRPr lang="en-GB"/>
          </a:p>
        </p:txBody>
      </p:sp>
    </p:spTree>
    <p:extLst>
      <p:ext uri="{BB962C8B-B14F-4D97-AF65-F5344CB8AC3E}">
        <p14:creationId xmlns:p14="http://schemas.microsoft.com/office/powerpoint/2010/main" val="2611434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A9CA661-9646-459F-85D9-93927703791D}" type="datetimeFigureOut">
              <a:rPr lang="en-GB" smtClean="0"/>
              <a:t>31/08/2026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0F3352-5DAB-4109-AED6-FFBF6EF2729A}" type="slidenum">
              <a:rPr lang="en-GB" smtClean="0"/>
              <a:t>‹#›</a:t>
            </a:fld>
            <a:endParaRPr lang="en-GB"/>
          </a:p>
        </p:txBody>
      </p:sp>
    </p:spTree>
    <p:extLst>
      <p:ext uri="{BB962C8B-B14F-4D97-AF65-F5344CB8AC3E}">
        <p14:creationId xmlns:p14="http://schemas.microsoft.com/office/powerpoint/2010/main" val="1888535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9CA661-9646-459F-85D9-93927703791D}" type="datetimeFigureOut">
              <a:rPr lang="en-GB" smtClean="0"/>
              <a:t>31/08/2026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0F3352-5DAB-4109-AED6-FFBF6EF2729A}" type="slidenum">
              <a:rPr lang="en-GB" smtClean="0"/>
              <a:t>‹#›</a:t>
            </a:fld>
            <a:endParaRPr lang="en-GB"/>
          </a:p>
        </p:txBody>
      </p:sp>
    </p:spTree>
    <p:extLst>
      <p:ext uri="{BB962C8B-B14F-4D97-AF65-F5344CB8AC3E}">
        <p14:creationId xmlns:p14="http://schemas.microsoft.com/office/powerpoint/2010/main" val="3041497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9CA661-9646-459F-85D9-93927703791D}" type="datetimeFigureOut">
              <a:rPr lang="en-GB" smtClean="0"/>
              <a:t>31/08/2026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0F3352-5DAB-4109-AED6-FFBF6EF2729A}" type="slidenum">
              <a:rPr lang="en-GB" smtClean="0"/>
              <a:t>‹#›</a:t>
            </a:fld>
            <a:endParaRPr lang="en-GB"/>
          </a:p>
        </p:txBody>
      </p:sp>
    </p:spTree>
    <p:extLst>
      <p:ext uri="{BB962C8B-B14F-4D97-AF65-F5344CB8AC3E}">
        <p14:creationId xmlns:p14="http://schemas.microsoft.com/office/powerpoint/2010/main" val="923716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9CA661-9646-459F-85D9-93927703791D}" type="datetimeFigureOut">
              <a:rPr lang="en-GB" smtClean="0"/>
              <a:t>31/08/2026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0F3352-5DAB-4109-AED6-FFBF6EF2729A}" type="slidenum">
              <a:rPr lang="en-GB" smtClean="0"/>
              <a:t>‹#›</a:t>
            </a:fld>
            <a:endParaRPr lang="en-GB"/>
          </a:p>
        </p:txBody>
      </p:sp>
    </p:spTree>
    <p:extLst>
      <p:ext uri="{BB962C8B-B14F-4D97-AF65-F5344CB8AC3E}">
        <p14:creationId xmlns:p14="http://schemas.microsoft.com/office/powerpoint/2010/main" val="913107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A9CA661-9646-459F-85D9-93927703791D}" type="datetimeFigureOut">
              <a:rPr lang="en-GB" smtClean="0"/>
              <a:t>31/08/2026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0F3352-5DAB-4109-AED6-FFBF6EF2729A}" type="slidenum">
              <a:rPr lang="en-GB" smtClean="0"/>
              <a:t>‹#›</a:t>
            </a:fld>
            <a:endParaRPr lang="en-GB"/>
          </a:p>
        </p:txBody>
      </p:sp>
    </p:spTree>
    <p:extLst>
      <p:ext uri="{BB962C8B-B14F-4D97-AF65-F5344CB8AC3E}">
        <p14:creationId xmlns:p14="http://schemas.microsoft.com/office/powerpoint/2010/main" val="2077582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A9CA661-9646-459F-85D9-93927703791D}" type="datetimeFigureOut">
              <a:rPr lang="en-GB" smtClean="0"/>
              <a:t>31/08/2026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0F3352-5DAB-4109-AED6-FFBF6EF2729A}" type="slidenum">
              <a:rPr lang="en-GB" smtClean="0"/>
              <a:t>‹#›</a:t>
            </a:fld>
            <a:endParaRPr lang="en-GB"/>
          </a:p>
        </p:txBody>
      </p:sp>
    </p:spTree>
    <p:extLst>
      <p:ext uri="{BB962C8B-B14F-4D97-AF65-F5344CB8AC3E}">
        <p14:creationId xmlns:p14="http://schemas.microsoft.com/office/powerpoint/2010/main" val="3349856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9CA661-9646-459F-85D9-93927703791D}" type="datetimeFigureOut">
              <a:rPr lang="en-GB" smtClean="0"/>
              <a:t>31/08/2026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0F3352-5DAB-4109-AED6-FFBF6EF2729A}" type="slidenum">
              <a:rPr lang="en-GB" smtClean="0"/>
              <a:t>‹#›</a:t>
            </a:fld>
            <a:endParaRPr lang="en-GB"/>
          </a:p>
        </p:txBody>
      </p:sp>
    </p:spTree>
    <p:extLst>
      <p:ext uri="{BB962C8B-B14F-4D97-AF65-F5344CB8AC3E}">
        <p14:creationId xmlns:p14="http://schemas.microsoft.com/office/powerpoint/2010/main" val="299962980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commons.wikimedia.org/wiki/File:TPAnshutz.jpg"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s://www.mediastorehouse.com.au/framed-prints/fine-art-finder/print-ad-ivory-soap-22922188.html" TargetMode="External"/><Relationship Id="rId2" Type="http://schemas.openxmlformats.org/officeDocument/2006/relationships/hyperlink" Target="https://www.famsf.org/artworks/the-ironworkers-noontime" TargetMode="Externa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flashbak.com/john-french-sloan-new-york-city-and-the-ash-can-school-of-artists-452437/ashcan-school-artists-and-friends-at-john-french-sloans-philadelphia-studio-1898/"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commons.wikimedia.org/wiki/File:George_Bellows_self-portrait.jpg"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nga.gov/artworks/134485-forty-two-kids"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commons.wikimedia.org/wiki/File:George_Bellows_-_Portrait_of_Paddy_Flannigan_(1908).jpg"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nga.gov/artworks/69392-new-york"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collections.lacma.org/object/11398" TargetMode="Externa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clevelandart.org/art/1922.1133"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commons.wikimedia.org/wiki/File:George_Bellows_-_Both_Members_of_This_Club.jpg"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en.wikipedia.org/wiki/Dempsey_and_Firpo#/media/File:Bellows_George_Dempsey_and_Firpo_1924.jpg"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emuseum.delart.org/objects/6818/selfportrait"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aaa.si.edu/collections/items/detail/dolly-and-john-sloan-seated-table-their-santa-fe-home-2709" TargetMode="Externa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www.metmuseum.org/art/collection/search/19264"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commons.wikimedia.org/wiki/File:McSorley%27s_Bar_1912_John_Sloan.jpg" TargetMode="External"/><Relationship Id="rId1" Type="http://schemas.openxmlformats.org/officeDocument/2006/relationships/slideLayout" Target="../slideLayouts/slideLayout6.xml"/><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paulgravett.com/articles/article/george_luks/"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www.wikiart.org/en/george-luks/allen-street-1905"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www.metmuseum.org/art/collection/search/19316" TargetMode="External"/><Relationship Id="rId1" Type="http://schemas.openxmlformats.org/officeDocument/2006/relationships/slideLayout" Target="../slideLayouts/slideLayout6.xml"/><Relationship Id="rId5" Type="http://schemas.openxmlformats.org/officeDocument/2006/relationships/image" Target="../media/image25.jpe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www.wikiart.org/en/george-luks/noontime-st-botolph-street-boston-1928"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s://collection.barnesfoundation.org/objects/5159/Self-Portrait/"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s://www.metmuseum.org/art/collection/search/19265" TargetMode="External"/><Relationship Id="rId1" Type="http://schemas.openxmlformats.org/officeDocument/2006/relationships/slideLayout" Target="../slideLayouts/slideLayout6.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s://www.metmuseum.org/art/collection/search/19335" TargetMode="Externa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198.199.96.172/museum/details/view/sshow/id/94/pictureId/2482"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1850" y="1709738"/>
            <a:ext cx="10515600" cy="3502342"/>
          </a:xfrm>
        </p:spPr>
        <p:txBody>
          <a:bodyPr>
            <a:normAutofit fontScale="90000"/>
          </a:bodyPr>
          <a:lstStyle/>
          <a:p>
            <a:pPr algn="ctr"/>
            <a:br>
              <a:rPr lang="en-US" dirty="0">
                <a:latin typeface="Algerian" panose="04020705040A02060702" pitchFamily="82" charset="0"/>
              </a:rPr>
            </a:br>
            <a:br>
              <a:rPr lang="en-US" dirty="0">
                <a:latin typeface="Algerian" panose="04020705040A02060702" pitchFamily="82" charset="0"/>
              </a:rPr>
            </a:br>
            <a:br>
              <a:rPr lang="el-GR" dirty="0">
                <a:latin typeface="Algerian" panose="04020705040A02060702" pitchFamily="82" charset="0"/>
              </a:rPr>
            </a:br>
            <a:r>
              <a:rPr lang="en-US" dirty="0">
                <a:latin typeface="Algerian" panose="04020705040A02060702" pitchFamily="82" charset="0"/>
              </a:rPr>
              <a:t>Ashcan Painters and Their Circle</a:t>
            </a:r>
            <a:br>
              <a:rPr lang="en-US" dirty="0">
                <a:latin typeface="Algerian" panose="04020705040A02060702" pitchFamily="82" charset="0"/>
              </a:rPr>
            </a:br>
            <a:r>
              <a:rPr lang="en-US" dirty="0">
                <a:latin typeface="Algerian" panose="04020705040A02060702" pitchFamily="82" charset="0"/>
              </a:rPr>
              <a:t>1900-1920</a:t>
            </a:r>
            <a:br>
              <a:rPr lang="en-GB" dirty="0"/>
            </a:br>
            <a:endParaRPr lang="en-GB" dirty="0">
              <a:latin typeface="Algerian" panose="04020705040A02060702" pitchFamily="82" charset="0"/>
            </a:endParaRPr>
          </a:p>
        </p:txBody>
      </p:sp>
    </p:spTree>
    <p:extLst>
      <p:ext uri="{BB962C8B-B14F-4D97-AF65-F5344CB8AC3E}">
        <p14:creationId xmlns:p14="http://schemas.microsoft.com/office/powerpoint/2010/main" val="703366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3492" y="1788160"/>
            <a:ext cx="4146997" cy="4917440"/>
          </a:xfrm>
        </p:spPr>
        <p:txBody>
          <a:bodyPr rtlCol="0">
            <a:normAutofit/>
          </a:bodyPr>
          <a:lstStyle/>
          <a:p>
            <a:pPr algn="ctr">
              <a:defRPr/>
            </a:pPr>
            <a:br>
              <a:rPr lang="en-US" sz="2400" b="1" dirty="0"/>
            </a:br>
            <a:br>
              <a:rPr lang="en-US" sz="2400" b="1" dirty="0"/>
            </a:br>
            <a:br>
              <a:rPr lang="en-US" sz="2400" b="1" dirty="0"/>
            </a:br>
            <a:br>
              <a:rPr lang="en-US" sz="2400" b="1" dirty="0"/>
            </a:br>
            <a:br>
              <a:rPr lang="en-US" sz="2400" b="1" dirty="0"/>
            </a:br>
            <a:r>
              <a:rPr lang="en-US" sz="2400" b="1" dirty="0">
                <a:latin typeface="Times New Roman" panose="02020603050405020304" pitchFamily="18" charset="0"/>
                <a:cs typeface="Times New Roman" panose="02020603050405020304" pitchFamily="18" charset="0"/>
              </a:rPr>
              <a:t>Thomas Anshutz, </a:t>
            </a:r>
            <a:r>
              <a:rPr lang="en-US" sz="2400" dirty="0">
                <a:latin typeface="Times New Roman" panose="02020603050405020304" pitchFamily="18" charset="0"/>
                <a:cs typeface="Times New Roman" panose="02020603050405020304" pitchFamily="18" charset="0"/>
              </a:rPr>
              <a:t>1851–1912</a:t>
            </a:r>
            <a:br>
              <a:rPr lang="el-GR"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Unidentified photographer</a:t>
            </a:r>
            <a:r>
              <a:rPr lang="el-GR"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Archives of American Art</a:t>
            </a:r>
            <a:r>
              <a:rPr lang="el-GR"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USA</a:t>
            </a:r>
            <a:br>
              <a:rPr lang="el-GR"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https://commons.wikimedia.org/wiki/File:TPAnshutz.jpg</a:t>
            </a:r>
            <a:r>
              <a:rPr lang="el-GR" sz="1200" dirty="0">
                <a:latin typeface="Times New Roman" panose="02020603050405020304" pitchFamily="18" charset="0"/>
                <a:cs typeface="Times New Roman" panose="02020603050405020304" pitchFamily="18" charset="0"/>
              </a:rPr>
              <a:t> </a:t>
            </a:r>
            <a:br>
              <a:rPr lang="en-US" sz="2400" b="1" dirty="0"/>
            </a:br>
            <a:br>
              <a:rPr lang="en-US" sz="2400" b="1" dirty="0"/>
            </a:br>
            <a:r>
              <a:rPr lang="en-US" sz="2000" dirty="0"/>
              <a:t> </a:t>
            </a:r>
            <a:br>
              <a:rPr lang="en-US" sz="2400" dirty="0"/>
            </a:br>
            <a:endParaRPr lang="en-US" sz="2400" dirty="0"/>
          </a:p>
        </p:txBody>
      </p:sp>
      <p:pic>
        <p:nvPicPr>
          <p:cNvPr id="3075" name="Picture 2" descr="http://1.1.1.3/bmi/3.bp.blogspot.com/-YWMXtHxD-58/T-h_FLAGh7I/AAAAAAAANEo/54tgE5qklfw/s400/anshutz_pho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5776" y="234950"/>
            <a:ext cx="4949825" cy="647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8571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9970396" y="1"/>
            <a:ext cx="2221604" cy="1690688"/>
          </a:xfrm>
        </p:spPr>
        <p:txBody>
          <a:bodyPr>
            <a:normAutofit fontScale="90000"/>
          </a:bodyPr>
          <a:lstStyle/>
          <a:p>
            <a:pPr algn="ctr"/>
            <a:br>
              <a:rPr lang="en-US" sz="2400" b="1" dirty="0"/>
            </a:br>
            <a:br>
              <a:rPr lang="en-US" sz="2400" b="1" dirty="0"/>
            </a:br>
            <a:br>
              <a:rPr lang="en-US" sz="2400" b="1" dirty="0"/>
            </a:br>
            <a:br>
              <a:rPr lang="en-US" sz="2400" b="1" dirty="0"/>
            </a:br>
            <a:br>
              <a:rPr lang="en-US" sz="2400" b="1" dirty="0"/>
            </a:br>
            <a:br>
              <a:rPr lang="en-US" sz="2400" b="1" dirty="0"/>
            </a:br>
            <a:br>
              <a:rPr lang="en-US" sz="2400" b="1" dirty="0"/>
            </a:br>
            <a:br>
              <a:rPr lang="en-US" sz="2400" b="1" dirty="0"/>
            </a:br>
            <a:br>
              <a:rPr lang="el-GR" sz="2400" b="1" dirty="0"/>
            </a:br>
            <a:br>
              <a:rPr lang="el-GR" sz="2400" b="1" dirty="0"/>
            </a:br>
            <a:br>
              <a:rPr lang="el-GR" sz="2400" b="1" dirty="0"/>
            </a:br>
            <a:r>
              <a:rPr lang="en-US" sz="2300" b="1" dirty="0">
                <a:latin typeface="Times New Roman" panose="02020603050405020304" pitchFamily="18" charset="0"/>
                <a:cs typeface="Times New Roman" panose="02020603050405020304" pitchFamily="18" charset="0"/>
              </a:rPr>
              <a:t>The Ironworker's Noontime</a:t>
            </a:r>
            <a:r>
              <a:rPr lang="en-US" sz="2300" dirty="0">
                <a:latin typeface="Times New Roman" panose="02020603050405020304" pitchFamily="18" charset="0"/>
                <a:cs typeface="Times New Roman" panose="02020603050405020304" pitchFamily="18" charset="0"/>
              </a:rPr>
              <a:t>, </a:t>
            </a:r>
            <a:br>
              <a:rPr lang="en-US" sz="2300" dirty="0">
                <a:latin typeface="Times New Roman" panose="02020603050405020304" pitchFamily="18" charset="0"/>
                <a:cs typeface="Times New Roman" panose="02020603050405020304" pitchFamily="18" charset="0"/>
              </a:rPr>
            </a:br>
            <a:r>
              <a:rPr lang="en-US" sz="2300" dirty="0">
                <a:latin typeface="Times New Roman" panose="02020603050405020304" pitchFamily="18" charset="0"/>
                <a:cs typeface="Times New Roman" panose="02020603050405020304" pitchFamily="18" charset="0"/>
              </a:rPr>
              <a:t>1880, Oil on canvas,</a:t>
            </a:r>
            <a:br>
              <a:rPr lang="en-US" sz="2300" dirty="0">
                <a:latin typeface="Times New Roman" panose="02020603050405020304" pitchFamily="18" charset="0"/>
                <a:cs typeface="Times New Roman" panose="02020603050405020304" pitchFamily="18" charset="0"/>
              </a:rPr>
            </a:br>
            <a:r>
              <a:rPr lang="en-US" sz="2300" dirty="0">
                <a:latin typeface="Times New Roman" panose="02020603050405020304" pitchFamily="18" charset="0"/>
                <a:cs typeface="Times New Roman" panose="02020603050405020304" pitchFamily="18" charset="0"/>
              </a:rPr>
              <a:t> De Young Museum, USA</a:t>
            </a:r>
            <a:br>
              <a:rPr lang="el-GR" sz="23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https://www.famsf.org/artworks/the-ironworkers-noontime</a:t>
            </a:r>
            <a:r>
              <a:rPr lang="el-GR" sz="1200" dirty="0">
                <a:latin typeface="Times New Roman" panose="02020603050405020304" pitchFamily="18" charset="0"/>
                <a:cs typeface="Times New Roman" panose="02020603050405020304" pitchFamily="18" charset="0"/>
              </a:rPr>
              <a:t> </a:t>
            </a:r>
            <a:br>
              <a:rPr lang="en-US" sz="2700" dirty="0">
                <a:latin typeface="Times New Roman" panose="02020603050405020304" pitchFamily="18" charset="0"/>
                <a:cs typeface="Times New Roman" panose="02020603050405020304" pitchFamily="18" charset="0"/>
              </a:rPr>
            </a:br>
            <a:r>
              <a:rPr lang="en-US" sz="2300" b="1" dirty="0">
                <a:latin typeface="Times New Roman" panose="02020603050405020304" pitchFamily="18" charset="0"/>
                <a:cs typeface="Times New Roman" panose="02020603050405020304" pitchFamily="18" charset="0"/>
              </a:rPr>
              <a:t>Advertisement for Ivory Soap</a:t>
            </a:r>
            <a:r>
              <a:rPr lang="en-US" sz="2300" dirty="0">
                <a:latin typeface="Times New Roman" panose="02020603050405020304" pitchFamily="18" charset="0"/>
                <a:cs typeface="Times New Roman" panose="02020603050405020304" pitchFamily="18" charset="0"/>
              </a:rPr>
              <a:t>, c.1890</a:t>
            </a:r>
            <a:r>
              <a:rPr lang="el-GR" sz="2300" dirty="0">
                <a:latin typeface="Times New Roman" panose="02020603050405020304" pitchFamily="18" charset="0"/>
                <a:cs typeface="Times New Roman" panose="02020603050405020304" pitchFamily="18" charset="0"/>
              </a:rPr>
              <a:t>, </a:t>
            </a:r>
            <a:r>
              <a:rPr lang="en-US" sz="2300" dirty="0">
                <a:latin typeface="Times New Roman" panose="02020603050405020304" pitchFamily="18" charset="0"/>
                <a:cs typeface="Times New Roman" panose="02020603050405020304" pitchFamily="18" charset="0"/>
              </a:rPr>
              <a:t>(</a:t>
            </a:r>
            <a:r>
              <a:rPr lang="en-US" sz="2300" dirty="0" err="1">
                <a:latin typeface="Times New Roman" panose="02020603050405020304" pitchFamily="18" charset="0"/>
                <a:cs typeface="Times New Roman" panose="02020603050405020304" pitchFamily="18" charset="0"/>
              </a:rPr>
              <a:t>colour</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litho</a:t>
            </a:r>
            <a:r>
              <a:rPr lang="en-US" sz="2300" dirty="0">
                <a:latin typeface="Times New Roman" panose="02020603050405020304" pitchFamily="18" charset="0"/>
                <a:cs typeface="Times New Roman" panose="02020603050405020304" pitchFamily="18" charset="0"/>
              </a:rPr>
              <a:t>) by Thomas Pollock Anschutz (1851-1912)</a:t>
            </a:r>
            <a:r>
              <a:rPr lang="el-GR" sz="2300" dirty="0">
                <a:latin typeface="Times New Roman" panose="02020603050405020304" pitchFamily="18" charset="0"/>
                <a:cs typeface="Times New Roman" panose="02020603050405020304" pitchFamily="18" charset="0"/>
              </a:rPr>
              <a:t>,</a:t>
            </a:r>
            <a:r>
              <a:rPr lang="en-US" sz="2300" dirty="0">
                <a:latin typeface="Times New Roman" panose="02020603050405020304" pitchFamily="18" charset="0"/>
                <a:cs typeface="Times New Roman" panose="02020603050405020304" pitchFamily="18" charset="0"/>
              </a:rPr>
              <a:t> Private Collection</a:t>
            </a:r>
            <a:br>
              <a:rPr lang="el-GR" sz="23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3"/>
              </a:rPr>
              <a:t>https://www.mediastorehouse.com.au/framed-prints/fine-art-finder/print-ad-ivory-soap-22922188.html</a:t>
            </a:r>
            <a:r>
              <a:rPr lang="el-GR" sz="1200" dirty="0">
                <a:latin typeface="Times New Roman" panose="02020603050405020304" pitchFamily="18" charset="0"/>
                <a:cs typeface="Times New Roman" panose="02020603050405020304" pitchFamily="18" charset="0"/>
              </a:rPr>
              <a:t> </a:t>
            </a:r>
            <a:br>
              <a:rPr lang="en-US" sz="2700" dirty="0">
                <a:latin typeface="Times New Roman" panose="02020603050405020304" pitchFamily="18" charset="0"/>
                <a:cs typeface="Times New Roman" panose="02020603050405020304" pitchFamily="18" charset="0"/>
              </a:rPr>
            </a:br>
            <a:endParaRPr lang="en-US" sz="2700" dirty="0">
              <a:latin typeface="Times New Roman" panose="02020603050405020304" pitchFamily="18" charset="0"/>
              <a:cs typeface="Times New Roman" panose="02020603050405020304" pitchFamily="18" charset="0"/>
            </a:endParaRPr>
          </a:p>
        </p:txBody>
      </p:sp>
      <p:pic>
        <p:nvPicPr>
          <p:cNvPr id="5123" name="Picture 4" descr="File:Anschutz Thomas P The Ironworker-s Noontim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862" y="154547"/>
            <a:ext cx="9814534" cy="657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70242" y="4713668"/>
            <a:ext cx="3207432" cy="184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7689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title"/>
          </p:nvPr>
        </p:nvSpPr>
        <p:spPr>
          <a:xfrm>
            <a:off x="0" y="365125"/>
            <a:ext cx="3063274" cy="6324134"/>
          </a:xfrm>
        </p:spPr>
        <p:txBody>
          <a:bodyPr>
            <a:normAutofit/>
          </a:bodyPr>
          <a:lstStyle/>
          <a:p>
            <a:pPr algn="ctr"/>
            <a:br>
              <a:rPr lang="en-US" sz="2000" b="1" dirty="0"/>
            </a:br>
            <a:br>
              <a:rPr lang="en-US" sz="2700" b="1"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John French Sloan Studio</a:t>
            </a:r>
            <a:br>
              <a:rPr lang="en-US" sz="2400" b="1"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Ashcan School artists &amp; friends at John French Sloan's Philadelphia Studio, 1898, Private Collection</a:t>
            </a:r>
            <a:br>
              <a:rPr lang="el-GR"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https://flashbak.com/john-french-sloan-new-york-city-and-the-ash-can-school-of-artists-452437/ashcan-school-artists-and-friends-at-john-french-sloans-philadelphia-studio-1898/</a:t>
            </a:r>
            <a:r>
              <a:rPr lang="el-GR" sz="1200" dirty="0">
                <a:latin typeface="Times New Roman" panose="02020603050405020304" pitchFamily="18" charset="0"/>
                <a:cs typeface="Times New Roman" panose="02020603050405020304" pitchFamily="18" charset="0"/>
              </a:rPr>
              <a:t> </a:t>
            </a:r>
            <a:endParaRPr lang="en-US" sz="2400" b="1" dirty="0">
              <a:latin typeface="Times New Roman" panose="02020603050405020304" pitchFamily="18" charset="0"/>
              <a:cs typeface="Times New Roman" panose="02020603050405020304" pitchFamily="18" charset="0"/>
            </a:endParaRPr>
          </a:p>
        </p:txBody>
      </p:sp>
      <p:pic>
        <p:nvPicPr>
          <p:cNvPr id="7171" name="Picture 5" descr="http://1.1.1.5/bmi/upload.wikimedia.org/wikipedia/commons/thumb/4/4d/John_French_Sloan_Studio.jpg/800px-John_French_Sloan_Studi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3274" y="168741"/>
            <a:ext cx="8914080" cy="6536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0232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5943600" y="1087120"/>
            <a:ext cx="5410200" cy="5648960"/>
          </a:xfrm>
        </p:spPr>
        <p:txBody>
          <a:bodyPr>
            <a:normAutofit/>
          </a:bodyPr>
          <a:lstStyle/>
          <a:p>
            <a:pPr algn="ctr"/>
            <a:br>
              <a:rPr lang="en-US" sz="2000" b="1" dirty="0"/>
            </a:br>
            <a:br>
              <a:rPr lang="en-US" sz="2000" b="1" dirty="0"/>
            </a:br>
            <a:br>
              <a:rPr lang="en-US" sz="2000" b="1" dirty="0"/>
            </a:br>
            <a:br>
              <a:rPr lang="en-US" sz="2000" b="1" dirty="0"/>
            </a:br>
            <a:r>
              <a:rPr lang="en-US" sz="2400" b="1" dirty="0">
                <a:latin typeface="Times New Roman" panose="02020603050405020304" pitchFamily="18" charset="0"/>
                <a:cs typeface="Times New Roman" panose="02020603050405020304" pitchFamily="18" charset="0"/>
              </a:rPr>
              <a:t>George Wesley Bellows, 1882 – 1925</a:t>
            </a:r>
            <a:br>
              <a:rPr lang="en-US" sz="2400" b="1"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Self-Portrait, </a:t>
            </a:r>
            <a:r>
              <a:rPr lang="en-US" sz="2400" dirty="0">
                <a:latin typeface="Times New Roman" panose="02020603050405020304" pitchFamily="18" charset="0"/>
                <a:cs typeface="Times New Roman" panose="02020603050405020304" pitchFamily="18" charset="0"/>
              </a:rPr>
              <a:t>1921, Lithograph, 26.67 x 20 cm, This image is available from the United States Library of Congress's Prints and Photographs division, USA</a:t>
            </a:r>
            <a:br>
              <a:rPr lang="el-GR" sz="24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https://commons.wikimedia.org/wiki/File:George_Bellows_self-portrait.jpg</a:t>
            </a:r>
            <a:r>
              <a:rPr lang="el-GR" sz="12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 </a:t>
            </a:r>
            <a:br>
              <a:rPr lang="en-US" sz="2700" dirty="0">
                <a:latin typeface="Times New Roman" panose="02020603050405020304" pitchFamily="18" charset="0"/>
                <a:cs typeface="Times New Roman" panose="02020603050405020304" pitchFamily="18" charset="0"/>
              </a:rPr>
            </a:br>
            <a:endParaRPr lang="en-US" sz="2700" b="1" dirty="0">
              <a:latin typeface="Times New Roman" panose="02020603050405020304" pitchFamily="18" charset="0"/>
              <a:cs typeface="Times New Roman" panose="02020603050405020304" pitchFamily="18" charset="0"/>
            </a:endParaRPr>
          </a:p>
        </p:txBody>
      </p:sp>
      <p:pic>
        <p:nvPicPr>
          <p:cNvPr id="2" name="Picture 1" descr="File:George Bellows self-portrait.jpg">
            <a:extLst>
              <a:ext uri="{FF2B5EF4-FFF2-40B4-BE49-F238E27FC236}">
                <a16:creationId xmlns:a16="http://schemas.microsoft.com/office/drawing/2014/main" id="{DCDC387B-0984-1BAD-4817-BEDD75078313}"/>
              </a:ext>
            </a:extLst>
          </p:cNvPr>
          <p:cNvPicPr>
            <a:picLocks noChangeAspect="1"/>
          </p:cNvPicPr>
          <p:nvPr/>
        </p:nvPicPr>
        <p:blipFill>
          <a:blip r:embed="rId3"/>
          <a:stretch>
            <a:fillRect/>
          </a:stretch>
        </p:blipFill>
        <p:spPr>
          <a:xfrm>
            <a:off x="838200" y="135890"/>
            <a:ext cx="4918174" cy="6600190"/>
          </a:xfrm>
          <a:prstGeom prst="rect">
            <a:avLst/>
          </a:prstGeom>
        </p:spPr>
      </p:pic>
    </p:spTree>
    <p:extLst>
      <p:ext uri="{BB962C8B-B14F-4D97-AF65-F5344CB8AC3E}">
        <p14:creationId xmlns:p14="http://schemas.microsoft.com/office/powerpoint/2010/main" val="344775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9556124" y="1412240"/>
            <a:ext cx="2635876" cy="5217160"/>
          </a:xfrm>
        </p:spPr>
        <p:txBody>
          <a:bodyPr>
            <a:normAutofit/>
          </a:bodyPr>
          <a:lstStyle/>
          <a:p>
            <a:pPr algn="ctr"/>
            <a:br>
              <a:rPr lang="en-US" sz="2000" b="1" dirty="0"/>
            </a:br>
            <a:br>
              <a:rPr lang="en-US" sz="2000" b="1" dirty="0"/>
            </a:br>
            <a:br>
              <a:rPr lang="en-US" sz="2000" b="1" dirty="0"/>
            </a:br>
            <a:br>
              <a:rPr lang="en-US" sz="2000" b="1" dirty="0"/>
            </a:br>
            <a:r>
              <a:rPr lang="en-US" sz="2400" b="1" dirty="0">
                <a:latin typeface="Times New Roman" panose="02020603050405020304" pitchFamily="18" charset="0"/>
                <a:cs typeface="Times New Roman" panose="02020603050405020304" pitchFamily="18" charset="0"/>
              </a:rPr>
              <a:t>42 Kids, </a:t>
            </a:r>
            <a:r>
              <a:rPr lang="en-US" sz="2400" dirty="0">
                <a:latin typeface="Times New Roman" panose="02020603050405020304" pitchFamily="18" charset="0"/>
                <a:cs typeface="Times New Roman" panose="02020603050405020304" pitchFamily="18" charset="0"/>
              </a:rPr>
              <a:t>1907. Oil on canvas, 106.7 x 152.4 cm, Corcoran Gallery of Art, Washington DC, USA</a:t>
            </a:r>
            <a:br>
              <a:rPr lang="en-US"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https://www.nga.gov/artworks/134485-forty-two-kids</a:t>
            </a:r>
            <a:br>
              <a:rPr lang="en-US" sz="12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700" b="1" dirty="0">
                <a:latin typeface="Times New Roman" panose="02020603050405020304" pitchFamily="18" charset="0"/>
                <a:cs typeface="Times New Roman" panose="02020603050405020304" pitchFamily="18" charset="0"/>
              </a:rPr>
              <a:t> </a:t>
            </a:r>
            <a:br>
              <a:rPr lang="en-US" sz="2700" dirty="0">
                <a:latin typeface="Times New Roman" panose="02020603050405020304" pitchFamily="18" charset="0"/>
                <a:cs typeface="Times New Roman" panose="02020603050405020304" pitchFamily="18" charset="0"/>
              </a:rPr>
            </a:br>
            <a:endParaRPr lang="en-US" sz="2700" b="1" dirty="0">
              <a:latin typeface="Times New Roman" panose="02020603050405020304" pitchFamily="18" charset="0"/>
              <a:cs typeface="Times New Roman" panose="02020603050405020304" pitchFamily="18" charset="0"/>
            </a:endParaRPr>
          </a:p>
        </p:txBody>
      </p:sp>
      <p:pic>
        <p:nvPicPr>
          <p:cNvPr id="2" name="Picture 1" descr="From a high vantage point, we look down ontp a group of dozens of boys who stand, sit, stretch, sprawl, or dangle their legs off a rough wooden pier that juts out from the lower left corner into a dark river in this horizonal painting. Their gangly bodies are loosely painted and brightly lit from the upper left. Most are nude, their skin tones ranging from cream white to medium brown. There are gaps between some of the planks of pier, and some of the boards hang off the sides, as if laid loosely across the supports beneath. One boy dives into the river near the center of the painting while another bends over to pull a boy back onto the pier. Several splash in the water near the right side of the painting. The river is emerald green near the brightly lit pier and becomes almost black across the upper half of the painting. An empty, small rowboat painted in stripes of white, white, and blue floats in the shadows along the top center edge of the canvas.">
            <a:extLst>
              <a:ext uri="{FF2B5EF4-FFF2-40B4-BE49-F238E27FC236}">
                <a16:creationId xmlns:a16="http://schemas.microsoft.com/office/drawing/2014/main" id="{6059014E-7FF3-CEF2-D20C-2A3D343A8CED}"/>
              </a:ext>
            </a:extLst>
          </p:cNvPr>
          <p:cNvPicPr>
            <a:picLocks noChangeAspect="1"/>
          </p:cNvPicPr>
          <p:nvPr/>
        </p:nvPicPr>
        <p:blipFill>
          <a:blip r:embed="rId3"/>
          <a:stretch>
            <a:fillRect/>
          </a:stretch>
        </p:blipFill>
        <p:spPr>
          <a:xfrm>
            <a:off x="233441" y="228600"/>
            <a:ext cx="9243033" cy="6400800"/>
          </a:xfrm>
          <a:prstGeom prst="rect">
            <a:avLst/>
          </a:prstGeom>
        </p:spPr>
      </p:pic>
    </p:spTree>
    <p:extLst>
      <p:ext uri="{BB962C8B-B14F-4D97-AF65-F5344CB8AC3E}">
        <p14:creationId xmlns:p14="http://schemas.microsoft.com/office/powerpoint/2010/main" val="233591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2385" y="1341120"/>
            <a:ext cx="3819526" cy="5361848"/>
          </a:xfrm>
        </p:spPr>
        <p:txBody>
          <a:bodyPr>
            <a:normAutofit/>
          </a:bodyPr>
          <a:lstStyle/>
          <a:p>
            <a:pPr algn="ctr"/>
            <a:br>
              <a:rPr lang="en-US" sz="2000" b="1" dirty="0"/>
            </a:br>
            <a:br>
              <a:rPr lang="en-US" sz="2000" b="1" dirty="0"/>
            </a:br>
            <a:br>
              <a:rPr lang="en-US" sz="2000" b="1" dirty="0"/>
            </a:br>
            <a:br>
              <a:rPr lang="en-US" sz="2000" b="1" dirty="0"/>
            </a:br>
            <a:r>
              <a:rPr lang="en-US" sz="2400" b="1" dirty="0">
                <a:latin typeface="Times New Roman" panose="02020603050405020304" pitchFamily="18" charset="0"/>
                <a:cs typeface="Times New Roman" panose="02020603050405020304" pitchFamily="18" charset="0"/>
              </a:rPr>
              <a:t>Paddy Flannigan</a:t>
            </a:r>
            <a:r>
              <a:rPr lang="en-US" sz="2400" b="1" i="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1908. Oil on canvas, 76.8 x 63.5 cm, Collection of Erving and Joyce Wolf</a:t>
            </a:r>
            <a:br>
              <a:rPr lang="en-US"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https://commons.wikimedia.org/wiki/File:George_Bellows_-_Portrait_of_Paddy_Flannigan_(1908).jpg</a:t>
            </a:r>
            <a:r>
              <a:rPr lang="en-US" sz="1200" dirty="0">
                <a:latin typeface="Times New Roman" panose="02020603050405020304" pitchFamily="18" charset="0"/>
                <a:cs typeface="Times New Roman" panose="02020603050405020304" pitchFamily="18" charset="0"/>
              </a:rPr>
              <a:t> </a:t>
            </a:r>
            <a:br>
              <a:rPr lang="en-GB" sz="2400" dirty="0"/>
            </a:br>
            <a:endParaRPr lang="en-GB" sz="2400" dirty="0"/>
          </a:p>
        </p:txBody>
      </p:sp>
      <p:pic>
        <p:nvPicPr>
          <p:cNvPr id="1026" name="Picture 2" descr="ÎÏÎ¿ÏÎ­Î»ÎµÏÎ¼Î± ÎµÎ¹ÎºÏÎ½Î±Ï Î³Î¹Î± Paddy Flannigan">
            <a:extLst>
              <a:ext uri="{FF2B5EF4-FFF2-40B4-BE49-F238E27FC236}">
                <a16:creationId xmlns:a16="http://schemas.microsoft.com/office/drawing/2014/main" id="{3D1839E7-53E7-4063-86E4-191EB0B850A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5900" y="155032"/>
            <a:ext cx="5397500" cy="6547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1579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3"/>
          <p:cNvSpPr>
            <a:spLocks noGrp="1"/>
          </p:cNvSpPr>
          <p:nvPr>
            <p:ph type="title"/>
          </p:nvPr>
        </p:nvSpPr>
        <p:spPr>
          <a:xfrm>
            <a:off x="0" y="1381760"/>
            <a:ext cx="2553865" cy="5323840"/>
          </a:xfrm>
        </p:spPr>
        <p:txBody>
          <a:bodyPr>
            <a:normAutofit/>
          </a:bodyPr>
          <a:lstStyle/>
          <a:p>
            <a:pPr algn="ctr"/>
            <a:br>
              <a:rPr lang="en-US" sz="2000" b="1" dirty="0"/>
            </a:br>
            <a:br>
              <a:rPr lang="en-US" sz="2000" b="1" dirty="0"/>
            </a:br>
            <a:r>
              <a:rPr lang="en-US" sz="2400" b="1" dirty="0">
                <a:latin typeface="Times New Roman" panose="02020603050405020304" pitchFamily="18" charset="0"/>
                <a:cs typeface="Times New Roman" panose="02020603050405020304" pitchFamily="18" charset="0"/>
              </a:rPr>
              <a:t>New York, </a:t>
            </a:r>
            <a:r>
              <a:rPr lang="en-US" sz="2400" dirty="0">
                <a:latin typeface="Times New Roman" panose="02020603050405020304" pitchFamily="18" charset="0"/>
                <a:cs typeface="Times New Roman" panose="02020603050405020304" pitchFamily="18" charset="0"/>
              </a:rPr>
              <a:t>1911, Oil on canvas. 106.7 x 152.4 cm. National Gallery of Art, Washington DC, USA </a:t>
            </a:r>
            <a:br>
              <a:rPr lang="en-US"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https://www.nga.gov/artworks/69392-new-york</a:t>
            </a:r>
            <a:br>
              <a:rPr lang="en-US" sz="1200" dirty="0">
                <a:latin typeface="Times New Roman" panose="02020603050405020304" pitchFamily="18" charset="0"/>
                <a:cs typeface="Times New Roman" panose="02020603050405020304" pitchFamily="18" charset="0"/>
              </a:rPr>
            </a:br>
            <a:br>
              <a:rPr lang="en-US" sz="2700" b="1" dirty="0">
                <a:latin typeface="Times New Roman" panose="02020603050405020304" pitchFamily="18" charset="0"/>
                <a:cs typeface="Times New Roman" panose="02020603050405020304" pitchFamily="18" charset="0"/>
              </a:rPr>
            </a:br>
            <a:endParaRPr lang="en-US" sz="2700" b="1" dirty="0">
              <a:latin typeface="Times New Roman" panose="02020603050405020304" pitchFamily="18" charset="0"/>
              <a:cs typeface="Times New Roman" panose="02020603050405020304" pitchFamily="18" charset="0"/>
            </a:endParaRPr>
          </a:p>
        </p:txBody>
      </p:sp>
      <p:pic>
        <p:nvPicPr>
          <p:cNvPr id="2" name="Picture 1" descr="We look slightly down onto a crush of pedestrians, horse-drawn carriages, wagons, and streetcars enclosed by a row of densely spaced buildings and skyscrapers opposite us in this horizontal painting. The street in front of us is alive with action but the overall color palette is subdued with burgundy red, grays, and black, punctuated by bright spots of harvest yellow, shamrock green, apple red, and white. Most of the people wear long dark coats and black hats but a few in particular draw the eye. For instance, in a patch of sunlight in the lower right corner, three women wearing light blue, scarlet-red, or emerald-green dresses stand out from the crowd. The sunlight also highlights a white spot on the ground, probably snow, amid the crowd to our right. Beyond the band of people in the street close to us, more people fill in the space around carriages, wagons, and trolleys, and a large horse-drawn cart piled with large yellow blocks, perhaps hay, at the center of the composition. A little in the distance to our left, a few bare trees stand around a patch of white ground. Beyond that, in the top half of the painting, city buildings are blocked in with rectangles of muted red, gray, and tan. Shorter buildings, about six to ten stories high, cluster in front of the taller buildings that reach off the top edge of the painting. The band of skyscrapers is broken only by a gray patch of sky visible in a gap between the buildings to our right of center, along the top of the canvas. White smoke rises from a few chimneys and billboards and advertisements are painted onto the fronts of some of the buildings. The paint is loosely applied, so many of the people and objects are created with only a few swipes of the brush, which makes many of the details indistinct. The artist signed the work with pine-green paint near the lower left corner: “Geo Bellows.”">
            <a:extLst>
              <a:ext uri="{FF2B5EF4-FFF2-40B4-BE49-F238E27FC236}">
                <a16:creationId xmlns:a16="http://schemas.microsoft.com/office/drawing/2014/main" id="{42304F1E-7EF5-5B7E-4CCD-48126A9B0A73}"/>
              </a:ext>
            </a:extLst>
          </p:cNvPr>
          <p:cNvPicPr>
            <a:picLocks noChangeAspect="1"/>
          </p:cNvPicPr>
          <p:nvPr/>
        </p:nvPicPr>
        <p:blipFill>
          <a:blip r:embed="rId3"/>
          <a:stretch>
            <a:fillRect/>
          </a:stretch>
        </p:blipFill>
        <p:spPr>
          <a:xfrm>
            <a:off x="2553865" y="181322"/>
            <a:ext cx="9455474" cy="6524277"/>
          </a:xfrm>
          <a:prstGeom prst="rect">
            <a:avLst/>
          </a:prstGeom>
        </p:spPr>
      </p:pic>
    </p:spTree>
    <p:extLst>
      <p:ext uri="{BB962C8B-B14F-4D97-AF65-F5344CB8AC3E}">
        <p14:creationId xmlns:p14="http://schemas.microsoft.com/office/powerpoint/2010/main" val="2317892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988938" y="183035"/>
            <a:ext cx="5203062" cy="1507654"/>
          </a:xfrm>
        </p:spPr>
        <p:txBody>
          <a:bodyPr>
            <a:normAutofit fontScale="90000"/>
          </a:bodyPr>
          <a:lstStyle/>
          <a:p>
            <a:pPr algn="ctr"/>
            <a:br>
              <a:rPr lang="en-US" sz="2000" b="1" dirty="0"/>
            </a:br>
            <a:r>
              <a:rPr lang="en-US" sz="2700" b="1" dirty="0">
                <a:latin typeface="Times New Roman" panose="02020603050405020304" pitchFamily="18" charset="0"/>
                <a:cs typeface="Times New Roman" panose="02020603050405020304" pitchFamily="18" charset="0"/>
              </a:rPr>
              <a:t>Cliff Dwellers, </a:t>
            </a:r>
            <a:r>
              <a:rPr lang="en-US" sz="2700" dirty="0">
                <a:latin typeface="Times New Roman" panose="02020603050405020304" pitchFamily="18" charset="0"/>
                <a:cs typeface="Times New Roman" panose="02020603050405020304" pitchFamily="18" charset="0"/>
              </a:rPr>
              <a:t>1913, Oil on canvas. Los Angeles County Museum of Art, USA</a:t>
            </a:r>
            <a:br>
              <a:rPr lang="en-US"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https://collections.lacma.org/object/11398</a:t>
            </a:r>
            <a:r>
              <a:rPr lang="en-US" sz="1200" dirty="0">
                <a:latin typeface="Times New Roman" panose="02020603050405020304" pitchFamily="18" charset="0"/>
                <a:cs typeface="Times New Roman" panose="02020603050405020304" pitchFamily="18" charset="0"/>
              </a:rPr>
              <a:t> </a:t>
            </a:r>
            <a:br>
              <a:rPr lang="en-US" sz="2700" dirty="0">
                <a:latin typeface="Times New Roman" panose="02020603050405020304" pitchFamily="18" charset="0"/>
                <a:cs typeface="Times New Roman" panose="02020603050405020304" pitchFamily="18" charset="0"/>
              </a:rPr>
            </a:br>
            <a:br>
              <a:rPr lang="en-US" sz="2700" dirty="0"/>
            </a:br>
            <a:endParaRPr lang="en-US" sz="2700" b="1" dirty="0"/>
          </a:p>
        </p:txBody>
      </p:sp>
      <p:pic>
        <p:nvPicPr>
          <p:cNvPr id="3" name="Picture 2">
            <a:extLst>
              <a:ext uri="{FF2B5EF4-FFF2-40B4-BE49-F238E27FC236}">
                <a16:creationId xmlns:a16="http://schemas.microsoft.com/office/drawing/2014/main" id="{75DE01D6-69E1-EA3E-5F35-88291D2AFA46}"/>
              </a:ext>
            </a:extLst>
          </p:cNvPr>
          <p:cNvPicPr>
            <a:picLocks noChangeAspect="1"/>
          </p:cNvPicPr>
          <p:nvPr/>
        </p:nvPicPr>
        <p:blipFill>
          <a:blip r:embed="rId3"/>
          <a:stretch>
            <a:fillRect/>
          </a:stretch>
        </p:blipFill>
        <p:spPr>
          <a:xfrm>
            <a:off x="150255" y="172875"/>
            <a:ext cx="6838683" cy="6502091"/>
          </a:xfrm>
          <a:prstGeom prst="rect">
            <a:avLst/>
          </a:prstGeom>
        </p:spPr>
      </p:pic>
      <p:pic>
        <p:nvPicPr>
          <p:cNvPr id="5" name="Picture 4">
            <a:extLst>
              <a:ext uri="{FF2B5EF4-FFF2-40B4-BE49-F238E27FC236}">
                <a16:creationId xmlns:a16="http://schemas.microsoft.com/office/drawing/2014/main" id="{0EA9E128-6FEB-8F24-F588-8D59071EF6D4}"/>
              </a:ext>
            </a:extLst>
          </p:cNvPr>
          <p:cNvPicPr>
            <a:picLocks noChangeAspect="1"/>
          </p:cNvPicPr>
          <p:nvPr/>
        </p:nvPicPr>
        <p:blipFill>
          <a:blip r:embed="rId4"/>
          <a:stretch>
            <a:fillRect/>
          </a:stretch>
        </p:blipFill>
        <p:spPr>
          <a:xfrm>
            <a:off x="7744861" y="1600040"/>
            <a:ext cx="3691215" cy="5074925"/>
          </a:xfrm>
          <a:prstGeom prst="rect">
            <a:avLst/>
          </a:prstGeom>
        </p:spPr>
      </p:pic>
    </p:spTree>
    <p:extLst>
      <p:ext uri="{BB962C8B-B14F-4D97-AF65-F5344CB8AC3E}">
        <p14:creationId xmlns:p14="http://schemas.microsoft.com/office/powerpoint/2010/main" val="2804575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0" y="1706879"/>
            <a:ext cx="3308797" cy="4983695"/>
          </a:xfrm>
        </p:spPr>
        <p:txBody>
          <a:bodyPr>
            <a:normAutofit fontScale="90000"/>
          </a:bodyPr>
          <a:lstStyle/>
          <a:p>
            <a:pPr algn="ctr"/>
            <a:br>
              <a:rPr lang="en-US" sz="2000" b="1" dirty="0"/>
            </a:br>
            <a:br>
              <a:rPr lang="en-US" sz="2000" b="1" dirty="0"/>
            </a:br>
            <a:br>
              <a:rPr lang="en-US" sz="2000" b="1" dirty="0"/>
            </a:br>
            <a:br>
              <a:rPr lang="en-US" sz="2000" b="1" dirty="0"/>
            </a:br>
            <a:br>
              <a:rPr lang="en-US" sz="2000" b="1" dirty="0"/>
            </a:br>
            <a:br>
              <a:rPr lang="en-US" sz="2000" b="1" dirty="0"/>
            </a:br>
            <a:br>
              <a:rPr lang="en-US" sz="2000" b="1" dirty="0"/>
            </a:br>
            <a:r>
              <a:rPr lang="en-US" sz="2400" b="1" dirty="0">
                <a:latin typeface="Times New Roman" panose="02020603050405020304" pitchFamily="18" charset="0"/>
                <a:cs typeface="Times New Roman" panose="02020603050405020304" pitchFamily="18" charset="0"/>
              </a:rPr>
              <a:t>Stag at </a:t>
            </a:r>
            <a:r>
              <a:rPr lang="en-US" sz="2400" b="1" dirty="0" err="1">
                <a:latin typeface="Times New Roman" panose="02020603050405020304" pitchFamily="18" charset="0"/>
                <a:cs typeface="Times New Roman" panose="02020603050405020304" pitchFamily="18" charset="0"/>
              </a:rPr>
              <a:t>Sharkeys</a:t>
            </a:r>
            <a:r>
              <a:rPr lang="en-US" sz="2400" b="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1909, Oil on canvas, 110 x 140.5 x 8.5 cm, The Cleveland Museum of Art, USA</a:t>
            </a:r>
            <a:br>
              <a:rPr lang="en-US"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https://www.clevelandart.org/art/1922.1133</a:t>
            </a:r>
            <a:r>
              <a:rPr lang="en-US" sz="1200" dirty="0">
                <a:latin typeface="Times New Roman" panose="02020603050405020304" pitchFamily="18" charset="0"/>
                <a:cs typeface="Times New Roman" panose="02020603050405020304" pitchFamily="18" charset="0"/>
              </a:rPr>
              <a:t> </a:t>
            </a:r>
            <a:br>
              <a:rPr lang="en-US" sz="2700" dirty="0">
                <a:latin typeface="Times New Roman" panose="02020603050405020304" pitchFamily="18" charset="0"/>
                <a:cs typeface="Times New Roman" panose="02020603050405020304" pitchFamily="18" charset="0"/>
              </a:rPr>
            </a:br>
            <a:br>
              <a:rPr lang="en-US" sz="2700" dirty="0">
                <a:latin typeface="Times New Roman" panose="02020603050405020304" pitchFamily="18" charset="0"/>
                <a:cs typeface="Times New Roman" panose="02020603050405020304" pitchFamily="18" charset="0"/>
              </a:rPr>
            </a:br>
            <a:br>
              <a:rPr lang="en-US" sz="2700" dirty="0">
                <a:latin typeface="Times New Roman" panose="02020603050405020304" pitchFamily="18" charset="0"/>
                <a:cs typeface="Times New Roman" panose="02020603050405020304" pitchFamily="18" charset="0"/>
              </a:rPr>
            </a:br>
            <a:br>
              <a:rPr lang="en-US" sz="2700" dirty="0">
                <a:latin typeface="Times New Roman" panose="02020603050405020304" pitchFamily="18" charset="0"/>
                <a:cs typeface="Times New Roman" panose="02020603050405020304" pitchFamily="18" charset="0"/>
              </a:rPr>
            </a:br>
            <a:endParaRPr lang="en-US" sz="2700" b="1" dirty="0">
              <a:latin typeface="Times New Roman" panose="02020603050405020304" pitchFamily="18" charset="0"/>
              <a:cs typeface="Times New Roman" panose="02020603050405020304" pitchFamily="18" charset="0"/>
            </a:endParaRPr>
          </a:p>
        </p:txBody>
      </p:sp>
      <p:pic>
        <p:nvPicPr>
          <p:cNvPr id="35843" name="Picture 2" descr="Stag at Sharkey's, 1909, George Bellow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8797" y="167425"/>
            <a:ext cx="8736171" cy="655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4363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 y="1788160"/>
            <a:ext cx="3404399" cy="4906150"/>
          </a:xfrm>
        </p:spPr>
        <p:txBody>
          <a:bodyPr>
            <a:normAutofit/>
          </a:bodyPr>
          <a:lstStyle/>
          <a:p>
            <a:pPr algn="ctr"/>
            <a:br>
              <a:rPr lang="en-US" sz="1800" b="1" dirty="0"/>
            </a:br>
            <a:br>
              <a:rPr lang="en-US" sz="1800" b="1" dirty="0"/>
            </a:br>
            <a:br>
              <a:rPr lang="en-US" sz="1800" b="1" dirty="0"/>
            </a:br>
            <a:r>
              <a:rPr lang="en-US" sz="2400" b="1" dirty="0">
                <a:latin typeface="Times New Roman" panose="02020603050405020304" pitchFamily="18" charset="0"/>
                <a:cs typeface="Times New Roman" panose="02020603050405020304" pitchFamily="18" charset="0"/>
              </a:rPr>
              <a:t>Both Members of This Club,</a:t>
            </a:r>
            <a:r>
              <a:rPr lang="en-US" sz="2400" dirty="0">
                <a:latin typeface="Times New Roman" panose="02020603050405020304" pitchFamily="18" charset="0"/>
                <a:cs typeface="Times New Roman" panose="02020603050405020304" pitchFamily="18" charset="0"/>
              </a:rPr>
              <a:t> 1909, Oil on canvas, 115 x 160.5 cm, NGA, Washington DC, USA</a:t>
            </a:r>
            <a:br>
              <a:rPr lang="en-US" sz="24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https://commons.wikimedia.org/wiki/File:George_Bellows_-_Both_Members_of_This_Club.jpg</a:t>
            </a:r>
            <a:r>
              <a:rPr lang="en-US" sz="1200" dirty="0">
                <a:latin typeface="Times New Roman" panose="02020603050405020304" pitchFamily="18" charset="0"/>
                <a:cs typeface="Times New Roman" panose="02020603050405020304" pitchFamily="18" charset="0"/>
              </a:rPr>
              <a:t> </a:t>
            </a:r>
            <a:br>
              <a:rPr lang="en-US" sz="1200" dirty="0">
                <a:latin typeface="Times New Roman" panose="02020603050405020304" pitchFamily="18" charset="0"/>
                <a:cs typeface="Times New Roman" panose="02020603050405020304" pitchFamily="18" charset="0"/>
              </a:rPr>
            </a:br>
            <a:endParaRPr lang="en-US" sz="1200" b="1" dirty="0">
              <a:latin typeface="Times New Roman" panose="02020603050405020304" pitchFamily="18" charset="0"/>
              <a:cs typeface="Times New Roman" panose="02020603050405020304" pitchFamily="18" charset="0"/>
            </a:endParaRPr>
          </a:p>
        </p:txBody>
      </p:sp>
      <p:pic>
        <p:nvPicPr>
          <p:cNvPr id="5" name="Picture 4" descr="File:George Bellows - Both Members of This Club.jpg">
            <a:extLst>
              <a:ext uri="{FF2B5EF4-FFF2-40B4-BE49-F238E27FC236}">
                <a16:creationId xmlns:a16="http://schemas.microsoft.com/office/drawing/2014/main" id="{13D34AF8-6301-86B2-6850-3326EEFAA4C7}"/>
              </a:ext>
            </a:extLst>
          </p:cNvPr>
          <p:cNvPicPr>
            <a:picLocks noChangeAspect="1"/>
          </p:cNvPicPr>
          <p:nvPr/>
        </p:nvPicPr>
        <p:blipFill>
          <a:blip r:embed="rId3"/>
          <a:stretch>
            <a:fillRect/>
          </a:stretch>
        </p:blipFill>
        <p:spPr>
          <a:xfrm>
            <a:off x="3404399" y="125730"/>
            <a:ext cx="8626316" cy="6568580"/>
          </a:xfrm>
          <a:prstGeom prst="rect">
            <a:avLst/>
          </a:prstGeom>
        </p:spPr>
      </p:pic>
    </p:spTree>
    <p:extLst>
      <p:ext uri="{BB962C8B-B14F-4D97-AF65-F5344CB8AC3E}">
        <p14:creationId xmlns:p14="http://schemas.microsoft.com/office/powerpoint/2010/main" val="85069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8204662" y="1717040"/>
            <a:ext cx="3987338" cy="5140960"/>
          </a:xfrm>
        </p:spPr>
        <p:txBody>
          <a:bodyPr>
            <a:normAutofit/>
          </a:bodyPr>
          <a:lstStyle/>
          <a:p>
            <a:pPr algn="ctr"/>
            <a:br>
              <a:rPr lang="en-US" sz="1800" b="1" dirty="0"/>
            </a:br>
            <a:br>
              <a:rPr lang="en-US" sz="1800" b="1" dirty="0"/>
            </a:br>
            <a:r>
              <a:rPr lang="en-US" sz="2400" b="1" dirty="0">
                <a:latin typeface="Times New Roman" panose="02020603050405020304" pitchFamily="18" charset="0"/>
                <a:cs typeface="Times New Roman" panose="02020603050405020304" pitchFamily="18" charset="0"/>
              </a:rPr>
              <a:t>George Dempsey and Firpo</a:t>
            </a:r>
            <a:r>
              <a:rPr lang="en-US" sz="2400" dirty="0">
                <a:latin typeface="Times New Roman" panose="02020603050405020304" pitchFamily="18" charset="0"/>
                <a:cs typeface="Times New Roman" panose="02020603050405020304" pitchFamily="18" charset="0"/>
              </a:rPr>
              <a:t>, 1924, Oil on canvas, 129.9 × 160.7 cm, Whitney Museum of American Art, NY, USA</a:t>
            </a:r>
            <a:br>
              <a:rPr lang="en-US"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https://en.wikipedia.org/wiki/Dempsey_and_Firpo#/media/File:Bellows_George_Dempsey_and_Firpo_1924.jpg</a:t>
            </a:r>
            <a:r>
              <a:rPr lang="en-US" sz="1200" dirty="0">
                <a:latin typeface="Times New Roman" panose="02020603050405020304" pitchFamily="18" charset="0"/>
                <a:cs typeface="Times New Roman" panose="02020603050405020304" pitchFamily="18" charset="0"/>
              </a:rPr>
              <a:t> </a:t>
            </a:r>
            <a:br>
              <a:rPr lang="en-US" sz="2700" dirty="0"/>
            </a:br>
            <a:br>
              <a:rPr lang="en-US" sz="2700" dirty="0"/>
            </a:br>
            <a:endParaRPr lang="en-US" sz="2700" b="1" dirty="0"/>
          </a:p>
        </p:txBody>
      </p:sp>
      <p:pic>
        <p:nvPicPr>
          <p:cNvPr id="37891" name="Picture 4" descr="File:Bellows George Dempsey and Firpo 19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091" y="180304"/>
            <a:ext cx="8015655" cy="6525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7631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7467598" y="1219199"/>
            <a:ext cx="3048001" cy="5486401"/>
          </a:xfrm>
        </p:spPr>
        <p:txBody>
          <a:bodyPr>
            <a:normAutofit/>
          </a:bodyPr>
          <a:lstStyle/>
          <a:p>
            <a:pPr algn="ctr"/>
            <a:br>
              <a:rPr lang="en-US" sz="2400" b="1" dirty="0"/>
            </a:br>
            <a:br>
              <a:rPr lang="en-US" sz="2400" b="1" dirty="0"/>
            </a:br>
            <a:br>
              <a:rPr lang="en-US" sz="2400" b="1" dirty="0"/>
            </a:br>
            <a:br>
              <a:rPr lang="en-US" sz="2400" b="1" dirty="0"/>
            </a:br>
            <a:r>
              <a:rPr lang="en-US" sz="2400" b="1" dirty="0">
                <a:latin typeface="Times New Roman" panose="02020603050405020304" pitchFamily="18" charset="0"/>
                <a:cs typeface="Times New Roman" panose="02020603050405020304" pitchFamily="18" charset="0"/>
              </a:rPr>
              <a:t>John Sloan, </a:t>
            </a:r>
            <a:br>
              <a:rPr lang="en-US" sz="2400" b="1"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1871–1951</a:t>
            </a:r>
            <a:br>
              <a:rPr lang="en-US" sz="2400" b="1"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Self-Portrait, </a:t>
            </a:r>
            <a:r>
              <a:rPr lang="en-US" sz="2400" dirty="0">
                <a:latin typeface="Times New Roman" panose="02020603050405020304" pitchFamily="18" charset="0"/>
                <a:cs typeface="Times New Roman" panose="02020603050405020304" pitchFamily="18" charset="0"/>
              </a:rPr>
              <a:t>1890, Oil on panel, 35.6 × 30.2 cm, Delaware Art Museum, USA</a:t>
            </a:r>
            <a:br>
              <a:rPr lang="en-US"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https://emuseum.delart.org/objects/6818/selfportrait</a:t>
            </a:r>
            <a:r>
              <a:rPr lang="en-US" sz="1200" dirty="0">
                <a:latin typeface="Times New Roman" panose="02020603050405020304" pitchFamily="18" charset="0"/>
                <a:cs typeface="Times New Roman" panose="02020603050405020304" pitchFamily="18" charset="0"/>
              </a:rPr>
              <a:t> </a:t>
            </a:r>
            <a:br>
              <a:rPr lang="en-US" sz="2700" b="1" dirty="0">
                <a:latin typeface="Times New Roman" panose="02020603050405020304" pitchFamily="18" charset="0"/>
                <a:cs typeface="Times New Roman" panose="02020603050405020304" pitchFamily="18" charset="0"/>
              </a:rPr>
            </a:br>
            <a:endParaRPr lang="en-US" sz="2700" b="1" dirty="0">
              <a:latin typeface="Times New Roman" panose="02020603050405020304" pitchFamily="18" charset="0"/>
              <a:cs typeface="Times New Roman" panose="02020603050405020304" pitchFamily="18" charset="0"/>
            </a:endParaRPr>
          </a:p>
        </p:txBody>
      </p:sp>
      <p:pic>
        <p:nvPicPr>
          <p:cNvPr id="38915" name="Picture 2" descr="File:Self-Portrait Slo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9576" y="150814"/>
            <a:ext cx="5635625" cy="655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6043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7112000" y="365125"/>
            <a:ext cx="3479801" cy="2454275"/>
          </a:xfrm>
        </p:spPr>
        <p:txBody>
          <a:bodyPr>
            <a:normAutofit/>
          </a:bodyPr>
          <a:lstStyle/>
          <a:p>
            <a:pPr algn="ctr"/>
            <a:r>
              <a:rPr lang="en-US" sz="2400" b="1" dirty="0">
                <a:latin typeface="Times New Roman" panose="02020603050405020304" pitchFamily="18" charset="0"/>
                <a:cs typeface="Times New Roman" panose="02020603050405020304" pitchFamily="18" charset="0"/>
              </a:rPr>
              <a:t>John and Dolly Sloan in their house in Santa Fe, </a:t>
            </a:r>
            <a:r>
              <a:rPr lang="en-US" sz="2400" dirty="0">
                <a:latin typeface="Times New Roman" panose="02020603050405020304" pitchFamily="18" charset="0"/>
                <a:cs typeface="Times New Roman" panose="02020603050405020304" pitchFamily="18" charset="0"/>
              </a:rPr>
              <a:t>1939, Smithsonian, USA</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hlinkClick r:id="rId2"/>
              </a:rPr>
              <a:t>https://www.aaa.si.edu/collections/items/detail/dolly-and-john-sloan-seated-table-their-santa-fe-home-2709</a:t>
            </a:r>
            <a:r>
              <a:rPr lang="en-US" sz="1200" b="1" dirty="0">
                <a:latin typeface="Times New Roman" panose="02020603050405020304" pitchFamily="18" charset="0"/>
                <a:cs typeface="Times New Roman" panose="02020603050405020304" pitchFamily="18" charset="0"/>
              </a:rPr>
              <a:t> </a:t>
            </a:r>
            <a:endParaRPr lang="en-US" sz="2400" b="1" dirty="0">
              <a:latin typeface="Times New Roman" panose="02020603050405020304" pitchFamily="18" charset="0"/>
              <a:cs typeface="Times New Roman" panose="02020603050405020304" pitchFamily="18" charset="0"/>
            </a:endParaRPr>
          </a:p>
        </p:txBody>
      </p:sp>
      <p:pic>
        <p:nvPicPr>
          <p:cNvPr id="39939" name="Picture 2"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1" y="76200"/>
            <a:ext cx="5375275"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4" descr="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7114" y="2819400"/>
            <a:ext cx="4484687"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8935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8351520" y="365125"/>
            <a:ext cx="3649690" cy="6339402"/>
          </a:xfrm>
        </p:spPr>
        <p:txBody>
          <a:bodyPr>
            <a:normAutofit/>
          </a:bodyPr>
          <a:lstStyle/>
          <a:p>
            <a:pPr algn="ctr"/>
            <a:br>
              <a:rPr lang="en-US" sz="2000" b="1" dirty="0"/>
            </a:br>
            <a:r>
              <a:rPr lang="en-US" sz="2400" b="1" dirty="0">
                <a:latin typeface="Times New Roman" panose="02020603050405020304" pitchFamily="18" charset="0"/>
                <a:cs typeface="Times New Roman" panose="02020603050405020304" pitchFamily="18" charset="0"/>
              </a:rPr>
              <a:t>Dust Storm, Fifth Avenue</a:t>
            </a:r>
            <a:r>
              <a:rPr lang="en-US" sz="2400" dirty="0">
                <a:latin typeface="Times New Roman" panose="02020603050405020304" pitchFamily="18" charset="0"/>
                <a:cs typeface="Times New Roman" panose="02020603050405020304" pitchFamily="18" charset="0"/>
              </a:rPr>
              <a:t>, 1906, Oil on canvas, 55.9 x 68.6 cm, The MET, NY, USA</a:t>
            </a:r>
            <a:br>
              <a:rPr lang="en-US"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https://www.metmuseum.org/art/collection/search/19264</a:t>
            </a:r>
            <a:r>
              <a:rPr lang="en-US" sz="1200" dirty="0">
                <a:latin typeface="Times New Roman" panose="02020603050405020304" pitchFamily="18" charset="0"/>
                <a:cs typeface="Times New Roman" panose="02020603050405020304" pitchFamily="18" charset="0"/>
              </a:rPr>
              <a:t> </a:t>
            </a:r>
            <a:br>
              <a:rPr lang="en-US" sz="2700" dirty="0">
                <a:latin typeface="Times New Roman" panose="02020603050405020304" pitchFamily="18" charset="0"/>
                <a:cs typeface="Times New Roman" panose="02020603050405020304" pitchFamily="18" charset="0"/>
              </a:rPr>
            </a:br>
            <a:r>
              <a:rPr lang="en-US" sz="2700" b="1" dirty="0">
                <a:solidFill>
                  <a:schemeClr val="bg1"/>
                </a:solidFill>
                <a:latin typeface="Times New Roman" panose="02020603050405020304" pitchFamily="18" charset="0"/>
                <a:cs typeface="Times New Roman" panose="02020603050405020304" pitchFamily="18" charset="0"/>
              </a:rPr>
              <a:t>, NY</a:t>
            </a:r>
            <a:br>
              <a:rPr lang="en-US" sz="2700" dirty="0">
                <a:latin typeface="Times New Roman" panose="02020603050405020304" pitchFamily="18" charset="0"/>
                <a:cs typeface="Times New Roman" panose="02020603050405020304" pitchFamily="18" charset="0"/>
              </a:rPr>
            </a:br>
            <a:br>
              <a:rPr lang="en-US" sz="2000" dirty="0"/>
            </a:br>
            <a:endParaRPr lang="en-US" sz="2000" b="1" dirty="0"/>
          </a:p>
        </p:txBody>
      </p:sp>
      <p:pic>
        <p:nvPicPr>
          <p:cNvPr id="41987" name="Picture 2" descr="http://1.1.1.3/bmi/www.metmuseum.org/toah/images/hb/hb_21.4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90" y="153473"/>
            <a:ext cx="8079451" cy="655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1144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8332632" y="365125"/>
            <a:ext cx="3859367" cy="1325563"/>
          </a:xfrm>
        </p:spPr>
        <p:txBody>
          <a:bodyPr>
            <a:normAutofit fontScale="90000"/>
          </a:bodyPr>
          <a:lstStyle/>
          <a:p>
            <a:pPr algn="ctr"/>
            <a:br>
              <a:rPr lang="en-US" sz="2200" b="1" dirty="0">
                <a:latin typeface="Times New Roman" panose="02020603050405020304" pitchFamily="18" charset="0"/>
                <a:cs typeface="Times New Roman" panose="02020603050405020304" pitchFamily="18" charset="0"/>
              </a:rPr>
            </a:br>
            <a:br>
              <a:rPr lang="en-US" sz="2200" b="1" dirty="0">
                <a:latin typeface="Times New Roman" panose="02020603050405020304" pitchFamily="18" charset="0"/>
                <a:cs typeface="Times New Roman" panose="02020603050405020304" pitchFamily="18" charset="0"/>
              </a:rPr>
            </a:br>
            <a:r>
              <a:rPr lang="en-US" sz="2200" b="1" dirty="0" err="1">
                <a:latin typeface="Times New Roman" panose="02020603050405020304" pitchFamily="18" charset="0"/>
                <a:cs typeface="Times New Roman" panose="02020603050405020304" pitchFamily="18" charset="0"/>
              </a:rPr>
              <a:t>McSorley’s</a:t>
            </a:r>
            <a:r>
              <a:rPr lang="en-US" sz="2200" b="1" dirty="0">
                <a:latin typeface="Times New Roman" panose="02020603050405020304" pitchFamily="18" charset="0"/>
                <a:cs typeface="Times New Roman" panose="02020603050405020304" pitchFamily="18" charset="0"/>
              </a:rPr>
              <a:t> Bar</a:t>
            </a:r>
            <a:r>
              <a:rPr lang="en-US" sz="2200" dirty="0">
                <a:latin typeface="Times New Roman" panose="02020603050405020304" pitchFamily="18" charset="0"/>
                <a:cs typeface="Times New Roman" panose="02020603050405020304" pitchFamily="18" charset="0"/>
              </a:rPr>
              <a:t>,  1912, 26 x 32 in. 66.0 x 81.3 cm, Oil on canvas, Detroit Institute of Arts, USA</a:t>
            </a:r>
            <a:br>
              <a:rPr lang="en-US" sz="2200" dirty="0">
                <a:latin typeface="Times New Roman" panose="02020603050405020304" pitchFamily="18" charset="0"/>
                <a:cs typeface="Times New Roman" panose="02020603050405020304" pitchFamily="18" charset="0"/>
              </a:rPr>
            </a:br>
            <a:r>
              <a:rPr lang="en-US" sz="2200" b="1" dirty="0">
                <a:latin typeface="Times New Roman" panose="02020603050405020304" pitchFamily="18" charset="0"/>
                <a:cs typeface="Times New Roman" panose="02020603050405020304" pitchFamily="18" charset="0"/>
              </a:rPr>
              <a:t>McSorley's Old Ale House, Est. 1854, </a:t>
            </a:r>
            <a:r>
              <a:rPr lang="en-US" sz="2200" dirty="0">
                <a:latin typeface="Times New Roman" panose="02020603050405020304" pitchFamily="18" charset="0"/>
                <a:cs typeface="Times New Roman" panose="02020603050405020304" pitchFamily="18" charset="0"/>
              </a:rPr>
              <a:t>15 E. 7th St. Old McSorley's motto: </a:t>
            </a:r>
            <a:r>
              <a:rPr lang="en-US" sz="2200" i="1" dirty="0">
                <a:latin typeface="Times New Roman" panose="02020603050405020304" pitchFamily="18" charset="0"/>
                <a:cs typeface="Times New Roman" panose="02020603050405020304" pitchFamily="18" charset="0"/>
              </a:rPr>
              <a:t>"Good Ale, Raw</a:t>
            </a:r>
            <a:r>
              <a:rPr lang="en-US" sz="2700" i="1" dirty="0">
                <a:latin typeface="Times New Roman" panose="02020603050405020304" pitchFamily="18" charset="0"/>
                <a:cs typeface="Times New Roman" panose="02020603050405020304" pitchFamily="18" charset="0"/>
              </a:rPr>
              <a:t> Onions and No Ladies“</a:t>
            </a:r>
            <a:br>
              <a:rPr lang="en-US" sz="1200" i="1" dirty="0">
                <a:latin typeface="Times New Roman" panose="02020603050405020304" pitchFamily="18" charset="0"/>
                <a:cs typeface="Times New Roman" panose="02020603050405020304" pitchFamily="18" charset="0"/>
              </a:rPr>
            </a:br>
            <a:r>
              <a:rPr lang="en-US" sz="1200" i="1" dirty="0">
                <a:latin typeface="Times New Roman" panose="02020603050405020304" pitchFamily="18" charset="0"/>
                <a:cs typeface="Times New Roman" panose="02020603050405020304" pitchFamily="18" charset="0"/>
                <a:hlinkClick r:id="rId2"/>
              </a:rPr>
              <a:t>https://commons.wikimedia.org/wiki/File:McSorley%27s_Bar_1912_John_Sloan.jpg</a:t>
            </a:r>
            <a:r>
              <a:rPr lang="en-US" sz="1200" i="1" dirty="0">
                <a:latin typeface="Times New Roman" panose="02020603050405020304" pitchFamily="18" charset="0"/>
                <a:cs typeface="Times New Roman" panose="02020603050405020304" pitchFamily="18" charset="0"/>
              </a:rPr>
              <a:t> </a:t>
            </a:r>
            <a:endParaRPr lang="en-US" sz="2700" b="1" dirty="0">
              <a:latin typeface="Times New Roman" panose="02020603050405020304" pitchFamily="18" charset="0"/>
              <a:cs typeface="Times New Roman" panose="02020603050405020304" pitchFamily="18" charset="0"/>
            </a:endParaRPr>
          </a:p>
        </p:txBody>
      </p:sp>
      <p:pic>
        <p:nvPicPr>
          <p:cNvPr id="44036" name="Picture 5" descr="McSorley's Old Ale House - Ale House | Historic Bar | Irish Pub in New Y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6023" y="4758173"/>
            <a:ext cx="3012581" cy="200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7" descr="http://www.chibarproject.com/Reviews/McSorley%27s/McSorley%27s193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56021" y="2584633"/>
            <a:ext cx="3012583" cy="234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File:McSorley's Bar 1912 John Sloan.jpg">
            <a:extLst>
              <a:ext uri="{FF2B5EF4-FFF2-40B4-BE49-F238E27FC236}">
                <a16:creationId xmlns:a16="http://schemas.microsoft.com/office/drawing/2014/main" id="{CC7D35D4-97BC-0B85-CACF-1E1CBF24576D}"/>
              </a:ext>
            </a:extLst>
          </p:cNvPr>
          <p:cNvPicPr>
            <a:picLocks noChangeAspect="1"/>
          </p:cNvPicPr>
          <p:nvPr/>
        </p:nvPicPr>
        <p:blipFill>
          <a:blip r:embed="rId5"/>
          <a:stretch>
            <a:fillRect/>
          </a:stretch>
        </p:blipFill>
        <p:spPr>
          <a:xfrm>
            <a:off x="121703" y="123189"/>
            <a:ext cx="8208027" cy="6643371"/>
          </a:xfrm>
          <a:prstGeom prst="rect">
            <a:avLst/>
          </a:prstGeom>
        </p:spPr>
      </p:pic>
    </p:spTree>
    <p:extLst>
      <p:ext uri="{BB962C8B-B14F-4D97-AF65-F5344CB8AC3E}">
        <p14:creationId xmlns:p14="http://schemas.microsoft.com/office/powerpoint/2010/main" val="26659280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838200" y="3718560"/>
            <a:ext cx="5257800" cy="3008349"/>
          </a:xfrm>
        </p:spPr>
        <p:txBody>
          <a:bodyPr>
            <a:normAutofit/>
          </a:bodyPr>
          <a:lstStyle/>
          <a:p>
            <a:pPr algn="ctr"/>
            <a:r>
              <a:rPr lang="en-US" sz="2400" b="1" dirty="0">
                <a:latin typeface="Times New Roman" panose="02020603050405020304" pitchFamily="18" charset="0"/>
                <a:cs typeface="Times New Roman" panose="02020603050405020304" pitchFamily="18" charset="0"/>
              </a:rPr>
              <a:t>George Luks, </a:t>
            </a:r>
            <a:r>
              <a:rPr lang="en-US" sz="2400" dirty="0">
                <a:latin typeface="Times New Roman" panose="02020603050405020304" pitchFamily="18" charset="0"/>
                <a:cs typeface="Times New Roman" panose="02020603050405020304" pitchFamily="18" charset="0"/>
              </a:rPr>
              <a:t>1866–1933</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Photo c. 1910</a:t>
            </a:r>
            <a:br>
              <a:rPr lang="en-US"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https://www.paulgravett.com/articles/article/george_luks/</a:t>
            </a:r>
            <a:r>
              <a:rPr lang="en-US" sz="1200" dirty="0">
                <a:latin typeface="Times New Roman" panose="02020603050405020304" pitchFamily="18" charset="0"/>
                <a:cs typeface="Times New Roman" panose="02020603050405020304" pitchFamily="18" charset="0"/>
              </a:rPr>
              <a:t> </a:t>
            </a:r>
            <a:br>
              <a:rPr lang="en-US" sz="2000" dirty="0"/>
            </a:br>
            <a:br>
              <a:rPr lang="en-US" sz="2000" b="1" dirty="0"/>
            </a:br>
            <a:br>
              <a:rPr lang="en-US" sz="2000" dirty="0"/>
            </a:br>
            <a:endParaRPr lang="en-US" sz="2000" b="1" dirty="0"/>
          </a:p>
        </p:txBody>
      </p:sp>
      <p:pic>
        <p:nvPicPr>
          <p:cNvPr id="48131" name="Picture 4" descr="File:George Luks 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96520"/>
            <a:ext cx="5105400" cy="6630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6754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629" y="1046479"/>
            <a:ext cx="2364377" cy="5628639"/>
          </a:xfrm>
        </p:spPr>
        <p:txBody>
          <a:bodyPr>
            <a:noAutofit/>
          </a:bodyPr>
          <a:lstStyle/>
          <a:p>
            <a:pPr algn="ctr"/>
            <a:br>
              <a:rPr lang="en-US" sz="2000" b="1" dirty="0"/>
            </a:br>
            <a:br>
              <a:rPr lang="en-US" sz="2000" b="1" dirty="0"/>
            </a:br>
            <a:br>
              <a:rPr lang="en-US" sz="2000" b="1" dirty="0"/>
            </a:br>
            <a:br>
              <a:rPr lang="en-US" sz="2000" b="1" dirty="0"/>
            </a:br>
            <a:r>
              <a:rPr lang="en-US" sz="2400" b="1" dirty="0">
                <a:latin typeface="Times New Roman" panose="02020603050405020304" pitchFamily="18" charset="0"/>
                <a:cs typeface="Times New Roman" panose="02020603050405020304" pitchFamily="18" charset="0"/>
              </a:rPr>
              <a:t>Allen Street</a:t>
            </a:r>
            <a:r>
              <a:rPr lang="en-US" sz="2400" dirty="0">
                <a:latin typeface="Times New Roman" panose="02020603050405020304" pitchFamily="18" charset="0"/>
                <a:cs typeface="Times New Roman" panose="02020603050405020304" pitchFamily="18" charset="0"/>
              </a:rPr>
              <a:t>, c. 1905, Oil on canvas, 81.3 × 114.3 cm, Hunter Museum of American Art, Chattanooga, Tennessee, USA</a:t>
            </a:r>
            <a:br>
              <a:rPr lang="en-US"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https://www.wikiart.org/en/george-luks/allen-street-1905</a:t>
            </a:r>
            <a:r>
              <a:rPr lang="en-US" sz="1200" dirty="0">
                <a:latin typeface="Times New Roman" panose="02020603050405020304" pitchFamily="18" charset="0"/>
                <a:cs typeface="Times New Roman" panose="02020603050405020304" pitchFamily="18" charset="0"/>
              </a:rPr>
              <a:t> </a:t>
            </a:r>
            <a:endParaRPr lang="el-GR" sz="2400" dirty="0">
              <a:latin typeface="Times New Roman" panose="02020603050405020304" pitchFamily="18" charset="0"/>
              <a:cs typeface="Times New Roman" panose="02020603050405020304" pitchFamily="18" charset="0"/>
            </a:endParaRPr>
          </a:p>
        </p:txBody>
      </p:sp>
      <p:pic>
        <p:nvPicPr>
          <p:cNvPr id="1026" name="Picture 2" descr="George Luks. Allen Street, c. 1905, oil on canvas. 32 x 45 in. / 81.3 × 114.3 cm (Hunter Museum of American 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8526" y="165294"/>
            <a:ext cx="9359682" cy="6509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955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5676900" y="1097280"/>
            <a:ext cx="6403340" cy="2430780"/>
          </a:xfrm>
        </p:spPr>
        <p:txBody>
          <a:bodyPr>
            <a:noAutofit/>
          </a:bodyPr>
          <a:lstStyle/>
          <a:p>
            <a:pPr algn="ctr"/>
            <a:r>
              <a:rPr lang="en-US" sz="2400" b="1" dirty="0">
                <a:latin typeface="Times New Roman" panose="02020603050405020304" pitchFamily="18" charset="0"/>
                <a:cs typeface="Times New Roman" panose="02020603050405020304" pitchFamily="18" charset="0"/>
              </a:rPr>
              <a:t>Boy with Baseball</a:t>
            </a:r>
            <a:r>
              <a:rPr lang="en-US" sz="2400" dirty="0">
                <a:latin typeface="Times New Roman" panose="02020603050405020304" pitchFamily="18" charset="0"/>
                <a:cs typeface="Times New Roman" panose="02020603050405020304" pitchFamily="18" charset="0"/>
              </a:rPr>
              <a:t>, ca. 1925, Oil on canvas, 76.2 x 63.5 cm, The MET, NY, USA</a:t>
            </a:r>
            <a:br>
              <a:rPr lang="en-US"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https://www.metmuseum.org/art/collection/search/19316</a:t>
            </a:r>
            <a:r>
              <a:rPr lang="en-US" sz="12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endParaRPr lang="en-US" sz="2400" b="1" dirty="0">
              <a:latin typeface="Times New Roman" panose="02020603050405020304" pitchFamily="18" charset="0"/>
              <a:cs typeface="Times New Roman" panose="02020603050405020304" pitchFamily="18" charset="0"/>
            </a:endParaRPr>
          </a:p>
        </p:txBody>
      </p:sp>
      <p:pic>
        <p:nvPicPr>
          <p:cNvPr id="52227" name="Picture 2" descr="http://1.1.1.3/bmi/www.metmuseum.org/toah/images/hb/hb_54.1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335" y="228600"/>
            <a:ext cx="531495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Picture 4" descr="undefin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6900" y="3528060"/>
            <a:ext cx="3101340" cy="3101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6" descr="undefine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78900" y="3528060"/>
            <a:ext cx="3101340" cy="3101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4655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7626441" y="1666239"/>
            <a:ext cx="2908478" cy="4963161"/>
          </a:xfrm>
        </p:spPr>
        <p:txBody>
          <a:bodyPr>
            <a:normAutofit/>
          </a:bodyPr>
          <a:lstStyle/>
          <a:p>
            <a:pPr algn="ctr"/>
            <a:br>
              <a:rPr lang="en-US" sz="2000" b="1" dirty="0"/>
            </a:br>
            <a:br>
              <a:rPr lang="en-US" sz="2000" b="1" dirty="0"/>
            </a:br>
            <a:r>
              <a:rPr lang="en-US" sz="2400" b="1" dirty="0">
                <a:latin typeface="Times New Roman" panose="02020603050405020304" pitchFamily="18" charset="0"/>
                <a:cs typeface="Times New Roman" panose="02020603050405020304" pitchFamily="18" charset="0"/>
              </a:rPr>
              <a:t>Noontime, St Botolph </a:t>
            </a:r>
            <a:br>
              <a:rPr lang="en-US" sz="2400" b="1"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Street, Boston, </a:t>
            </a:r>
            <a:r>
              <a:rPr lang="en-US" sz="2400" dirty="0">
                <a:latin typeface="Times New Roman" panose="02020603050405020304" pitchFamily="18" charset="0"/>
                <a:cs typeface="Times New Roman" panose="02020603050405020304" pitchFamily="18" charset="0"/>
              </a:rPr>
              <a:t>1923, Oil on</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canvas, 76.83 x 64.13 cm,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MFA, Boston</a:t>
            </a:r>
            <a:r>
              <a:rPr lang="en-US" sz="2400" b="1" dirty="0">
                <a:latin typeface="Times New Roman" panose="02020603050405020304" pitchFamily="18" charset="0"/>
                <a:cs typeface="Times New Roman" panose="02020603050405020304" pitchFamily="18" charset="0"/>
              </a:rPr>
              <a:t>, USA</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hlinkClick r:id="rId2"/>
              </a:rPr>
              <a:t>https://www.wikiart.org/en/george-luks/noontime-st-botolph-street-boston-1928</a:t>
            </a:r>
            <a:r>
              <a:rPr lang="en-US" sz="1200" b="1" dirty="0">
                <a:latin typeface="Times New Roman" panose="02020603050405020304" pitchFamily="18" charset="0"/>
                <a:cs typeface="Times New Roman" panose="02020603050405020304" pitchFamily="18" charset="0"/>
              </a:rPr>
              <a:t> </a:t>
            </a:r>
            <a:endParaRPr lang="en-US" sz="2400" b="1" dirty="0">
              <a:latin typeface="Times New Roman" panose="02020603050405020304" pitchFamily="18" charset="0"/>
              <a:cs typeface="Times New Roman" panose="02020603050405020304" pitchFamily="18" charset="0"/>
            </a:endParaRPr>
          </a:p>
        </p:txBody>
      </p:sp>
      <p:pic>
        <p:nvPicPr>
          <p:cNvPr id="53251" name="Picture 2" descr="Noontime, St. Botolph Street, Bos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216" y="125414"/>
            <a:ext cx="5483225" cy="650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9869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6096000" y="2062480"/>
            <a:ext cx="5257800" cy="4653279"/>
          </a:xfrm>
        </p:spPr>
        <p:txBody>
          <a:bodyPr>
            <a:normAutofit/>
          </a:bodyPr>
          <a:lstStyle/>
          <a:p>
            <a:pPr algn="ctr"/>
            <a:br>
              <a:rPr lang="en-US" sz="2400" b="1" dirty="0"/>
            </a:br>
            <a:br>
              <a:rPr lang="en-US" sz="2400" b="1" dirty="0"/>
            </a:br>
            <a:r>
              <a:rPr lang="en-US" sz="2400" b="1" dirty="0">
                <a:latin typeface="Times New Roman" panose="02020603050405020304" pitchFamily="18" charset="0"/>
                <a:cs typeface="Times New Roman" panose="02020603050405020304" pitchFamily="18" charset="0"/>
              </a:rPr>
              <a:t>William James Glackens, 1870 – 1938</a:t>
            </a:r>
            <a:br>
              <a:rPr lang="en-US" sz="2400" b="1"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Self-Portrait, </a:t>
            </a:r>
            <a:r>
              <a:rPr lang="en-US" sz="2400" dirty="0">
                <a:latin typeface="Times New Roman" panose="02020603050405020304" pitchFamily="18" charset="0"/>
                <a:cs typeface="Times New Roman" panose="02020603050405020304" pitchFamily="18" charset="0"/>
              </a:rPr>
              <a:t>1908, Oil on canvas, 60.96 cm, The Barnes Foundation, Philadelphia, USA</a:t>
            </a:r>
            <a:br>
              <a:rPr lang="en-US"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https://collection.barnesfoundation.org/objects/5159/Self-Portrait/</a:t>
            </a:r>
            <a:r>
              <a:rPr lang="en-US" sz="1200" dirty="0">
                <a:latin typeface="Times New Roman" panose="02020603050405020304" pitchFamily="18" charset="0"/>
                <a:cs typeface="Times New Roman" panose="02020603050405020304" pitchFamily="18" charset="0"/>
              </a:rPr>
              <a:t> </a:t>
            </a:r>
            <a:br>
              <a:rPr lang="en-US" sz="2700" dirty="0">
                <a:latin typeface="Times New Roman" panose="02020603050405020304" pitchFamily="18" charset="0"/>
                <a:cs typeface="Times New Roman" panose="02020603050405020304" pitchFamily="18" charset="0"/>
              </a:rPr>
            </a:br>
            <a:endParaRPr lang="en-US" sz="2700" b="1" dirty="0">
              <a:latin typeface="Times New Roman" panose="02020603050405020304" pitchFamily="18" charset="0"/>
              <a:cs typeface="Times New Roman" panose="02020603050405020304" pitchFamily="18" charset="0"/>
            </a:endParaRPr>
          </a:p>
        </p:txBody>
      </p:sp>
      <p:pic>
        <p:nvPicPr>
          <p:cNvPr id="62468" name="Picture 8" descr="Portrait of the Artist (oil on canv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011" y="142239"/>
            <a:ext cx="5012256" cy="6573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8991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7289442" y="104037"/>
            <a:ext cx="4784770" cy="1586651"/>
          </a:xfrm>
        </p:spPr>
        <p:txBody>
          <a:bodyPr>
            <a:noAutofit/>
          </a:bodyPr>
          <a:lstStyle/>
          <a:p>
            <a:pPr algn="ctr"/>
            <a:r>
              <a:rPr lang="en-US" sz="2400" b="1" dirty="0">
                <a:latin typeface="Times New Roman" panose="02020603050405020304" pitchFamily="18" charset="0"/>
                <a:cs typeface="Times New Roman" panose="02020603050405020304" pitchFamily="18" charset="0"/>
              </a:rPr>
              <a:t>Shop Girls</a:t>
            </a:r>
            <a:r>
              <a:rPr lang="en-US" sz="2400" dirty="0">
                <a:latin typeface="Times New Roman" panose="02020603050405020304" pitchFamily="18" charset="0"/>
                <a:cs typeface="Times New Roman" panose="02020603050405020304" pitchFamily="18" charset="0"/>
              </a:rPr>
              <a:t>, ca. 1900, Pastel and watercolor on illustration board, 34.6 x 36.5 cm, The MET, NY, USA</a:t>
            </a:r>
            <a:br>
              <a:rPr lang="en-US"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https://www.metmuseum.org/art/collection/search/19265</a:t>
            </a:r>
            <a:r>
              <a:rPr lang="en-US" sz="12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endParaRPr lang="en-US" sz="2400" b="1" dirty="0">
              <a:latin typeface="Times New Roman" panose="02020603050405020304" pitchFamily="18" charset="0"/>
              <a:cs typeface="Times New Roman" panose="02020603050405020304" pitchFamily="18" charset="0"/>
            </a:endParaRPr>
          </a:p>
        </p:txBody>
      </p:sp>
      <p:pic>
        <p:nvPicPr>
          <p:cNvPr id="63491" name="Picture 2" descr="http://1.1.1.4/bmi/www.metmuseum.org/toah/images/hb/hb_23.23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788" y="104037"/>
            <a:ext cx="7171654" cy="6641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undefin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8685" y="1441717"/>
            <a:ext cx="5235527" cy="518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43648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8078948" y="2377440"/>
            <a:ext cx="3975677" cy="4300256"/>
          </a:xfrm>
        </p:spPr>
        <p:txBody>
          <a:bodyPr>
            <a:normAutofit/>
          </a:bodyPr>
          <a:lstStyle/>
          <a:p>
            <a:pPr algn="ctr"/>
            <a:br>
              <a:rPr lang="en-US" sz="2000" b="1" dirty="0"/>
            </a:br>
            <a:br>
              <a:rPr lang="en-US" sz="2000" b="1" dirty="0"/>
            </a:br>
            <a:r>
              <a:rPr lang="en-US" sz="2400" b="1" dirty="0">
                <a:latin typeface="Times New Roman" panose="02020603050405020304" pitchFamily="18" charset="0"/>
                <a:cs typeface="Times New Roman" panose="02020603050405020304" pitchFamily="18" charset="0"/>
              </a:rPr>
              <a:t>Crowd at the Seashore</a:t>
            </a:r>
            <a:r>
              <a:rPr lang="en-US" sz="2400" dirty="0">
                <a:latin typeface="Times New Roman" panose="02020603050405020304" pitchFamily="18" charset="0"/>
                <a:cs typeface="Times New Roman" panose="02020603050405020304" pitchFamily="18" charset="0"/>
              </a:rPr>
              <a:t>, ca. 1910, Oil on canvas, 63.5 x 76.2 cm, The MET, NY, USA</a:t>
            </a:r>
            <a:br>
              <a:rPr lang="en-US" sz="24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https://www.metmuseum.org/art/collection/search/19335</a:t>
            </a:r>
            <a:r>
              <a:rPr lang="en-US" sz="1200" dirty="0">
                <a:latin typeface="Times New Roman" panose="02020603050405020304" pitchFamily="18" charset="0"/>
                <a:cs typeface="Times New Roman" panose="02020603050405020304" pitchFamily="18" charset="0"/>
              </a:rPr>
              <a:t> </a:t>
            </a:r>
            <a:br>
              <a:rPr lang="en-US" sz="2000" dirty="0"/>
            </a:br>
            <a:endParaRPr lang="en-US" sz="2000" b="1" dirty="0"/>
          </a:p>
        </p:txBody>
      </p:sp>
      <p:pic>
        <p:nvPicPr>
          <p:cNvPr id="67587" name="Picture 2" descr="http://1.1.1.1/bmi/www.metmuseum.org/toah/images/hb/hb_67.187.1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132" y="180304"/>
            <a:ext cx="7882817" cy="6512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7749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0" y="365125"/>
            <a:ext cx="2240924" cy="6342015"/>
          </a:xfrm>
        </p:spPr>
        <p:txBody>
          <a:bodyPr>
            <a:noAutofit/>
          </a:bodyPr>
          <a:lstStyle/>
          <a:p>
            <a:pPr algn="ctr"/>
            <a:br>
              <a:rPr lang="en-US" sz="2400" b="1" dirty="0">
                <a:solidFill>
                  <a:schemeClr val="bg1"/>
                </a:solidFill>
                <a:latin typeface="Times New Roman" panose="02020603050405020304" pitchFamily="18" charset="0"/>
                <a:cs typeface="Times New Roman" panose="02020603050405020304" pitchFamily="18" charset="0"/>
              </a:rPr>
            </a:br>
            <a:br>
              <a:rPr lang="en-US" sz="2400" b="1" dirty="0">
                <a:solidFill>
                  <a:schemeClr val="bg1"/>
                </a:solidFill>
                <a:latin typeface="Times New Roman" panose="02020603050405020304" pitchFamily="18" charset="0"/>
                <a:cs typeface="Times New Roman" panose="02020603050405020304" pitchFamily="18" charset="0"/>
              </a:rPr>
            </a:br>
            <a:br>
              <a:rPr lang="en-US" sz="2400" b="1" dirty="0">
                <a:solidFill>
                  <a:schemeClr val="bg1"/>
                </a:solidFill>
                <a:latin typeface="Times New Roman" panose="02020603050405020304" pitchFamily="18" charset="0"/>
                <a:cs typeface="Times New Roman" panose="02020603050405020304" pitchFamily="18" charset="0"/>
              </a:rPr>
            </a:br>
            <a:br>
              <a:rPr lang="en-US" sz="2400" b="1" dirty="0">
                <a:solidFill>
                  <a:schemeClr val="bg1"/>
                </a:solidFill>
                <a:latin typeface="Times New Roman" panose="02020603050405020304" pitchFamily="18" charset="0"/>
                <a:cs typeface="Times New Roman" panose="02020603050405020304" pitchFamily="18" charset="0"/>
              </a:rPr>
            </a:br>
            <a:r>
              <a:rPr lang="en-US" sz="2400" b="1" dirty="0">
                <a:solidFill>
                  <a:schemeClr val="bg1"/>
                </a:solidFill>
                <a:latin typeface="Times New Roman" panose="02020603050405020304" pitchFamily="18" charset="0"/>
                <a:cs typeface="Times New Roman" panose="02020603050405020304" pitchFamily="18" charset="0"/>
              </a:rPr>
              <a:t>Still Life with </a:t>
            </a:r>
            <a:r>
              <a:rPr lang="en-US" sz="2400" b="1" dirty="0">
                <a:latin typeface="Times New Roman" panose="02020603050405020304" pitchFamily="18" charset="0"/>
                <a:cs typeface="Times New Roman" panose="02020603050405020304" pitchFamily="18" charset="0"/>
              </a:rPr>
              <a:t>Three Glasses, </a:t>
            </a:r>
            <a:r>
              <a:rPr lang="en-US" sz="2400" dirty="0">
                <a:latin typeface="Times New Roman" panose="02020603050405020304" pitchFamily="18" charset="0"/>
                <a:cs typeface="Times New Roman" panose="02020603050405020304" pitchFamily="18" charset="0"/>
              </a:rPr>
              <a:t>c. mid-1920s,Oil </a:t>
            </a:r>
            <a:r>
              <a:rPr lang="en-US" sz="2400">
                <a:latin typeface="Times New Roman" panose="02020603050405020304" pitchFamily="18" charset="0"/>
                <a:cs typeface="Times New Roman" panose="02020603050405020304" pitchFamily="18" charset="0"/>
              </a:rPr>
              <a:t>on canvas, 50.80 </a:t>
            </a:r>
            <a:r>
              <a:rPr lang="en-US" sz="2400" i="1" dirty="0">
                <a:latin typeface="Times New Roman" panose="02020603050405020304" pitchFamily="18" charset="0"/>
                <a:cs typeface="Times New Roman" panose="02020603050405020304" pitchFamily="18" charset="0"/>
              </a:rPr>
              <a:t>x </a:t>
            </a:r>
            <a:r>
              <a:rPr lang="en-US" sz="2400" dirty="0">
                <a:latin typeface="Times New Roman" panose="02020603050405020304" pitchFamily="18" charset="0"/>
                <a:cs typeface="Times New Roman" panose="02020603050405020304" pitchFamily="18" charset="0"/>
              </a:rPr>
              <a:t>73.66 cm, Butler Institute, OH, USA</a:t>
            </a:r>
            <a:br>
              <a:rPr lang="en-US"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hlinkClick r:id="rId2"/>
              </a:rPr>
              <a:t>http://198.199.96.172/museum/details/view/sshow/id/94/pictureId/2482</a:t>
            </a:r>
            <a:r>
              <a:rPr lang="en-US" sz="1200" dirty="0">
                <a:latin typeface="Times New Roman" panose="02020603050405020304" pitchFamily="18" charset="0"/>
                <a:cs typeface="Times New Roman" panose="02020603050405020304" pitchFamily="18" charset="0"/>
              </a:rPr>
              <a:t>  </a:t>
            </a:r>
            <a:endParaRPr lang="en-US" sz="2400" b="1" dirty="0">
              <a:latin typeface="Times New Roman" panose="02020603050405020304" pitchFamily="18" charset="0"/>
              <a:cs typeface="Times New Roman" panose="02020603050405020304" pitchFamily="18" charset="0"/>
            </a:endParaRPr>
          </a:p>
        </p:txBody>
      </p:sp>
      <p:pic>
        <p:nvPicPr>
          <p:cNvPr id="68611" name="Picture 2" descr="William James Glackins.jpg (73562 by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0924" y="150860"/>
            <a:ext cx="9798675" cy="6568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67673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459</TotalTime>
  <Words>1105</Words>
  <Application>Microsoft Office PowerPoint</Application>
  <PresentationFormat>Widescreen</PresentationFormat>
  <Paragraphs>24</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Algerian</vt:lpstr>
      <vt:lpstr>Arial</vt:lpstr>
      <vt:lpstr>Calibri</vt:lpstr>
      <vt:lpstr>Calibri Light</vt:lpstr>
      <vt:lpstr>Times New Roman</vt:lpstr>
      <vt:lpstr>Office Theme</vt:lpstr>
      <vt:lpstr>   Ashcan Painters and Their Circle 1900-1920 </vt:lpstr>
      <vt:lpstr>     Thomas Anshutz, 1851–1912 Unidentified photographer, Archives of American Art, USA https://commons.wikimedia.org/wiki/File:TPAnshutz.jpg     </vt:lpstr>
      <vt:lpstr>           The Ironworker's Noontime,  1880, Oil on canvas,  De Young Museum, USA https://www.famsf.org/artworks/the-ironworkers-noontime  Advertisement for Ivory Soap, c.1890, (colour litho) by Thomas Pollock Anschutz (1851-1912), Private Collection https://www.mediastorehouse.com.au/framed-prints/fine-art-finder/print-ad-ivory-soap-22922188.html  </vt:lpstr>
      <vt:lpstr>  John French Sloan Studio Ashcan School artists &amp; friends at John French Sloan's Philadelphia Studio, 1898, Private Collection https://flashbak.com/john-french-sloan-new-york-city-and-the-ash-can-school-of-artists-452437/ashcan-school-artists-and-friends-at-john-french-sloans-philadelphia-studio-1898/ </vt:lpstr>
      <vt:lpstr>    George Wesley Bellows, 1882 – 1925  Self-Portrait, 1921, Lithograph, 26.67 x 20 cm, This image is available from the United States Library of Congress's Prints and Photographs division, USA https://commons.wikimedia.org/wiki/File:George_Bellows_self-portrait.jpg   </vt:lpstr>
      <vt:lpstr>    42 Kids, 1907. Oil on canvas, 106.7 x 152.4 cm, Corcoran Gallery of Art, Washington DC, USA https://www.nga.gov/artworks/134485-forty-two-kids     </vt:lpstr>
      <vt:lpstr>    Paddy Flannigan, 1908. Oil on canvas, 76.8 x 63.5 cm, Collection of Erving and Joyce Wolf https://commons.wikimedia.org/wiki/File:George_Bellows_-_Portrait_of_Paddy_Flannigan_(1908).jpg  </vt:lpstr>
      <vt:lpstr>  New York, 1911, Oil on canvas. 106.7 x 152.4 cm. National Gallery of Art, Washington DC, USA  https://www.nga.gov/artworks/69392-new-york  </vt:lpstr>
      <vt:lpstr> Cliff Dwellers, 1913, Oil on canvas. Los Angeles County Museum of Art, USA https://collections.lacma.org/object/11398   </vt:lpstr>
      <vt:lpstr>       Stag at Sharkeys, 1909, Oil on canvas, 110 x 140.5 x 8.5 cm, The Cleveland Museum of Art, USA https://www.clevelandart.org/art/1922.1133     </vt:lpstr>
      <vt:lpstr>   Both Members of This Club, 1909, Oil on canvas, 115 x 160.5 cm, NGA, Washington DC, USA https://commons.wikimedia.org/wiki/File:George_Bellows_-_Both_Members_of_This_Club.jpg  </vt:lpstr>
      <vt:lpstr>  George Dempsey and Firpo, 1924, Oil on canvas, 129.9 × 160.7 cm, Whitney Museum of American Art, NY, USA https://en.wikipedia.org/wiki/Dempsey_and_Firpo#/media/File:Bellows_George_Dempsey_and_Firpo_1924.jpg   </vt:lpstr>
      <vt:lpstr>    John Sloan,  1871–1951 Self-Portrait, 1890, Oil on panel, 35.6 × 30.2 cm, Delaware Art Museum, USA https://emuseum.delart.org/objects/6818/selfportrait  </vt:lpstr>
      <vt:lpstr>John and Dolly Sloan in their house in Santa Fe, 1939, Smithsonian, USA https://www.aaa.si.edu/collections/items/detail/dolly-and-john-sloan-seated-table-their-santa-fe-home-2709 </vt:lpstr>
      <vt:lpstr> Dust Storm, Fifth Avenue, 1906, Oil on canvas, 55.9 x 68.6 cm, The MET, NY, USA https://www.metmuseum.org/art/collection/search/19264  , NY  </vt:lpstr>
      <vt:lpstr>  McSorley’s Bar,  1912, 26 x 32 in. 66.0 x 81.3 cm, Oil on canvas, Detroit Institute of Arts, USA McSorley's Old Ale House, Est. 1854, 15 E. 7th St. Old McSorley's motto: "Good Ale, Raw Onions and No Ladies“ https://commons.wikimedia.org/wiki/File:McSorley%27s_Bar_1912_John_Sloan.jpg </vt:lpstr>
      <vt:lpstr>George Luks, 1866–1933 Photo c. 1910 https://www.paulgravett.com/articles/article/george_luks/    </vt:lpstr>
      <vt:lpstr>    Allen Street, c. 1905, Oil on canvas, 81.3 × 114.3 cm, Hunter Museum of American Art, Chattanooga, Tennessee, USA https://www.wikiart.org/en/george-luks/allen-street-1905 </vt:lpstr>
      <vt:lpstr>Boy with Baseball, ca. 1925, Oil on canvas, 76.2 x 63.5 cm, The MET, NY, USA https://www.metmuseum.org/art/collection/search/19316   </vt:lpstr>
      <vt:lpstr>  Noontime, St Botolph  Street, Boston, 1923, Oil on  canvas, 76.83 x 64.13 cm,  MFA, Boston, USA https://www.wikiart.org/en/george-luks/noontime-st-botolph-street-boston-1928 </vt:lpstr>
      <vt:lpstr>  William James Glackens, 1870 – 1938 Self-Portrait, 1908, Oil on canvas, 60.96 cm, The Barnes Foundation, Philadelphia, USA https://collection.barnesfoundation.org/objects/5159/Self-Portrait/  </vt:lpstr>
      <vt:lpstr>Shop Girls, ca. 1900, Pastel and watercolor on illustration board, 34.6 x 36.5 cm, The MET, NY, USA https://www.metmuseum.org/art/collection/search/19265  </vt:lpstr>
      <vt:lpstr>  Crowd at the Seashore, ca. 1910, Oil on canvas, 63.5 x 76.2 cm, The MET, NY, USA https://www.metmuseum.org/art/collection/search/19335  </vt:lpstr>
      <vt:lpstr>    Still Life with Three Glasses, c. mid-1920s,Oil on canvas, 50.80 x 73.66 cm, Butler Institute, OH, USA http://198.199.96.172/museum/details/view/sshow/id/94/pictureId/2482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Amalia Spiliakou</dc:creator>
  <cp:lastModifiedBy>Amalia Spiliakou</cp:lastModifiedBy>
  <cp:revision>7</cp:revision>
  <dcterms:created xsi:type="dcterms:W3CDTF">2015-01-14T11:03:36Z</dcterms:created>
  <dcterms:modified xsi:type="dcterms:W3CDTF">2026-08-31T11:57:35Z</dcterms:modified>
</cp:coreProperties>
</file>