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21"/>
  </p:notesMasterIdLst>
  <p:sldIdLst>
    <p:sldId id="259" r:id="rId2"/>
    <p:sldId id="260" r:id="rId3"/>
    <p:sldId id="277" r:id="rId4"/>
    <p:sldId id="278" r:id="rId5"/>
    <p:sldId id="271" r:id="rId6"/>
    <p:sldId id="267" r:id="rId7"/>
    <p:sldId id="268" r:id="rId8"/>
    <p:sldId id="264" r:id="rId9"/>
    <p:sldId id="275" r:id="rId10"/>
    <p:sldId id="269" r:id="rId11"/>
    <p:sldId id="276" r:id="rId12"/>
    <p:sldId id="261" r:id="rId13"/>
    <p:sldId id="266" r:id="rId14"/>
    <p:sldId id="274" r:id="rId15"/>
    <p:sldId id="263" r:id="rId16"/>
    <p:sldId id="279" r:id="rId17"/>
    <p:sldId id="262" r:id="rId18"/>
    <p:sldId id="265" r:id="rId19"/>
    <p:sldId id="27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6E3C0A-F1CF-49B6-9A32-F76F79A4ACA0}" v="23" dt="2026-08-15T06:36:49.9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lia Spiliakou" userId="f4bd6b91a0b5818a" providerId="LiveId" clId="{A7A9D5DB-FA68-43A1-B042-EE3BD4885848}"/>
    <pc:docChg chg="custSel addSld delSld modSld sldOrd">
      <pc:chgData name="Amalia Spiliakou" userId="f4bd6b91a0b5818a" providerId="LiveId" clId="{A7A9D5DB-FA68-43A1-B042-EE3BD4885848}" dt="2026-08-15T06:38:02.697" v="2626" actId="6549"/>
      <pc:docMkLst>
        <pc:docMk/>
      </pc:docMkLst>
      <pc:sldChg chg="modSp mod">
        <pc:chgData name="Amalia Spiliakou" userId="f4bd6b91a0b5818a" providerId="LiveId" clId="{A7A9D5DB-FA68-43A1-B042-EE3BD4885848}" dt="2026-08-15T06:38:02.697" v="2626" actId="6549"/>
        <pc:sldMkLst>
          <pc:docMk/>
          <pc:sldMk cId="2251308207" sldId="259"/>
        </pc:sldMkLst>
        <pc:spChg chg="mod">
          <ac:chgData name="Amalia Spiliakou" userId="f4bd6b91a0b5818a" providerId="LiveId" clId="{A7A9D5DB-FA68-43A1-B042-EE3BD4885848}" dt="2026-08-15T06:38:02.697" v="2626" actId="6549"/>
          <ac:spMkLst>
            <pc:docMk/>
            <pc:sldMk cId="2251308207" sldId="259"/>
            <ac:spMk id="2" creationId="{A61E4BFD-7CB7-4B2B-A417-5BF5CB9BB222}"/>
          </ac:spMkLst>
        </pc:spChg>
      </pc:sldChg>
      <pc:sldChg chg="addSp delSp modSp mod">
        <pc:chgData name="Amalia Spiliakou" userId="f4bd6b91a0b5818a" providerId="LiveId" clId="{A7A9D5DB-FA68-43A1-B042-EE3BD4885848}" dt="2026-08-15T05:29:48.804" v="21" actId="20577"/>
        <pc:sldMkLst>
          <pc:docMk/>
          <pc:sldMk cId="842321264" sldId="260"/>
        </pc:sldMkLst>
        <pc:spChg chg="mod">
          <ac:chgData name="Amalia Spiliakou" userId="f4bd6b91a0b5818a" providerId="LiveId" clId="{A7A9D5DB-FA68-43A1-B042-EE3BD4885848}" dt="2026-08-15T05:29:48.804" v="21" actId="20577"/>
          <ac:spMkLst>
            <pc:docMk/>
            <pc:sldMk cId="842321264" sldId="260"/>
            <ac:spMk id="3" creationId="{CD97DC3C-DA83-992A-4901-DF58C95761AE}"/>
          </ac:spMkLst>
        </pc:spChg>
        <pc:picChg chg="add del">
          <ac:chgData name="Amalia Spiliakou" userId="f4bd6b91a0b5818a" providerId="LiveId" clId="{A7A9D5DB-FA68-43A1-B042-EE3BD4885848}" dt="2026-08-15T05:25:36.183" v="2" actId="478"/>
          <ac:picMkLst>
            <pc:docMk/>
            <pc:sldMk cId="842321264" sldId="260"/>
            <ac:picMk id="2" creationId="{FA907C4D-584A-031C-C243-E9FA89E26832}"/>
          </ac:picMkLst>
        </pc:picChg>
        <pc:picChg chg="add mod">
          <ac:chgData name="Amalia Spiliakou" userId="f4bd6b91a0b5818a" providerId="LiveId" clId="{A7A9D5DB-FA68-43A1-B042-EE3BD4885848}" dt="2026-08-15T05:26:07.917" v="6" actId="14100"/>
          <ac:picMkLst>
            <pc:docMk/>
            <pc:sldMk cId="842321264" sldId="260"/>
            <ac:picMk id="4" creationId="{180ABFEA-49EC-5704-6F95-91D90F6D19F0}"/>
          </ac:picMkLst>
        </pc:picChg>
      </pc:sldChg>
      <pc:sldChg chg="addSp modSp mod">
        <pc:chgData name="Amalia Spiliakou" userId="f4bd6b91a0b5818a" providerId="LiveId" clId="{A7A9D5DB-FA68-43A1-B042-EE3BD4885848}" dt="2026-08-15T05:38:40.512" v="387" actId="14100"/>
        <pc:sldMkLst>
          <pc:docMk/>
          <pc:sldMk cId="255885448" sldId="261"/>
        </pc:sldMkLst>
        <pc:spChg chg="mod">
          <ac:chgData name="Amalia Spiliakou" userId="f4bd6b91a0b5818a" providerId="LiveId" clId="{A7A9D5DB-FA68-43A1-B042-EE3BD4885848}" dt="2026-08-15T05:38:40.512" v="387" actId="14100"/>
          <ac:spMkLst>
            <pc:docMk/>
            <pc:sldMk cId="255885448" sldId="261"/>
            <ac:spMk id="2" creationId="{9BECCDA9-905F-FFE7-B616-158CA3CE9239}"/>
          </ac:spMkLst>
        </pc:spChg>
        <pc:picChg chg="add mod">
          <ac:chgData name="Amalia Spiliakou" userId="f4bd6b91a0b5818a" providerId="LiveId" clId="{A7A9D5DB-FA68-43A1-B042-EE3BD4885848}" dt="2026-08-15T05:30:58.771" v="29" actId="1038"/>
          <ac:picMkLst>
            <pc:docMk/>
            <pc:sldMk cId="255885448" sldId="261"/>
            <ac:picMk id="3" creationId="{76B9849F-25D3-8052-A9E8-4785E59648C2}"/>
          </ac:picMkLst>
        </pc:picChg>
      </pc:sldChg>
      <pc:sldChg chg="addSp modSp mod">
        <pc:chgData name="Amalia Spiliakou" userId="f4bd6b91a0b5818a" providerId="LiveId" clId="{A7A9D5DB-FA68-43A1-B042-EE3BD4885848}" dt="2026-08-15T05:50:07.264" v="544" actId="255"/>
        <pc:sldMkLst>
          <pc:docMk/>
          <pc:sldMk cId="1238579693" sldId="262"/>
        </pc:sldMkLst>
        <pc:spChg chg="mod">
          <ac:chgData name="Amalia Spiliakou" userId="f4bd6b91a0b5818a" providerId="LiveId" clId="{A7A9D5DB-FA68-43A1-B042-EE3BD4885848}" dt="2026-08-15T05:50:07.264" v="544" actId="255"/>
          <ac:spMkLst>
            <pc:docMk/>
            <pc:sldMk cId="1238579693" sldId="262"/>
            <ac:spMk id="2" creationId="{5FC4B8F1-4D6B-6901-E125-FCA60626CB00}"/>
          </ac:spMkLst>
        </pc:spChg>
        <pc:picChg chg="add mod">
          <ac:chgData name="Amalia Spiliakou" userId="f4bd6b91a0b5818a" providerId="LiveId" clId="{A7A9D5DB-FA68-43A1-B042-EE3BD4885848}" dt="2026-08-15T05:39:19.296" v="392" actId="14100"/>
          <ac:picMkLst>
            <pc:docMk/>
            <pc:sldMk cId="1238579693" sldId="262"/>
            <ac:picMk id="3" creationId="{556C0DF3-0052-3261-25D0-5C1A4A73C2E3}"/>
          </ac:picMkLst>
        </pc:picChg>
      </pc:sldChg>
      <pc:sldChg chg="addSp modSp mod ord">
        <pc:chgData name="Amalia Spiliakou" userId="f4bd6b91a0b5818a" providerId="LiveId" clId="{A7A9D5DB-FA68-43A1-B042-EE3BD4885848}" dt="2026-08-15T06:18:25.136" v="1714"/>
        <pc:sldMkLst>
          <pc:docMk/>
          <pc:sldMk cId="2610534383" sldId="263"/>
        </pc:sldMkLst>
        <pc:spChg chg="mod">
          <ac:chgData name="Amalia Spiliakou" userId="f4bd6b91a0b5818a" providerId="LiveId" clId="{A7A9D5DB-FA68-43A1-B042-EE3BD4885848}" dt="2026-08-15T05:52:33.489" v="690" actId="14100"/>
          <ac:spMkLst>
            <pc:docMk/>
            <pc:sldMk cId="2610534383" sldId="263"/>
            <ac:spMk id="2" creationId="{502A5046-3910-67E6-5CE5-DB919309A009}"/>
          </ac:spMkLst>
        </pc:spChg>
        <pc:picChg chg="add mod">
          <ac:chgData name="Amalia Spiliakou" userId="f4bd6b91a0b5818a" providerId="LiveId" clId="{A7A9D5DB-FA68-43A1-B042-EE3BD4885848}" dt="2026-08-15T05:51:02.489" v="550" actId="14100"/>
          <ac:picMkLst>
            <pc:docMk/>
            <pc:sldMk cId="2610534383" sldId="263"/>
            <ac:picMk id="3" creationId="{59B279DA-D1EC-8185-D411-6AF57BFFF920}"/>
          </ac:picMkLst>
        </pc:picChg>
      </pc:sldChg>
      <pc:sldChg chg="addSp modSp mod ord">
        <pc:chgData name="Amalia Spiliakou" userId="f4bd6b91a0b5818a" providerId="LiveId" clId="{A7A9D5DB-FA68-43A1-B042-EE3BD4885848}" dt="2026-08-15T06:18:37.249" v="1716"/>
        <pc:sldMkLst>
          <pc:docMk/>
          <pc:sldMk cId="2922493546" sldId="264"/>
        </pc:sldMkLst>
        <pc:spChg chg="mod">
          <ac:chgData name="Amalia Spiliakou" userId="f4bd6b91a0b5818a" providerId="LiveId" clId="{A7A9D5DB-FA68-43A1-B042-EE3BD4885848}" dt="2026-08-15T05:55:35.226" v="836" actId="14100"/>
          <ac:spMkLst>
            <pc:docMk/>
            <pc:sldMk cId="2922493546" sldId="264"/>
            <ac:spMk id="2" creationId="{6878E0F9-B000-023D-0B01-B0265B272726}"/>
          </ac:spMkLst>
        </pc:spChg>
        <pc:picChg chg="add mod">
          <ac:chgData name="Amalia Spiliakou" userId="f4bd6b91a0b5818a" providerId="LiveId" clId="{A7A9D5DB-FA68-43A1-B042-EE3BD4885848}" dt="2026-08-15T05:54:02.461" v="696" actId="1076"/>
          <ac:picMkLst>
            <pc:docMk/>
            <pc:sldMk cId="2922493546" sldId="264"/>
            <ac:picMk id="3" creationId="{0823C70B-1CA8-5565-2A77-8D3E31106DDE}"/>
          </ac:picMkLst>
        </pc:picChg>
      </pc:sldChg>
      <pc:sldChg chg="addSp modSp mod">
        <pc:chgData name="Amalia Spiliakou" userId="f4bd6b91a0b5818a" providerId="LiveId" clId="{A7A9D5DB-FA68-43A1-B042-EE3BD4885848}" dt="2026-08-15T05:58:09.999" v="982" actId="14100"/>
        <pc:sldMkLst>
          <pc:docMk/>
          <pc:sldMk cId="3857276770" sldId="265"/>
        </pc:sldMkLst>
        <pc:spChg chg="mod">
          <ac:chgData name="Amalia Spiliakou" userId="f4bd6b91a0b5818a" providerId="LiveId" clId="{A7A9D5DB-FA68-43A1-B042-EE3BD4885848}" dt="2026-08-15T05:58:09.999" v="982" actId="14100"/>
          <ac:spMkLst>
            <pc:docMk/>
            <pc:sldMk cId="3857276770" sldId="265"/>
            <ac:spMk id="2" creationId="{4E12114F-B832-7949-F3B6-9383A0EB3591}"/>
          </ac:spMkLst>
        </pc:spChg>
        <pc:picChg chg="add mod">
          <ac:chgData name="Amalia Spiliakou" userId="f4bd6b91a0b5818a" providerId="LiveId" clId="{A7A9D5DB-FA68-43A1-B042-EE3BD4885848}" dt="2026-08-15T05:56:32.142" v="846" actId="14100"/>
          <ac:picMkLst>
            <pc:docMk/>
            <pc:sldMk cId="3857276770" sldId="265"/>
            <ac:picMk id="3" creationId="{B2302F34-F92E-CF0D-8E67-01182CAD2269}"/>
          </ac:picMkLst>
        </pc:picChg>
      </pc:sldChg>
      <pc:sldChg chg="addSp modSp mod ord">
        <pc:chgData name="Amalia Spiliakou" userId="f4bd6b91a0b5818a" providerId="LiveId" clId="{A7A9D5DB-FA68-43A1-B042-EE3BD4885848}" dt="2026-08-15T06:18:48.361" v="1718"/>
        <pc:sldMkLst>
          <pc:docMk/>
          <pc:sldMk cId="3252562447" sldId="266"/>
        </pc:sldMkLst>
        <pc:spChg chg="mod">
          <ac:chgData name="Amalia Spiliakou" userId="f4bd6b91a0b5818a" providerId="LiveId" clId="{A7A9D5DB-FA68-43A1-B042-EE3BD4885848}" dt="2026-08-15T06:01:45.754" v="1123" actId="14100"/>
          <ac:spMkLst>
            <pc:docMk/>
            <pc:sldMk cId="3252562447" sldId="266"/>
            <ac:spMk id="2" creationId="{D7044172-C8B1-D7A6-EBE3-8C0AFD737D4C}"/>
          </ac:spMkLst>
        </pc:spChg>
        <pc:picChg chg="add mod">
          <ac:chgData name="Amalia Spiliakou" userId="f4bd6b91a0b5818a" providerId="LiveId" clId="{A7A9D5DB-FA68-43A1-B042-EE3BD4885848}" dt="2026-08-15T06:00:07.460" v="986" actId="14100"/>
          <ac:picMkLst>
            <pc:docMk/>
            <pc:sldMk cId="3252562447" sldId="266"/>
            <ac:picMk id="3" creationId="{70EAC506-0C50-F6EC-F386-C721B572E553}"/>
          </ac:picMkLst>
        </pc:picChg>
      </pc:sldChg>
      <pc:sldChg chg="addSp modSp mod ord">
        <pc:chgData name="Amalia Spiliakou" userId="f4bd6b91a0b5818a" providerId="LiveId" clId="{A7A9D5DB-FA68-43A1-B042-EE3BD4885848}" dt="2026-08-15T06:19:19.950" v="1720"/>
        <pc:sldMkLst>
          <pc:docMk/>
          <pc:sldMk cId="2076892505" sldId="267"/>
        </pc:sldMkLst>
        <pc:spChg chg="mod">
          <ac:chgData name="Amalia Spiliakou" userId="f4bd6b91a0b5818a" providerId="LiveId" clId="{A7A9D5DB-FA68-43A1-B042-EE3BD4885848}" dt="2026-08-15T06:06:31.514" v="1415" actId="14100"/>
          <ac:spMkLst>
            <pc:docMk/>
            <pc:sldMk cId="2076892505" sldId="267"/>
            <ac:spMk id="2" creationId="{65BD176D-D126-05DC-EB36-C5AC9BDF6974}"/>
          </ac:spMkLst>
        </pc:spChg>
        <pc:picChg chg="add mod">
          <ac:chgData name="Amalia Spiliakou" userId="f4bd6b91a0b5818a" providerId="LiveId" clId="{A7A9D5DB-FA68-43A1-B042-EE3BD4885848}" dt="2026-08-15T06:05:01.323" v="1275" actId="1076"/>
          <ac:picMkLst>
            <pc:docMk/>
            <pc:sldMk cId="2076892505" sldId="267"/>
            <ac:picMk id="3" creationId="{D79B295E-BB93-D5CF-D9CF-86B9BBFB89F2}"/>
          </ac:picMkLst>
        </pc:picChg>
      </pc:sldChg>
      <pc:sldChg chg="addSp modSp mod ord">
        <pc:chgData name="Amalia Spiliakou" userId="f4bd6b91a0b5818a" providerId="LiveId" clId="{A7A9D5DB-FA68-43A1-B042-EE3BD4885848}" dt="2026-08-15T06:19:48.993" v="1726"/>
        <pc:sldMkLst>
          <pc:docMk/>
          <pc:sldMk cId="2917556995" sldId="268"/>
        </pc:sldMkLst>
        <pc:spChg chg="mod">
          <ac:chgData name="Amalia Spiliakou" userId="f4bd6b91a0b5818a" providerId="LiveId" clId="{A7A9D5DB-FA68-43A1-B042-EE3BD4885848}" dt="2026-08-15T06:14:51.195" v="1561" actId="14100"/>
          <ac:spMkLst>
            <pc:docMk/>
            <pc:sldMk cId="2917556995" sldId="268"/>
            <ac:spMk id="2" creationId="{FA1FCEC1-A026-476E-DBA3-3309CE0FAEDA}"/>
          </ac:spMkLst>
        </pc:spChg>
        <pc:picChg chg="add mod">
          <ac:chgData name="Amalia Spiliakou" userId="f4bd6b91a0b5818a" providerId="LiveId" clId="{A7A9D5DB-FA68-43A1-B042-EE3BD4885848}" dt="2026-08-15T06:13:03.779" v="1419" actId="14100"/>
          <ac:picMkLst>
            <pc:docMk/>
            <pc:sldMk cId="2917556995" sldId="268"/>
            <ac:picMk id="3" creationId="{39797D07-9724-2077-EAD6-CDA4BED39779}"/>
          </ac:picMkLst>
        </pc:picChg>
      </pc:sldChg>
      <pc:sldChg chg="addSp modSp mod ord">
        <pc:chgData name="Amalia Spiliakou" userId="f4bd6b91a0b5818a" providerId="LiveId" clId="{A7A9D5DB-FA68-43A1-B042-EE3BD4885848}" dt="2026-08-15T06:19:34.470" v="1722"/>
        <pc:sldMkLst>
          <pc:docMk/>
          <pc:sldMk cId="1360991518" sldId="269"/>
        </pc:sldMkLst>
        <pc:spChg chg="mod">
          <ac:chgData name="Amalia Spiliakou" userId="f4bd6b91a0b5818a" providerId="LiveId" clId="{A7A9D5DB-FA68-43A1-B042-EE3BD4885848}" dt="2026-08-15T06:17:14.252" v="1710" actId="14100"/>
          <ac:spMkLst>
            <pc:docMk/>
            <pc:sldMk cId="1360991518" sldId="269"/>
            <ac:spMk id="2" creationId="{88C1436D-5616-0CB4-8246-213D218B1768}"/>
          </ac:spMkLst>
        </pc:spChg>
        <pc:picChg chg="add mod">
          <ac:chgData name="Amalia Spiliakou" userId="f4bd6b91a0b5818a" providerId="LiveId" clId="{A7A9D5DB-FA68-43A1-B042-EE3BD4885848}" dt="2026-08-15T06:15:30.225" v="1565" actId="14100"/>
          <ac:picMkLst>
            <pc:docMk/>
            <pc:sldMk cId="1360991518" sldId="269"/>
            <ac:picMk id="3" creationId="{1082B9B7-651E-5A52-1D87-B212809B9CCC}"/>
          </ac:picMkLst>
        </pc:picChg>
      </pc:sldChg>
      <pc:sldChg chg="modSp mod">
        <pc:chgData name="Amalia Spiliakou" userId="f4bd6b91a0b5818a" providerId="LiveId" clId="{A7A9D5DB-FA68-43A1-B042-EE3BD4885848}" dt="2026-08-15T06:37:03.431" v="2624" actId="2711"/>
        <pc:sldMkLst>
          <pc:docMk/>
          <pc:sldMk cId="2561143112" sldId="270"/>
        </pc:sldMkLst>
        <pc:spChg chg="mod">
          <ac:chgData name="Amalia Spiliakou" userId="f4bd6b91a0b5818a" providerId="LiveId" clId="{A7A9D5DB-FA68-43A1-B042-EE3BD4885848}" dt="2026-08-15T06:37:03.431" v="2624" actId="2711"/>
          <ac:spMkLst>
            <pc:docMk/>
            <pc:sldMk cId="2561143112" sldId="270"/>
            <ac:spMk id="2" creationId="{0410B61F-C001-E52C-2DBD-F3EF3581948D}"/>
          </ac:spMkLst>
        </pc:spChg>
      </pc:sldChg>
      <pc:sldChg chg="addSp modSp new mod ord">
        <pc:chgData name="Amalia Spiliakou" userId="f4bd6b91a0b5818a" providerId="LiveId" clId="{A7A9D5DB-FA68-43A1-B042-EE3BD4885848}" dt="2026-08-15T06:20:18.314" v="1730"/>
        <pc:sldMkLst>
          <pc:docMk/>
          <pc:sldMk cId="508674714" sldId="271"/>
        </pc:sldMkLst>
        <pc:spChg chg="mod">
          <ac:chgData name="Amalia Spiliakou" userId="f4bd6b91a0b5818a" providerId="LiveId" clId="{A7A9D5DB-FA68-43A1-B042-EE3BD4885848}" dt="2026-08-15T06:04:16.233" v="1269" actId="14100"/>
          <ac:spMkLst>
            <pc:docMk/>
            <pc:sldMk cId="508674714" sldId="271"/>
            <ac:spMk id="2" creationId="{FA710127-C6B7-8796-B80A-EFE92643E4AF}"/>
          </ac:spMkLst>
        </pc:spChg>
        <pc:picChg chg="add mod">
          <ac:chgData name="Amalia Spiliakou" userId="f4bd6b91a0b5818a" providerId="LiveId" clId="{A7A9D5DB-FA68-43A1-B042-EE3BD4885848}" dt="2026-08-15T06:02:43.678" v="1128" actId="14100"/>
          <ac:picMkLst>
            <pc:docMk/>
            <pc:sldMk cId="508674714" sldId="271"/>
            <ac:picMk id="3" creationId="{293158B9-27BB-00A0-7F9C-9AE723EF8170}"/>
          </ac:picMkLst>
        </pc:picChg>
      </pc:sldChg>
      <pc:sldChg chg="new del">
        <pc:chgData name="Amalia Spiliakou" userId="f4bd6b91a0b5818a" providerId="LiveId" clId="{A7A9D5DB-FA68-43A1-B042-EE3BD4885848}" dt="2026-08-15T06:34:16.386" v="2618" actId="47"/>
        <pc:sldMkLst>
          <pc:docMk/>
          <pc:sldMk cId="3905838047" sldId="272"/>
        </pc:sldMkLst>
      </pc:sldChg>
      <pc:sldChg chg="new del">
        <pc:chgData name="Amalia Spiliakou" userId="f4bd6b91a0b5818a" providerId="LiveId" clId="{A7A9D5DB-FA68-43A1-B042-EE3BD4885848}" dt="2026-08-15T06:34:19.955" v="2619" actId="47"/>
        <pc:sldMkLst>
          <pc:docMk/>
          <pc:sldMk cId="2842373347" sldId="273"/>
        </pc:sldMkLst>
      </pc:sldChg>
      <pc:sldChg chg="addSp modSp new mod">
        <pc:chgData name="Amalia Spiliakou" userId="f4bd6b91a0b5818a" providerId="LiveId" clId="{A7A9D5DB-FA68-43A1-B042-EE3BD4885848}" dt="2026-08-15T06:22:44.656" v="1872" actId="14100"/>
        <pc:sldMkLst>
          <pc:docMk/>
          <pc:sldMk cId="1002659880" sldId="274"/>
        </pc:sldMkLst>
        <pc:spChg chg="mod">
          <ac:chgData name="Amalia Spiliakou" userId="f4bd6b91a0b5818a" providerId="LiveId" clId="{A7A9D5DB-FA68-43A1-B042-EE3BD4885848}" dt="2026-08-15T06:22:44.656" v="1872" actId="14100"/>
          <ac:spMkLst>
            <pc:docMk/>
            <pc:sldMk cId="1002659880" sldId="274"/>
            <ac:spMk id="2" creationId="{E3ABFB6E-AE97-D850-53BD-7DF704915344}"/>
          </ac:spMkLst>
        </pc:spChg>
        <pc:picChg chg="add mod">
          <ac:chgData name="Amalia Spiliakou" userId="f4bd6b91a0b5818a" providerId="LiveId" clId="{A7A9D5DB-FA68-43A1-B042-EE3BD4885848}" dt="2026-08-15T06:21:06.217" v="1735" actId="14100"/>
          <ac:picMkLst>
            <pc:docMk/>
            <pc:sldMk cId="1002659880" sldId="274"/>
            <ac:picMk id="3" creationId="{8DE9CAEA-5E67-BFD2-AC54-8D4730741500}"/>
          </ac:picMkLst>
        </pc:picChg>
      </pc:sldChg>
      <pc:sldChg chg="addSp modSp new mod">
        <pc:chgData name="Amalia Spiliakou" userId="f4bd6b91a0b5818a" providerId="LiveId" clId="{A7A9D5DB-FA68-43A1-B042-EE3BD4885848}" dt="2026-08-15T06:24:42.707" v="2014" actId="14100"/>
        <pc:sldMkLst>
          <pc:docMk/>
          <pc:sldMk cId="3236889859" sldId="275"/>
        </pc:sldMkLst>
        <pc:spChg chg="mod">
          <ac:chgData name="Amalia Spiliakou" userId="f4bd6b91a0b5818a" providerId="LiveId" clId="{A7A9D5DB-FA68-43A1-B042-EE3BD4885848}" dt="2026-08-15T06:24:42.707" v="2014" actId="14100"/>
          <ac:spMkLst>
            <pc:docMk/>
            <pc:sldMk cId="3236889859" sldId="275"/>
            <ac:spMk id="2" creationId="{A23A33A1-31A3-DD42-7E8A-063B43358A04}"/>
          </ac:spMkLst>
        </pc:spChg>
        <pc:picChg chg="add mod">
          <ac:chgData name="Amalia Spiliakou" userId="f4bd6b91a0b5818a" providerId="LiveId" clId="{A7A9D5DB-FA68-43A1-B042-EE3BD4885848}" dt="2026-08-15T06:23:25.412" v="1877" actId="14100"/>
          <ac:picMkLst>
            <pc:docMk/>
            <pc:sldMk cId="3236889859" sldId="275"/>
            <ac:picMk id="3" creationId="{82EFE610-C3EE-795B-F1CA-5A40D7CDE0CF}"/>
          </ac:picMkLst>
        </pc:picChg>
      </pc:sldChg>
      <pc:sldChg chg="addSp modSp new mod">
        <pc:chgData name="Amalia Spiliakou" userId="f4bd6b91a0b5818a" providerId="LiveId" clId="{A7A9D5DB-FA68-43A1-B042-EE3BD4885848}" dt="2026-08-15T06:27:05.747" v="2158" actId="14100"/>
        <pc:sldMkLst>
          <pc:docMk/>
          <pc:sldMk cId="3638913462" sldId="276"/>
        </pc:sldMkLst>
        <pc:spChg chg="mod">
          <ac:chgData name="Amalia Spiliakou" userId="f4bd6b91a0b5818a" providerId="LiveId" clId="{A7A9D5DB-FA68-43A1-B042-EE3BD4885848}" dt="2026-08-15T06:27:05.747" v="2158" actId="14100"/>
          <ac:spMkLst>
            <pc:docMk/>
            <pc:sldMk cId="3638913462" sldId="276"/>
            <ac:spMk id="2" creationId="{30A20387-4D50-379B-0E71-A5B90FFBE06C}"/>
          </ac:spMkLst>
        </pc:spChg>
        <pc:picChg chg="add mod">
          <ac:chgData name="Amalia Spiliakou" userId="f4bd6b91a0b5818a" providerId="LiveId" clId="{A7A9D5DB-FA68-43A1-B042-EE3BD4885848}" dt="2026-08-15T06:25:42.285" v="2020" actId="1076"/>
          <ac:picMkLst>
            <pc:docMk/>
            <pc:sldMk cId="3638913462" sldId="276"/>
            <ac:picMk id="3" creationId="{8A495EEC-E782-4501-5C25-636E0F16EA48}"/>
          </ac:picMkLst>
        </pc:picChg>
      </pc:sldChg>
      <pc:sldChg chg="addSp modSp new mod">
        <pc:chgData name="Amalia Spiliakou" userId="f4bd6b91a0b5818a" providerId="LiveId" clId="{A7A9D5DB-FA68-43A1-B042-EE3BD4885848}" dt="2026-08-15T06:29:08.062" v="2302" actId="14100"/>
        <pc:sldMkLst>
          <pc:docMk/>
          <pc:sldMk cId="1129173097" sldId="277"/>
        </pc:sldMkLst>
        <pc:spChg chg="mod">
          <ac:chgData name="Amalia Spiliakou" userId="f4bd6b91a0b5818a" providerId="LiveId" clId="{A7A9D5DB-FA68-43A1-B042-EE3BD4885848}" dt="2026-08-15T06:29:08.062" v="2302" actId="14100"/>
          <ac:spMkLst>
            <pc:docMk/>
            <pc:sldMk cId="1129173097" sldId="277"/>
            <ac:spMk id="2" creationId="{E4799993-0F75-3E23-7BF7-A933F959C74E}"/>
          </ac:spMkLst>
        </pc:spChg>
        <pc:picChg chg="add mod">
          <ac:chgData name="Amalia Spiliakou" userId="f4bd6b91a0b5818a" providerId="LiveId" clId="{A7A9D5DB-FA68-43A1-B042-EE3BD4885848}" dt="2026-08-15T06:27:48.303" v="2164" actId="1076"/>
          <ac:picMkLst>
            <pc:docMk/>
            <pc:sldMk cId="1129173097" sldId="277"/>
            <ac:picMk id="3" creationId="{75A31A8C-B0CC-B28A-2F2B-0DD83B14B118}"/>
          </ac:picMkLst>
        </pc:picChg>
      </pc:sldChg>
      <pc:sldChg chg="addSp modSp new mod">
        <pc:chgData name="Amalia Spiliakou" userId="f4bd6b91a0b5818a" providerId="LiveId" clId="{A7A9D5DB-FA68-43A1-B042-EE3BD4885848}" dt="2026-08-15T06:31:15.964" v="2449" actId="14100"/>
        <pc:sldMkLst>
          <pc:docMk/>
          <pc:sldMk cId="2375039166" sldId="278"/>
        </pc:sldMkLst>
        <pc:spChg chg="mod">
          <ac:chgData name="Amalia Spiliakou" userId="f4bd6b91a0b5818a" providerId="LiveId" clId="{A7A9D5DB-FA68-43A1-B042-EE3BD4885848}" dt="2026-08-15T06:31:15.964" v="2449" actId="14100"/>
          <ac:spMkLst>
            <pc:docMk/>
            <pc:sldMk cId="2375039166" sldId="278"/>
            <ac:spMk id="2" creationId="{1FF3E37B-62C9-49D2-25CC-DAE95BEB400D}"/>
          </ac:spMkLst>
        </pc:spChg>
        <pc:picChg chg="add mod">
          <ac:chgData name="Amalia Spiliakou" userId="f4bd6b91a0b5818a" providerId="LiveId" clId="{A7A9D5DB-FA68-43A1-B042-EE3BD4885848}" dt="2026-08-15T06:29:51.801" v="2308" actId="1076"/>
          <ac:picMkLst>
            <pc:docMk/>
            <pc:sldMk cId="2375039166" sldId="278"/>
            <ac:picMk id="3" creationId="{E213BA33-A948-7FB2-451C-00AA277D8A2E}"/>
          </ac:picMkLst>
        </pc:picChg>
      </pc:sldChg>
      <pc:sldChg chg="addSp modSp new mod">
        <pc:chgData name="Amalia Spiliakou" userId="f4bd6b91a0b5818a" providerId="LiveId" clId="{A7A9D5DB-FA68-43A1-B042-EE3BD4885848}" dt="2026-08-15T06:34:08.157" v="2617" actId="20577"/>
        <pc:sldMkLst>
          <pc:docMk/>
          <pc:sldMk cId="3769821978" sldId="279"/>
        </pc:sldMkLst>
        <pc:spChg chg="mod">
          <ac:chgData name="Amalia Spiliakou" userId="f4bd6b91a0b5818a" providerId="LiveId" clId="{A7A9D5DB-FA68-43A1-B042-EE3BD4885848}" dt="2026-08-15T06:34:08.157" v="2617" actId="20577"/>
          <ac:spMkLst>
            <pc:docMk/>
            <pc:sldMk cId="3769821978" sldId="279"/>
            <ac:spMk id="2" creationId="{703C24B2-270F-3CEE-3236-2577F9EFBD8F}"/>
          </ac:spMkLst>
        </pc:spChg>
        <pc:picChg chg="add mod">
          <ac:chgData name="Amalia Spiliakou" userId="f4bd6b91a0b5818a" providerId="LiveId" clId="{A7A9D5DB-FA68-43A1-B042-EE3BD4885848}" dt="2026-08-15T06:32:17.731" v="2455" actId="1076"/>
          <ac:picMkLst>
            <pc:docMk/>
            <pc:sldMk cId="3769821978" sldId="279"/>
            <ac:picMk id="3" creationId="{40AFEC4A-BDC3-BF44-D23E-40820FE0A8C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472B5-E8CE-4ADB-A374-46CB08FAB374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B43681-77E7-4267-92FB-0BF4EDED1A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7653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B43681-77E7-4267-92FB-0BF4EDED1A22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3766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4763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889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363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819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577680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270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864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2208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41316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6975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134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85391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5976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0104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71390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19726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8668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369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6780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598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022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550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732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264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5092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5565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9931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92E17BC0-BD11-4406-BD51-6252F9CC3496}" type="datetimeFigureOut">
              <a:rPr lang="el-GR" smtClean="0"/>
              <a:t>15/8/2026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80AB2D51-12EC-4C51-AFF7-B18B1F925C7E}" type="slidenum">
              <a:rPr lang="el-GR" smtClean="0"/>
              <a:t>‹#›</a:t>
            </a:fld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857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tmuseum.org/art/collection/search?q=pierre+bonnard&amp;sortBy=Relevance&amp;utm_source=chatgpt.com" TargetMode="Externa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commons.wikimedia.org/wiki/File:Self-portrait-1889.jpg" TargetMode="Externa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Folded Corner 1">
            <a:extLst>
              <a:ext uri="{FF2B5EF4-FFF2-40B4-BE49-F238E27FC236}">
                <a16:creationId xmlns:a16="http://schemas.microsoft.com/office/drawing/2014/main" id="{A61E4BFD-7CB7-4B2B-A417-5BF5CB9BB222}"/>
              </a:ext>
            </a:extLst>
          </p:cNvPr>
          <p:cNvSpPr/>
          <p:nvPr/>
        </p:nvSpPr>
        <p:spPr>
          <a:xfrm>
            <a:off x="783771" y="672484"/>
            <a:ext cx="10580915" cy="5513033"/>
          </a:xfrm>
          <a:custGeom>
            <a:avLst/>
            <a:gdLst>
              <a:gd name="csX0" fmla="*/ 0 w 10580915"/>
              <a:gd name="csY0" fmla="*/ 0 h 5513033"/>
              <a:gd name="csX1" fmla="*/ 661307 w 10580915"/>
              <a:gd name="csY1" fmla="*/ 0 h 5513033"/>
              <a:gd name="csX2" fmla="*/ 1322614 w 10580915"/>
              <a:gd name="csY2" fmla="*/ 0 h 5513033"/>
              <a:gd name="csX3" fmla="*/ 1772303 w 10580915"/>
              <a:gd name="csY3" fmla="*/ 0 h 5513033"/>
              <a:gd name="csX4" fmla="*/ 2221992 w 10580915"/>
              <a:gd name="csY4" fmla="*/ 0 h 5513033"/>
              <a:gd name="csX5" fmla="*/ 2671681 w 10580915"/>
              <a:gd name="csY5" fmla="*/ 0 h 5513033"/>
              <a:gd name="csX6" fmla="*/ 3015561 w 10580915"/>
              <a:gd name="csY6" fmla="*/ 0 h 5513033"/>
              <a:gd name="csX7" fmla="*/ 3888486 w 10580915"/>
              <a:gd name="csY7" fmla="*/ 0 h 5513033"/>
              <a:gd name="csX8" fmla="*/ 4338175 w 10580915"/>
              <a:gd name="csY8" fmla="*/ 0 h 5513033"/>
              <a:gd name="csX9" fmla="*/ 5105291 w 10580915"/>
              <a:gd name="csY9" fmla="*/ 0 h 5513033"/>
              <a:gd name="csX10" fmla="*/ 5766599 w 10580915"/>
              <a:gd name="csY10" fmla="*/ 0 h 5513033"/>
              <a:gd name="csX11" fmla="*/ 6322097 w 10580915"/>
              <a:gd name="csY11" fmla="*/ 0 h 5513033"/>
              <a:gd name="csX12" fmla="*/ 6877595 w 10580915"/>
              <a:gd name="csY12" fmla="*/ 0 h 5513033"/>
              <a:gd name="csX13" fmla="*/ 7221474 w 10580915"/>
              <a:gd name="csY13" fmla="*/ 0 h 5513033"/>
              <a:gd name="csX14" fmla="*/ 7565354 w 10580915"/>
              <a:gd name="csY14" fmla="*/ 0 h 5513033"/>
              <a:gd name="csX15" fmla="*/ 8120852 w 10580915"/>
              <a:gd name="csY15" fmla="*/ 0 h 5513033"/>
              <a:gd name="csX16" fmla="*/ 8570541 w 10580915"/>
              <a:gd name="csY16" fmla="*/ 0 h 5513033"/>
              <a:gd name="csX17" fmla="*/ 9020230 w 10580915"/>
              <a:gd name="csY17" fmla="*/ 0 h 5513033"/>
              <a:gd name="csX18" fmla="*/ 9787346 w 10580915"/>
              <a:gd name="csY18" fmla="*/ 0 h 5513033"/>
              <a:gd name="csX19" fmla="*/ 10580915 w 10580915"/>
              <a:gd name="csY19" fmla="*/ 0 h 5513033"/>
              <a:gd name="csX20" fmla="*/ 10580915 w 10580915"/>
              <a:gd name="csY20" fmla="*/ 564427 h 5513033"/>
              <a:gd name="csX21" fmla="*/ 10580915 w 10580915"/>
              <a:gd name="csY21" fmla="*/ 1082913 h 5513033"/>
              <a:gd name="csX22" fmla="*/ 10580915 w 10580915"/>
              <a:gd name="csY22" fmla="*/ 1785166 h 5513033"/>
              <a:gd name="csX23" fmla="*/ 10580915 w 10580915"/>
              <a:gd name="csY23" fmla="*/ 2441476 h 5513033"/>
              <a:gd name="csX24" fmla="*/ 10580915 w 10580915"/>
              <a:gd name="csY24" fmla="*/ 3051845 h 5513033"/>
              <a:gd name="csX25" fmla="*/ 10580915 w 10580915"/>
              <a:gd name="csY25" fmla="*/ 3570331 h 5513033"/>
              <a:gd name="csX26" fmla="*/ 10580915 w 10580915"/>
              <a:gd name="csY26" fmla="*/ 4594176 h 5513033"/>
              <a:gd name="csX27" fmla="*/ 10130675 w 10580915"/>
              <a:gd name="csY27" fmla="*/ 5044416 h 5513033"/>
              <a:gd name="csX28" fmla="*/ 9662058 w 10580915"/>
              <a:gd name="csY28" fmla="*/ 5513033 h 5513033"/>
              <a:gd name="csX29" fmla="*/ 9165152 w 10580915"/>
              <a:gd name="csY29" fmla="*/ 5513033 h 5513033"/>
              <a:gd name="csX30" fmla="*/ 8764867 w 10580915"/>
              <a:gd name="csY30" fmla="*/ 5513033 h 5513033"/>
              <a:gd name="csX31" fmla="*/ 8267961 w 10580915"/>
              <a:gd name="csY31" fmla="*/ 5513033 h 5513033"/>
              <a:gd name="csX32" fmla="*/ 7771055 w 10580915"/>
              <a:gd name="csY32" fmla="*/ 5513033 h 5513033"/>
              <a:gd name="csX33" fmla="*/ 7177529 w 10580915"/>
              <a:gd name="csY33" fmla="*/ 5513033 h 5513033"/>
              <a:gd name="csX34" fmla="*/ 6680623 w 10580915"/>
              <a:gd name="csY34" fmla="*/ 5513033 h 5513033"/>
              <a:gd name="csX35" fmla="*/ 6183717 w 10580915"/>
              <a:gd name="csY35" fmla="*/ 5513033 h 5513033"/>
              <a:gd name="csX36" fmla="*/ 5493570 w 10580915"/>
              <a:gd name="csY36" fmla="*/ 5513033 h 5513033"/>
              <a:gd name="csX37" fmla="*/ 4706803 w 10580915"/>
              <a:gd name="csY37" fmla="*/ 5513033 h 5513033"/>
              <a:gd name="csX38" fmla="*/ 4016656 w 10580915"/>
              <a:gd name="csY38" fmla="*/ 5513033 h 5513033"/>
              <a:gd name="csX39" fmla="*/ 3616370 w 10580915"/>
              <a:gd name="csY39" fmla="*/ 5513033 h 5513033"/>
              <a:gd name="csX40" fmla="*/ 2829603 w 10580915"/>
              <a:gd name="csY40" fmla="*/ 5513033 h 5513033"/>
              <a:gd name="csX41" fmla="*/ 2042835 w 10580915"/>
              <a:gd name="csY41" fmla="*/ 5513033 h 5513033"/>
              <a:gd name="csX42" fmla="*/ 1352688 w 10580915"/>
              <a:gd name="csY42" fmla="*/ 5513033 h 5513033"/>
              <a:gd name="csX43" fmla="*/ 662541 w 10580915"/>
              <a:gd name="csY43" fmla="*/ 5513033 h 5513033"/>
              <a:gd name="csX44" fmla="*/ 0 w 10580915"/>
              <a:gd name="csY44" fmla="*/ 5513033 h 5513033"/>
              <a:gd name="csX45" fmla="*/ 0 w 10580915"/>
              <a:gd name="csY45" fmla="*/ 4713643 h 5513033"/>
              <a:gd name="csX46" fmla="*/ 0 w 10580915"/>
              <a:gd name="csY46" fmla="*/ 3969384 h 5513033"/>
              <a:gd name="csX47" fmla="*/ 0 w 10580915"/>
              <a:gd name="csY47" fmla="*/ 3169994 h 5513033"/>
              <a:gd name="csX48" fmla="*/ 0 w 10580915"/>
              <a:gd name="csY48" fmla="*/ 2646256 h 5513033"/>
              <a:gd name="csX49" fmla="*/ 0 w 10580915"/>
              <a:gd name="csY49" fmla="*/ 2012257 h 5513033"/>
              <a:gd name="csX50" fmla="*/ 0 w 10580915"/>
              <a:gd name="csY50" fmla="*/ 1488519 h 5513033"/>
              <a:gd name="csX51" fmla="*/ 0 w 10580915"/>
              <a:gd name="csY51" fmla="*/ 964781 h 5513033"/>
              <a:gd name="csX52" fmla="*/ 0 w 10580915"/>
              <a:gd name="csY52" fmla="*/ 0 h 5513033"/>
              <a:gd name="csX0" fmla="*/ 9662058 w 10580915"/>
              <a:gd name="csY0" fmla="*/ 5513033 h 5513033"/>
              <a:gd name="csX1" fmla="*/ 9748430 w 10580915"/>
              <a:gd name="csY1" fmla="*/ 5167543 h 5513033"/>
              <a:gd name="csX2" fmla="*/ 9845829 w 10580915"/>
              <a:gd name="csY2" fmla="*/ 4777947 h 5513033"/>
              <a:gd name="csX3" fmla="*/ 10206021 w 10580915"/>
              <a:gd name="csY3" fmla="*/ 4687899 h 5513033"/>
              <a:gd name="csX4" fmla="*/ 10580915 w 10580915"/>
              <a:gd name="csY4" fmla="*/ 4594176 h 5513033"/>
              <a:gd name="csX5" fmla="*/ 10149052 w 10580915"/>
              <a:gd name="csY5" fmla="*/ 5026039 h 5513033"/>
              <a:gd name="csX6" fmla="*/ 9662058 w 10580915"/>
              <a:gd name="csY6" fmla="*/ 5513033 h 5513033"/>
              <a:gd name="csX0" fmla="*/ 9662058 w 10580915"/>
              <a:gd name="csY0" fmla="*/ 5513033 h 5513033"/>
              <a:gd name="csX1" fmla="*/ 9753944 w 10580915"/>
              <a:gd name="csY1" fmla="*/ 5145490 h 5513033"/>
              <a:gd name="csX2" fmla="*/ 9845829 w 10580915"/>
              <a:gd name="csY2" fmla="*/ 4777947 h 5513033"/>
              <a:gd name="csX3" fmla="*/ 10220723 w 10580915"/>
              <a:gd name="csY3" fmla="*/ 4684224 h 5513033"/>
              <a:gd name="csX4" fmla="*/ 10580915 w 10580915"/>
              <a:gd name="csY4" fmla="*/ 4594176 h 5513033"/>
              <a:gd name="csX5" fmla="*/ 10103109 w 10580915"/>
              <a:gd name="csY5" fmla="*/ 5071982 h 5513033"/>
              <a:gd name="csX6" fmla="*/ 9662058 w 10580915"/>
              <a:gd name="csY6" fmla="*/ 5513033 h 5513033"/>
              <a:gd name="csX7" fmla="*/ 8971911 w 10580915"/>
              <a:gd name="csY7" fmla="*/ 5513033 h 5513033"/>
              <a:gd name="csX8" fmla="*/ 8571626 w 10580915"/>
              <a:gd name="csY8" fmla="*/ 5513033 h 5513033"/>
              <a:gd name="csX9" fmla="*/ 7688238 w 10580915"/>
              <a:gd name="csY9" fmla="*/ 5513033 h 5513033"/>
              <a:gd name="csX10" fmla="*/ 7094711 w 10580915"/>
              <a:gd name="csY10" fmla="*/ 5513033 h 5513033"/>
              <a:gd name="csX11" fmla="*/ 6211323 w 10580915"/>
              <a:gd name="csY11" fmla="*/ 5513033 h 5513033"/>
              <a:gd name="csX12" fmla="*/ 5424555 w 10580915"/>
              <a:gd name="csY12" fmla="*/ 5513033 h 5513033"/>
              <a:gd name="csX13" fmla="*/ 4541167 w 10580915"/>
              <a:gd name="csY13" fmla="*/ 5513033 h 5513033"/>
              <a:gd name="csX14" fmla="*/ 4140882 w 10580915"/>
              <a:gd name="csY14" fmla="*/ 5513033 h 5513033"/>
              <a:gd name="csX15" fmla="*/ 3547356 w 10580915"/>
              <a:gd name="csY15" fmla="*/ 5513033 h 5513033"/>
              <a:gd name="csX16" fmla="*/ 2663967 w 10580915"/>
              <a:gd name="csY16" fmla="*/ 5513033 h 5513033"/>
              <a:gd name="csX17" fmla="*/ 2070441 w 10580915"/>
              <a:gd name="csY17" fmla="*/ 5513033 h 5513033"/>
              <a:gd name="csX18" fmla="*/ 1670156 w 10580915"/>
              <a:gd name="csY18" fmla="*/ 5513033 h 5513033"/>
              <a:gd name="csX19" fmla="*/ 1173250 w 10580915"/>
              <a:gd name="csY19" fmla="*/ 5513033 h 5513033"/>
              <a:gd name="csX20" fmla="*/ 0 w 10580915"/>
              <a:gd name="csY20" fmla="*/ 5513033 h 5513033"/>
              <a:gd name="csX21" fmla="*/ 0 w 10580915"/>
              <a:gd name="csY21" fmla="*/ 4823904 h 5513033"/>
              <a:gd name="csX22" fmla="*/ 0 w 10580915"/>
              <a:gd name="csY22" fmla="*/ 4300166 h 5513033"/>
              <a:gd name="csX23" fmla="*/ 0 w 10580915"/>
              <a:gd name="csY23" fmla="*/ 3500776 h 5513033"/>
              <a:gd name="csX24" fmla="*/ 0 w 10580915"/>
              <a:gd name="csY24" fmla="*/ 2977038 h 5513033"/>
              <a:gd name="csX25" fmla="*/ 0 w 10580915"/>
              <a:gd name="csY25" fmla="*/ 2343039 h 5513033"/>
              <a:gd name="csX26" fmla="*/ 0 w 10580915"/>
              <a:gd name="csY26" fmla="*/ 1764171 h 5513033"/>
              <a:gd name="csX27" fmla="*/ 0 w 10580915"/>
              <a:gd name="csY27" fmla="*/ 1240432 h 5513033"/>
              <a:gd name="csX28" fmla="*/ 0 w 10580915"/>
              <a:gd name="csY28" fmla="*/ 716694 h 5513033"/>
              <a:gd name="csX29" fmla="*/ 0 w 10580915"/>
              <a:gd name="csY29" fmla="*/ 0 h 5513033"/>
              <a:gd name="csX30" fmla="*/ 555498 w 10580915"/>
              <a:gd name="csY30" fmla="*/ 0 h 5513033"/>
              <a:gd name="csX31" fmla="*/ 899378 w 10580915"/>
              <a:gd name="csY31" fmla="*/ 0 h 5513033"/>
              <a:gd name="csX32" fmla="*/ 1772303 w 10580915"/>
              <a:gd name="csY32" fmla="*/ 0 h 5513033"/>
              <a:gd name="csX33" fmla="*/ 2221992 w 10580915"/>
              <a:gd name="csY33" fmla="*/ 0 h 5513033"/>
              <a:gd name="csX34" fmla="*/ 2777490 w 10580915"/>
              <a:gd name="csY34" fmla="*/ 0 h 5513033"/>
              <a:gd name="csX35" fmla="*/ 3650416 w 10580915"/>
              <a:gd name="csY35" fmla="*/ 0 h 5513033"/>
              <a:gd name="csX36" fmla="*/ 4100105 w 10580915"/>
              <a:gd name="csY36" fmla="*/ 0 h 5513033"/>
              <a:gd name="csX37" fmla="*/ 4443984 w 10580915"/>
              <a:gd name="csY37" fmla="*/ 0 h 5513033"/>
              <a:gd name="csX38" fmla="*/ 4893673 w 10580915"/>
              <a:gd name="csY38" fmla="*/ 0 h 5513033"/>
              <a:gd name="csX39" fmla="*/ 5449171 w 10580915"/>
              <a:gd name="csY39" fmla="*/ 0 h 5513033"/>
              <a:gd name="csX40" fmla="*/ 5898860 w 10580915"/>
              <a:gd name="csY40" fmla="*/ 0 h 5513033"/>
              <a:gd name="csX41" fmla="*/ 6665976 w 10580915"/>
              <a:gd name="csY41" fmla="*/ 0 h 5513033"/>
              <a:gd name="csX42" fmla="*/ 7433093 w 10580915"/>
              <a:gd name="csY42" fmla="*/ 0 h 5513033"/>
              <a:gd name="csX43" fmla="*/ 7988591 w 10580915"/>
              <a:gd name="csY43" fmla="*/ 0 h 5513033"/>
              <a:gd name="csX44" fmla="*/ 8755707 w 10580915"/>
              <a:gd name="csY44" fmla="*/ 0 h 5513033"/>
              <a:gd name="csX45" fmla="*/ 9311205 w 10580915"/>
              <a:gd name="csY45" fmla="*/ 0 h 5513033"/>
              <a:gd name="csX46" fmla="*/ 10580915 w 10580915"/>
              <a:gd name="csY46" fmla="*/ 0 h 5513033"/>
              <a:gd name="csX47" fmla="*/ 10580915 w 10580915"/>
              <a:gd name="csY47" fmla="*/ 748194 h 5513033"/>
              <a:gd name="csX48" fmla="*/ 10580915 w 10580915"/>
              <a:gd name="csY48" fmla="*/ 1266680 h 5513033"/>
              <a:gd name="csX49" fmla="*/ 10580915 w 10580915"/>
              <a:gd name="csY49" fmla="*/ 1831107 h 5513033"/>
              <a:gd name="csX50" fmla="*/ 10580915 w 10580915"/>
              <a:gd name="csY50" fmla="*/ 2441476 h 5513033"/>
              <a:gd name="csX51" fmla="*/ 10580915 w 10580915"/>
              <a:gd name="csY51" fmla="*/ 3189671 h 5513033"/>
              <a:gd name="csX52" fmla="*/ 10580915 w 10580915"/>
              <a:gd name="csY52" fmla="*/ 3754098 h 5513033"/>
              <a:gd name="csX53" fmla="*/ 10580915 w 10580915"/>
              <a:gd name="csY53" fmla="*/ 4594176 h 55130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</a:cxnLst>
            <a:rect l="l" t="t" r="r" b="b"/>
            <a:pathLst>
              <a:path w="10580915" h="5513033" stroke="0" extrusionOk="0">
                <a:moveTo>
                  <a:pt x="0" y="0"/>
                </a:moveTo>
                <a:cubicBezTo>
                  <a:pt x="296177" y="20831"/>
                  <a:pt x="387374" y="20999"/>
                  <a:pt x="661307" y="0"/>
                </a:cubicBezTo>
                <a:cubicBezTo>
                  <a:pt x="935240" y="-20999"/>
                  <a:pt x="1151981" y="-3821"/>
                  <a:pt x="1322614" y="0"/>
                </a:cubicBezTo>
                <a:cubicBezTo>
                  <a:pt x="1493247" y="3821"/>
                  <a:pt x="1619108" y="18512"/>
                  <a:pt x="1772303" y="0"/>
                </a:cubicBezTo>
                <a:cubicBezTo>
                  <a:pt x="1925498" y="-18512"/>
                  <a:pt x="2051056" y="-11822"/>
                  <a:pt x="2221992" y="0"/>
                </a:cubicBezTo>
                <a:cubicBezTo>
                  <a:pt x="2392928" y="11822"/>
                  <a:pt x="2501490" y="-3154"/>
                  <a:pt x="2671681" y="0"/>
                </a:cubicBezTo>
                <a:cubicBezTo>
                  <a:pt x="2841872" y="3154"/>
                  <a:pt x="2916194" y="-12051"/>
                  <a:pt x="3015561" y="0"/>
                </a:cubicBezTo>
                <a:cubicBezTo>
                  <a:pt x="3114928" y="12051"/>
                  <a:pt x="3652831" y="-36618"/>
                  <a:pt x="3888486" y="0"/>
                </a:cubicBezTo>
                <a:cubicBezTo>
                  <a:pt x="4124142" y="36618"/>
                  <a:pt x="4227118" y="-4920"/>
                  <a:pt x="4338175" y="0"/>
                </a:cubicBezTo>
                <a:cubicBezTo>
                  <a:pt x="4449232" y="4920"/>
                  <a:pt x="4812145" y="-18356"/>
                  <a:pt x="5105291" y="0"/>
                </a:cubicBezTo>
                <a:cubicBezTo>
                  <a:pt x="5398437" y="18356"/>
                  <a:pt x="5438597" y="-29530"/>
                  <a:pt x="5766599" y="0"/>
                </a:cubicBezTo>
                <a:cubicBezTo>
                  <a:pt x="6094601" y="29530"/>
                  <a:pt x="6178705" y="-12494"/>
                  <a:pt x="6322097" y="0"/>
                </a:cubicBezTo>
                <a:cubicBezTo>
                  <a:pt x="6465489" y="12494"/>
                  <a:pt x="6746178" y="7919"/>
                  <a:pt x="6877595" y="0"/>
                </a:cubicBezTo>
                <a:cubicBezTo>
                  <a:pt x="7009012" y="-7919"/>
                  <a:pt x="7076695" y="16458"/>
                  <a:pt x="7221474" y="0"/>
                </a:cubicBezTo>
                <a:cubicBezTo>
                  <a:pt x="7366253" y="-16458"/>
                  <a:pt x="7463060" y="-7132"/>
                  <a:pt x="7565354" y="0"/>
                </a:cubicBezTo>
                <a:cubicBezTo>
                  <a:pt x="7667648" y="7132"/>
                  <a:pt x="7949195" y="-21654"/>
                  <a:pt x="8120852" y="0"/>
                </a:cubicBezTo>
                <a:cubicBezTo>
                  <a:pt x="8292509" y="21654"/>
                  <a:pt x="8452453" y="-18312"/>
                  <a:pt x="8570541" y="0"/>
                </a:cubicBezTo>
                <a:cubicBezTo>
                  <a:pt x="8688629" y="18312"/>
                  <a:pt x="8929969" y="6424"/>
                  <a:pt x="9020230" y="0"/>
                </a:cubicBezTo>
                <a:cubicBezTo>
                  <a:pt x="9110491" y="-6424"/>
                  <a:pt x="9435634" y="-1098"/>
                  <a:pt x="9787346" y="0"/>
                </a:cubicBezTo>
                <a:cubicBezTo>
                  <a:pt x="10139058" y="1098"/>
                  <a:pt x="10269272" y="5675"/>
                  <a:pt x="10580915" y="0"/>
                </a:cubicBezTo>
                <a:cubicBezTo>
                  <a:pt x="10553136" y="226186"/>
                  <a:pt x="10578268" y="422135"/>
                  <a:pt x="10580915" y="564427"/>
                </a:cubicBezTo>
                <a:cubicBezTo>
                  <a:pt x="10583562" y="706719"/>
                  <a:pt x="10587476" y="869135"/>
                  <a:pt x="10580915" y="1082913"/>
                </a:cubicBezTo>
                <a:cubicBezTo>
                  <a:pt x="10574354" y="1296691"/>
                  <a:pt x="10547008" y="1613316"/>
                  <a:pt x="10580915" y="1785166"/>
                </a:cubicBezTo>
                <a:cubicBezTo>
                  <a:pt x="10614822" y="1957016"/>
                  <a:pt x="10591107" y="2158463"/>
                  <a:pt x="10580915" y="2441476"/>
                </a:cubicBezTo>
                <a:cubicBezTo>
                  <a:pt x="10570724" y="2724489"/>
                  <a:pt x="10554260" y="2906491"/>
                  <a:pt x="10580915" y="3051845"/>
                </a:cubicBezTo>
                <a:cubicBezTo>
                  <a:pt x="10607570" y="3197199"/>
                  <a:pt x="10603332" y="3448175"/>
                  <a:pt x="10580915" y="3570331"/>
                </a:cubicBezTo>
                <a:cubicBezTo>
                  <a:pt x="10558498" y="3692487"/>
                  <a:pt x="10598324" y="4289964"/>
                  <a:pt x="10580915" y="4594176"/>
                </a:cubicBezTo>
                <a:cubicBezTo>
                  <a:pt x="10502382" y="4710945"/>
                  <a:pt x="10269490" y="4889123"/>
                  <a:pt x="10130675" y="5044416"/>
                </a:cubicBezTo>
                <a:cubicBezTo>
                  <a:pt x="9991860" y="5199709"/>
                  <a:pt x="9758769" y="5393795"/>
                  <a:pt x="9662058" y="5513033"/>
                </a:cubicBezTo>
                <a:cubicBezTo>
                  <a:pt x="9448553" y="5502187"/>
                  <a:pt x="9395482" y="5512667"/>
                  <a:pt x="9165152" y="5513033"/>
                </a:cubicBezTo>
                <a:cubicBezTo>
                  <a:pt x="8934822" y="5513399"/>
                  <a:pt x="8873034" y="5508519"/>
                  <a:pt x="8764867" y="5513033"/>
                </a:cubicBezTo>
                <a:cubicBezTo>
                  <a:pt x="8656700" y="5517547"/>
                  <a:pt x="8380165" y="5508754"/>
                  <a:pt x="8267961" y="5513033"/>
                </a:cubicBezTo>
                <a:cubicBezTo>
                  <a:pt x="8155757" y="5517312"/>
                  <a:pt x="7960844" y="5506195"/>
                  <a:pt x="7771055" y="5513033"/>
                </a:cubicBezTo>
                <a:cubicBezTo>
                  <a:pt x="7581266" y="5519871"/>
                  <a:pt x="7434031" y="5532793"/>
                  <a:pt x="7177529" y="5513033"/>
                </a:cubicBezTo>
                <a:cubicBezTo>
                  <a:pt x="6921027" y="5493273"/>
                  <a:pt x="6889079" y="5499452"/>
                  <a:pt x="6680623" y="5513033"/>
                </a:cubicBezTo>
                <a:cubicBezTo>
                  <a:pt x="6472167" y="5526614"/>
                  <a:pt x="6304516" y="5500357"/>
                  <a:pt x="6183717" y="5513033"/>
                </a:cubicBezTo>
                <a:cubicBezTo>
                  <a:pt x="6062918" y="5525709"/>
                  <a:pt x="5761170" y="5526502"/>
                  <a:pt x="5493570" y="5513033"/>
                </a:cubicBezTo>
                <a:cubicBezTo>
                  <a:pt x="5225970" y="5499564"/>
                  <a:pt x="4978781" y="5493647"/>
                  <a:pt x="4706803" y="5513033"/>
                </a:cubicBezTo>
                <a:cubicBezTo>
                  <a:pt x="4434825" y="5532419"/>
                  <a:pt x="4206423" y="5481673"/>
                  <a:pt x="4016656" y="5513033"/>
                </a:cubicBezTo>
                <a:cubicBezTo>
                  <a:pt x="3826889" y="5544393"/>
                  <a:pt x="3790535" y="5504192"/>
                  <a:pt x="3616370" y="5513033"/>
                </a:cubicBezTo>
                <a:cubicBezTo>
                  <a:pt x="3442205" y="5521874"/>
                  <a:pt x="3019061" y="5523889"/>
                  <a:pt x="2829603" y="5513033"/>
                </a:cubicBezTo>
                <a:cubicBezTo>
                  <a:pt x="2640145" y="5502177"/>
                  <a:pt x="2388573" y="5499651"/>
                  <a:pt x="2042835" y="5513033"/>
                </a:cubicBezTo>
                <a:cubicBezTo>
                  <a:pt x="1697097" y="5526415"/>
                  <a:pt x="1526148" y="5519524"/>
                  <a:pt x="1352688" y="5513033"/>
                </a:cubicBezTo>
                <a:cubicBezTo>
                  <a:pt x="1179228" y="5506542"/>
                  <a:pt x="825821" y="5480018"/>
                  <a:pt x="662541" y="5513033"/>
                </a:cubicBezTo>
                <a:cubicBezTo>
                  <a:pt x="499261" y="5546048"/>
                  <a:pt x="234979" y="5521894"/>
                  <a:pt x="0" y="5513033"/>
                </a:cubicBezTo>
                <a:cubicBezTo>
                  <a:pt x="38576" y="5299816"/>
                  <a:pt x="37037" y="4974876"/>
                  <a:pt x="0" y="4713643"/>
                </a:cubicBezTo>
                <a:cubicBezTo>
                  <a:pt x="-37037" y="4452410"/>
                  <a:pt x="-37055" y="4221903"/>
                  <a:pt x="0" y="3969384"/>
                </a:cubicBezTo>
                <a:cubicBezTo>
                  <a:pt x="37055" y="3716865"/>
                  <a:pt x="-30501" y="3349748"/>
                  <a:pt x="0" y="3169994"/>
                </a:cubicBezTo>
                <a:cubicBezTo>
                  <a:pt x="30501" y="2990240"/>
                  <a:pt x="-7596" y="2804364"/>
                  <a:pt x="0" y="2646256"/>
                </a:cubicBezTo>
                <a:cubicBezTo>
                  <a:pt x="7596" y="2488148"/>
                  <a:pt x="-2392" y="2326325"/>
                  <a:pt x="0" y="2012257"/>
                </a:cubicBezTo>
                <a:cubicBezTo>
                  <a:pt x="2392" y="1698189"/>
                  <a:pt x="6033" y="1724478"/>
                  <a:pt x="0" y="1488519"/>
                </a:cubicBezTo>
                <a:cubicBezTo>
                  <a:pt x="-6033" y="1252560"/>
                  <a:pt x="-9853" y="1138431"/>
                  <a:pt x="0" y="964781"/>
                </a:cubicBezTo>
                <a:cubicBezTo>
                  <a:pt x="9853" y="791131"/>
                  <a:pt x="5180" y="251126"/>
                  <a:pt x="0" y="0"/>
                </a:cubicBezTo>
                <a:close/>
              </a:path>
              <a:path w="10580915" h="5513033" fill="darkenLess" stroke="0" extrusionOk="0">
                <a:moveTo>
                  <a:pt x="9662058" y="5513033"/>
                </a:moveTo>
                <a:cubicBezTo>
                  <a:pt x="9684035" y="5431933"/>
                  <a:pt x="9710592" y="5321287"/>
                  <a:pt x="9748430" y="5167543"/>
                </a:cubicBezTo>
                <a:cubicBezTo>
                  <a:pt x="9786268" y="5013799"/>
                  <a:pt x="9811905" y="4884333"/>
                  <a:pt x="9845829" y="4777947"/>
                </a:cubicBezTo>
                <a:cubicBezTo>
                  <a:pt x="9956713" y="4763244"/>
                  <a:pt x="10081832" y="4703916"/>
                  <a:pt x="10206021" y="4687899"/>
                </a:cubicBezTo>
                <a:cubicBezTo>
                  <a:pt x="10330210" y="4671883"/>
                  <a:pt x="10479951" y="4605040"/>
                  <a:pt x="10580915" y="4594176"/>
                </a:cubicBezTo>
                <a:cubicBezTo>
                  <a:pt x="10373781" y="4788872"/>
                  <a:pt x="10348652" y="4865745"/>
                  <a:pt x="10149052" y="5026039"/>
                </a:cubicBezTo>
                <a:cubicBezTo>
                  <a:pt x="9949452" y="5186333"/>
                  <a:pt x="9768364" y="5412054"/>
                  <a:pt x="9662058" y="5513033"/>
                </a:cubicBezTo>
                <a:close/>
              </a:path>
              <a:path w="10580915" h="5513033" fill="none" extrusionOk="0">
                <a:moveTo>
                  <a:pt x="9662058" y="5513033"/>
                </a:moveTo>
                <a:cubicBezTo>
                  <a:pt x="9666073" y="5422498"/>
                  <a:pt x="9710920" y="5276648"/>
                  <a:pt x="9753944" y="5145490"/>
                </a:cubicBezTo>
                <a:cubicBezTo>
                  <a:pt x="9796967" y="5014331"/>
                  <a:pt x="9796120" y="4901304"/>
                  <a:pt x="9845829" y="4777947"/>
                </a:cubicBezTo>
                <a:cubicBezTo>
                  <a:pt x="9942026" y="4748880"/>
                  <a:pt x="10053183" y="4727523"/>
                  <a:pt x="10220723" y="4684224"/>
                </a:cubicBezTo>
                <a:cubicBezTo>
                  <a:pt x="10388263" y="4640925"/>
                  <a:pt x="10497466" y="4606278"/>
                  <a:pt x="10580915" y="4594176"/>
                </a:cubicBezTo>
                <a:cubicBezTo>
                  <a:pt x="10492950" y="4729097"/>
                  <a:pt x="10329708" y="4876742"/>
                  <a:pt x="10103109" y="5071982"/>
                </a:cubicBezTo>
                <a:cubicBezTo>
                  <a:pt x="9876510" y="5267222"/>
                  <a:pt x="9736705" y="5399842"/>
                  <a:pt x="9662058" y="5513033"/>
                </a:cubicBezTo>
                <a:cubicBezTo>
                  <a:pt x="9409600" y="5482121"/>
                  <a:pt x="9222825" y="5483738"/>
                  <a:pt x="8971911" y="5513033"/>
                </a:cubicBezTo>
                <a:cubicBezTo>
                  <a:pt x="8720997" y="5542328"/>
                  <a:pt x="8770118" y="5523808"/>
                  <a:pt x="8571626" y="5513033"/>
                </a:cubicBezTo>
                <a:cubicBezTo>
                  <a:pt x="8373134" y="5502258"/>
                  <a:pt x="8101946" y="5490269"/>
                  <a:pt x="7688238" y="5513033"/>
                </a:cubicBezTo>
                <a:cubicBezTo>
                  <a:pt x="7274530" y="5535797"/>
                  <a:pt x="7230942" y="5541582"/>
                  <a:pt x="7094711" y="5513033"/>
                </a:cubicBezTo>
                <a:cubicBezTo>
                  <a:pt x="6958480" y="5484484"/>
                  <a:pt x="6434048" y="5502926"/>
                  <a:pt x="6211323" y="5513033"/>
                </a:cubicBezTo>
                <a:cubicBezTo>
                  <a:pt x="5988598" y="5523140"/>
                  <a:pt x="5712331" y="5476510"/>
                  <a:pt x="5424555" y="5513033"/>
                </a:cubicBezTo>
                <a:cubicBezTo>
                  <a:pt x="5136779" y="5549556"/>
                  <a:pt x="4829242" y="5471978"/>
                  <a:pt x="4541167" y="5513033"/>
                </a:cubicBezTo>
                <a:cubicBezTo>
                  <a:pt x="4253092" y="5554088"/>
                  <a:pt x="4313861" y="5515863"/>
                  <a:pt x="4140882" y="5513033"/>
                </a:cubicBezTo>
                <a:cubicBezTo>
                  <a:pt x="3967903" y="5510203"/>
                  <a:pt x="3748143" y="5491469"/>
                  <a:pt x="3547356" y="5513033"/>
                </a:cubicBezTo>
                <a:cubicBezTo>
                  <a:pt x="3346569" y="5534597"/>
                  <a:pt x="3094304" y="5534774"/>
                  <a:pt x="2663967" y="5513033"/>
                </a:cubicBezTo>
                <a:cubicBezTo>
                  <a:pt x="2233630" y="5491292"/>
                  <a:pt x="2207723" y="5518458"/>
                  <a:pt x="2070441" y="5513033"/>
                </a:cubicBezTo>
                <a:cubicBezTo>
                  <a:pt x="1933159" y="5507608"/>
                  <a:pt x="1802797" y="5517569"/>
                  <a:pt x="1670156" y="5513033"/>
                </a:cubicBezTo>
                <a:cubicBezTo>
                  <a:pt x="1537515" y="5508497"/>
                  <a:pt x="1368995" y="5523939"/>
                  <a:pt x="1173250" y="5513033"/>
                </a:cubicBezTo>
                <a:cubicBezTo>
                  <a:pt x="977505" y="5502127"/>
                  <a:pt x="368274" y="5460163"/>
                  <a:pt x="0" y="5513033"/>
                </a:cubicBezTo>
                <a:cubicBezTo>
                  <a:pt x="11453" y="5292057"/>
                  <a:pt x="-12878" y="5050279"/>
                  <a:pt x="0" y="4823904"/>
                </a:cubicBezTo>
                <a:cubicBezTo>
                  <a:pt x="12878" y="4597529"/>
                  <a:pt x="-21645" y="4551678"/>
                  <a:pt x="0" y="4300166"/>
                </a:cubicBezTo>
                <a:cubicBezTo>
                  <a:pt x="21645" y="4048654"/>
                  <a:pt x="32224" y="3874949"/>
                  <a:pt x="0" y="3500776"/>
                </a:cubicBezTo>
                <a:cubicBezTo>
                  <a:pt x="-32224" y="3126603"/>
                  <a:pt x="22340" y="3131876"/>
                  <a:pt x="0" y="2977038"/>
                </a:cubicBezTo>
                <a:cubicBezTo>
                  <a:pt x="-22340" y="2822200"/>
                  <a:pt x="-29502" y="2577051"/>
                  <a:pt x="0" y="2343039"/>
                </a:cubicBezTo>
                <a:cubicBezTo>
                  <a:pt x="29502" y="2109027"/>
                  <a:pt x="3505" y="1889110"/>
                  <a:pt x="0" y="1764171"/>
                </a:cubicBezTo>
                <a:cubicBezTo>
                  <a:pt x="-3505" y="1639232"/>
                  <a:pt x="-9454" y="1486113"/>
                  <a:pt x="0" y="1240432"/>
                </a:cubicBezTo>
                <a:cubicBezTo>
                  <a:pt x="9454" y="994751"/>
                  <a:pt x="-19599" y="878669"/>
                  <a:pt x="0" y="716694"/>
                </a:cubicBezTo>
                <a:cubicBezTo>
                  <a:pt x="19599" y="554719"/>
                  <a:pt x="21568" y="331804"/>
                  <a:pt x="0" y="0"/>
                </a:cubicBezTo>
                <a:cubicBezTo>
                  <a:pt x="160422" y="-787"/>
                  <a:pt x="414176" y="26258"/>
                  <a:pt x="555498" y="0"/>
                </a:cubicBezTo>
                <a:cubicBezTo>
                  <a:pt x="696820" y="-26258"/>
                  <a:pt x="739813" y="-6781"/>
                  <a:pt x="899378" y="0"/>
                </a:cubicBezTo>
                <a:cubicBezTo>
                  <a:pt x="1058943" y="6781"/>
                  <a:pt x="1512958" y="10209"/>
                  <a:pt x="1772303" y="0"/>
                </a:cubicBezTo>
                <a:cubicBezTo>
                  <a:pt x="2031648" y="-10209"/>
                  <a:pt x="2102019" y="-13513"/>
                  <a:pt x="2221992" y="0"/>
                </a:cubicBezTo>
                <a:cubicBezTo>
                  <a:pt x="2341965" y="13513"/>
                  <a:pt x="2642706" y="-1493"/>
                  <a:pt x="2777490" y="0"/>
                </a:cubicBezTo>
                <a:cubicBezTo>
                  <a:pt x="2912274" y="1493"/>
                  <a:pt x="3342595" y="-32024"/>
                  <a:pt x="3650416" y="0"/>
                </a:cubicBezTo>
                <a:cubicBezTo>
                  <a:pt x="3958237" y="32024"/>
                  <a:pt x="3966350" y="2710"/>
                  <a:pt x="4100105" y="0"/>
                </a:cubicBezTo>
                <a:cubicBezTo>
                  <a:pt x="4233860" y="-2710"/>
                  <a:pt x="4353748" y="-11054"/>
                  <a:pt x="4443984" y="0"/>
                </a:cubicBezTo>
                <a:cubicBezTo>
                  <a:pt x="4534220" y="11054"/>
                  <a:pt x="4707532" y="10829"/>
                  <a:pt x="4893673" y="0"/>
                </a:cubicBezTo>
                <a:cubicBezTo>
                  <a:pt x="5079814" y="-10829"/>
                  <a:pt x="5259977" y="-21617"/>
                  <a:pt x="5449171" y="0"/>
                </a:cubicBezTo>
                <a:cubicBezTo>
                  <a:pt x="5638365" y="21617"/>
                  <a:pt x="5692978" y="13402"/>
                  <a:pt x="5898860" y="0"/>
                </a:cubicBezTo>
                <a:cubicBezTo>
                  <a:pt x="6104742" y="-13402"/>
                  <a:pt x="6335693" y="6954"/>
                  <a:pt x="6665976" y="0"/>
                </a:cubicBezTo>
                <a:cubicBezTo>
                  <a:pt x="6996259" y="-6954"/>
                  <a:pt x="7135850" y="2533"/>
                  <a:pt x="7433093" y="0"/>
                </a:cubicBezTo>
                <a:cubicBezTo>
                  <a:pt x="7730336" y="-2533"/>
                  <a:pt x="7807111" y="-27596"/>
                  <a:pt x="7988591" y="0"/>
                </a:cubicBezTo>
                <a:cubicBezTo>
                  <a:pt x="8170071" y="27596"/>
                  <a:pt x="8550404" y="27971"/>
                  <a:pt x="8755707" y="0"/>
                </a:cubicBezTo>
                <a:cubicBezTo>
                  <a:pt x="8961010" y="-27971"/>
                  <a:pt x="9068987" y="-3844"/>
                  <a:pt x="9311205" y="0"/>
                </a:cubicBezTo>
                <a:cubicBezTo>
                  <a:pt x="9553423" y="3844"/>
                  <a:pt x="10036702" y="28537"/>
                  <a:pt x="10580915" y="0"/>
                </a:cubicBezTo>
                <a:cubicBezTo>
                  <a:pt x="10565126" y="204922"/>
                  <a:pt x="10592380" y="558835"/>
                  <a:pt x="10580915" y="748194"/>
                </a:cubicBezTo>
                <a:cubicBezTo>
                  <a:pt x="10569450" y="937553"/>
                  <a:pt x="10555952" y="1130225"/>
                  <a:pt x="10580915" y="1266680"/>
                </a:cubicBezTo>
                <a:cubicBezTo>
                  <a:pt x="10605878" y="1403135"/>
                  <a:pt x="10570939" y="1638889"/>
                  <a:pt x="10580915" y="1831107"/>
                </a:cubicBezTo>
                <a:cubicBezTo>
                  <a:pt x="10590891" y="2023325"/>
                  <a:pt x="10568680" y="2147980"/>
                  <a:pt x="10580915" y="2441476"/>
                </a:cubicBezTo>
                <a:cubicBezTo>
                  <a:pt x="10593150" y="2734972"/>
                  <a:pt x="10576347" y="2842559"/>
                  <a:pt x="10580915" y="3189671"/>
                </a:cubicBezTo>
                <a:cubicBezTo>
                  <a:pt x="10585483" y="3536784"/>
                  <a:pt x="10602193" y="3521029"/>
                  <a:pt x="10580915" y="3754098"/>
                </a:cubicBezTo>
                <a:cubicBezTo>
                  <a:pt x="10559637" y="3987167"/>
                  <a:pt x="10575108" y="4259764"/>
                  <a:pt x="10580915" y="4594176"/>
                </a:cubicBezTo>
              </a:path>
              <a:path w="10580915" h="5513033" fill="none" stroke="0" extrusionOk="0">
                <a:moveTo>
                  <a:pt x="9662058" y="5513033"/>
                </a:moveTo>
                <a:cubicBezTo>
                  <a:pt x="9701622" y="5341608"/>
                  <a:pt x="9716478" y="5303498"/>
                  <a:pt x="9752106" y="5152841"/>
                </a:cubicBezTo>
                <a:cubicBezTo>
                  <a:pt x="9787734" y="5002184"/>
                  <a:pt x="9824488" y="4914546"/>
                  <a:pt x="9845829" y="4777947"/>
                </a:cubicBezTo>
                <a:cubicBezTo>
                  <a:pt x="9952862" y="4768963"/>
                  <a:pt x="10071033" y="4732180"/>
                  <a:pt x="10191319" y="4691575"/>
                </a:cubicBezTo>
                <a:cubicBezTo>
                  <a:pt x="10311605" y="4650969"/>
                  <a:pt x="10468536" y="4637727"/>
                  <a:pt x="10580915" y="4594176"/>
                </a:cubicBezTo>
                <a:cubicBezTo>
                  <a:pt x="10453679" y="4741273"/>
                  <a:pt x="10205011" y="4935044"/>
                  <a:pt x="10130675" y="5044416"/>
                </a:cubicBezTo>
                <a:cubicBezTo>
                  <a:pt x="10056339" y="5153788"/>
                  <a:pt x="9867453" y="5307589"/>
                  <a:pt x="9662058" y="5513033"/>
                </a:cubicBezTo>
                <a:cubicBezTo>
                  <a:pt x="9387856" y="5480798"/>
                  <a:pt x="9256971" y="5493752"/>
                  <a:pt x="8875290" y="5513033"/>
                </a:cubicBezTo>
                <a:cubicBezTo>
                  <a:pt x="8493609" y="5532314"/>
                  <a:pt x="8599731" y="5493150"/>
                  <a:pt x="8378385" y="5513033"/>
                </a:cubicBezTo>
                <a:cubicBezTo>
                  <a:pt x="8157040" y="5532916"/>
                  <a:pt x="8087656" y="5537759"/>
                  <a:pt x="7881479" y="5513033"/>
                </a:cubicBezTo>
                <a:cubicBezTo>
                  <a:pt x="7675302" y="5488307"/>
                  <a:pt x="7441241" y="5541428"/>
                  <a:pt x="7191332" y="5513033"/>
                </a:cubicBezTo>
                <a:cubicBezTo>
                  <a:pt x="6941423" y="5484638"/>
                  <a:pt x="6794341" y="5521675"/>
                  <a:pt x="6694426" y="5513033"/>
                </a:cubicBezTo>
                <a:cubicBezTo>
                  <a:pt x="6594511" y="5504391"/>
                  <a:pt x="6355844" y="5538032"/>
                  <a:pt x="6100899" y="5513033"/>
                </a:cubicBezTo>
                <a:cubicBezTo>
                  <a:pt x="5845954" y="5488034"/>
                  <a:pt x="5851719" y="5531011"/>
                  <a:pt x="5700614" y="5513033"/>
                </a:cubicBezTo>
                <a:cubicBezTo>
                  <a:pt x="5549510" y="5495055"/>
                  <a:pt x="5473807" y="5505573"/>
                  <a:pt x="5300329" y="5513033"/>
                </a:cubicBezTo>
                <a:cubicBezTo>
                  <a:pt x="5126851" y="5520493"/>
                  <a:pt x="4911445" y="5512354"/>
                  <a:pt x="4803423" y="5513033"/>
                </a:cubicBezTo>
                <a:cubicBezTo>
                  <a:pt x="4695401" y="5513712"/>
                  <a:pt x="4487679" y="5496176"/>
                  <a:pt x="4403138" y="5513033"/>
                </a:cubicBezTo>
                <a:cubicBezTo>
                  <a:pt x="4318597" y="5529890"/>
                  <a:pt x="3998175" y="5489301"/>
                  <a:pt x="3712991" y="5513033"/>
                </a:cubicBezTo>
                <a:cubicBezTo>
                  <a:pt x="3427807" y="5536765"/>
                  <a:pt x="3398649" y="5500693"/>
                  <a:pt x="3312706" y="5513033"/>
                </a:cubicBezTo>
                <a:cubicBezTo>
                  <a:pt x="3226763" y="5525373"/>
                  <a:pt x="2895884" y="5488198"/>
                  <a:pt x="2622559" y="5513033"/>
                </a:cubicBezTo>
                <a:cubicBezTo>
                  <a:pt x="2349234" y="5537868"/>
                  <a:pt x="2366714" y="5493132"/>
                  <a:pt x="2222273" y="5513033"/>
                </a:cubicBezTo>
                <a:cubicBezTo>
                  <a:pt x="2077832" y="5532934"/>
                  <a:pt x="1803801" y="5528055"/>
                  <a:pt x="1628747" y="5513033"/>
                </a:cubicBezTo>
                <a:cubicBezTo>
                  <a:pt x="1453693" y="5498011"/>
                  <a:pt x="1163265" y="5522752"/>
                  <a:pt x="938600" y="5513033"/>
                </a:cubicBezTo>
                <a:cubicBezTo>
                  <a:pt x="713935" y="5503314"/>
                  <a:pt x="424694" y="5549778"/>
                  <a:pt x="0" y="5513033"/>
                </a:cubicBezTo>
                <a:cubicBezTo>
                  <a:pt x="33622" y="5356195"/>
                  <a:pt x="10924" y="5040003"/>
                  <a:pt x="0" y="4823904"/>
                </a:cubicBezTo>
                <a:cubicBezTo>
                  <a:pt x="-10924" y="4607805"/>
                  <a:pt x="3911" y="4447736"/>
                  <a:pt x="0" y="4300166"/>
                </a:cubicBezTo>
                <a:cubicBezTo>
                  <a:pt x="-3911" y="4152596"/>
                  <a:pt x="28968" y="3684700"/>
                  <a:pt x="0" y="3500776"/>
                </a:cubicBezTo>
                <a:cubicBezTo>
                  <a:pt x="-28968" y="3316852"/>
                  <a:pt x="-6221" y="2953676"/>
                  <a:pt x="0" y="2811647"/>
                </a:cubicBezTo>
                <a:cubicBezTo>
                  <a:pt x="6221" y="2669618"/>
                  <a:pt x="-23688" y="2305955"/>
                  <a:pt x="0" y="2122518"/>
                </a:cubicBezTo>
                <a:cubicBezTo>
                  <a:pt x="23688" y="1939081"/>
                  <a:pt x="-15883" y="1626505"/>
                  <a:pt x="0" y="1488519"/>
                </a:cubicBezTo>
                <a:cubicBezTo>
                  <a:pt x="15883" y="1350533"/>
                  <a:pt x="-10194" y="1159047"/>
                  <a:pt x="0" y="909650"/>
                </a:cubicBezTo>
                <a:cubicBezTo>
                  <a:pt x="10194" y="660253"/>
                  <a:pt x="355" y="226728"/>
                  <a:pt x="0" y="0"/>
                </a:cubicBezTo>
                <a:cubicBezTo>
                  <a:pt x="132550" y="8638"/>
                  <a:pt x="214829" y="-5215"/>
                  <a:pt x="343880" y="0"/>
                </a:cubicBezTo>
                <a:cubicBezTo>
                  <a:pt x="472931" y="5215"/>
                  <a:pt x="589073" y="1066"/>
                  <a:pt x="687759" y="0"/>
                </a:cubicBezTo>
                <a:cubicBezTo>
                  <a:pt x="786445" y="-1066"/>
                  <a:pt x="1143951" y="18648"/>
                  <a:pt x="1349067" y="0"/>
                </a:cubicBezTo>
                <a:cubicBezTo>
                  <a:pt x="1554183" y="-18648"/>
                  <a:pt x="1777166" y="-26309"/>
                  <a:pt x="2116183" y="0"/>
                </a:cubicBezTo>
                <a:cubicBezTo>
                  <a:pt x="2455200" y="26309"/>
                  <a:pt x="2809520" y="29866"/>
                  <a:pt x="2989108" y="0"/>
                </a:cubicBezTo>
                <a:cubicBezTo>
                  <a:pt x="3168697" y="-29866"/>
                  <a:pt x="3612707" y="-24198"/>
                  <a:pt x="3862034" y="0"/>
                </a:cubicBezTo>
                <a:cubicBezTo>
                  <a:pt x="4111361" y="24198"/>
                  <a:pt x="4234926" y="-23101"/>
                  <a:pt x="4417532" y="0"/>
                </a:cubicBezTo>
                <a:cubicBezTo>
                  <a:pt x="4600138" y="23101"/>
                  <a:pt x="4668271" y="-15536"/>
                  <a:pt x="4761412" y="0"/>
                </a:cubicBezTo>
                <a:cubicBezTo>
                  <a:pt x="4854553" y="15536"/>
                  <a:pt x="5066466" y="12165"/>
                  <a:pt x="5211101" y="0"/>
                </a:cubicBezTo>
                <a:cubicBezTo>
                  <a:pt x="5355736" y="-12165"/>
                  <a:pt x="5624908" y="22928"/>
                  <a:pt x="5872408" y="0"/>
                </a:cubicBezTo>
                <a:cubicBezTo>
                  <a:pt x="6119908" y="-22928"/>
                  <a:pt x="6295972" y="11435"/>
                  <a:pt x="6533715" y="0"/>
                </a:cubicBezTo>
                <a:cubicBezTo>
                  <a:pt x="6771458" y="-11435"/>
                  <a:pt x="6966887" y="-14888"/>
                  <a:pt x="7089213" y="0"/>
                </a:cubicBezTo>
                <a:cubicBezTo>
                  <a:pt x="7211539" y="14888"/>
                  <a:pt x="7437081" y="-17296"/>
                  <a:pt x="7538902" y="0"/>
                </a:cubicBezTo>
                <a:cubicBezTo>
                  <a:pt x="7640723" y="17296"/>
                  <a:pt x="7806277" y="-2766"/>
                  <a:pt x="7988591" y="0"/>
                </a:cubicBezTo>
                <a:cubicBezTo>
                  <a:pt x="8170905" y="2766"/>
                  <a:pt x="8255660" y="-2855"/>
                  <a:pt x="8332471" y="0"/>
                </a:cubicBezTo>
                <a:cubicBezTo>
                  <a:pt x="8409282" y="2855"/>
                  <a:pt x="9008408" y="18533"/>
                  <a:pt x="9205396" y="0"/>
                </a:cubicBezTo>
                <a:cubicBezTo>
                  <a:pt x="9402384" y="-18533"/>
                  <a:pt x="9397744" y="-13330"/>
                  <a:pt x="9549276" y="0"/>
                </a:cubicBezTo>
                <a:cubicBezTo>
                  <a:pt x="9700808" y="13330"/>
                  <a:pt x="10123721" y="17638"/>
                  <a:pt x="10580915" y="0"/>
                </a:cubicBezTo>
                <a:cubicBezTo>
                  <a:pt x="10561119" y="216305"/>
                  <a:pt x="10574041" y="485161"/>
                  <a:pt x="10580915" y="656311"/>
                </a:cubicBezTo>
                <a:cubicBezTo>
                  <a:pt x="10587789" y="827461"/>
                  <a:pt x="10576092" y="1114212"/>
                  <a:pt x="10580915" y="1266680"/>
                </a:cubicBezTo>
                <a:cubicBezTo>
                  <a:pt x="10585738" y="1419148"/>
                  <a:pt x="10593347" y="1665889"/>
                  <a:pt x="10580915" y="1922991"/>
                </a:cubicBezTo>
                <a:cubicBezTo>
                  <a:pt x="10568483" y="2180093"/>
                  <a:pt x="10565588" y="2284049"/>
                  <a:pt x="10580915" y="2441476"/>
                </a:cubicBezTo>
                <a:cubicBezTo>
                  <a:pt x="10596242" y="2598903"/>
                  <a:pt x="10602966" y="2815851"/>
                  <a:pt x="10580915" y="3189671"/>
                </a:cubicBezTo>
                <a:cubicBezTo>
                  <a:pt x="10558864" y="3563491"/>
                  <a:pt x="10571068" y="3520721"/>
                  <a:pt x="10580915" y="3754098"/>
                </a:cubicBezTo>
                <a:cubicBezTo>
                  <a:pt x="10590762" y="3987475"/>
                  <a:pt x="10545319" y="4354883"/>
                  <a:pt x="10580915" y="4594176"/>
                </a:cubicBezTo>
              </a:path>
            </a:pathLst>
          </a:custGeom>
          <a:gradFill flip="none" rotWithShape="1">
            <a:gsLst>
              <a:gs pos="0">
                <a:srgbClr val="E9F8E4">
                  <a:shade val="30000"/>
                  <a:satMod val="115000"/>
                </a:srgbClr>
              </a:gs>
              <a:gs pos="50000">
                <a:srgbClr val="E9F8E4">
                  <a:shade val="67500"/>
                  <a:satMod val="115000"/>
                </a:srgbClr>
              </a:gs>
              <a:gs pos="100000">
                <a:srgbClr val="E9F8E4">
                  <a:shade val="100000"/>
                  <a:satMod val="115000"/>
                </a:srgbClr>
              </a:gs>
            </a:gsLst>
            <a:lin ang="10800000" scaled="1"/>
            <a:tileRect/>
          </a:gradFill>
          <a:ln w="38100">
            <a:solidFill>
              <a:schemeClr val="accent4">
                <a:lumMod val="20000"/>
                <a:lumOff val="80000"/>
              </a:schemeClr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111750754">
                  <a:prstGeom prst="foldedCorner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solidFill>
                <a:srgbClr val="15210D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Curlz MT" panose="04040404050702020202" pitchFamily="82" charset="0"/>
            </a:endParaRPr>
          </a:p>
          <a:p>
            <a:pPr algn="ctr"/>
            <a:endParaRPr lang="en-US" sz="600" dirty="0">
              <a:solidFill>
                <a:srgbClr val="15210D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Curlz MT" panose="04040404050702020202" pitchFamily="82" charset="0"/>
            </a:endParaRPr>
          </a:p>
          <a:p>
            <a:pPr algn="ctr"/>
            <a:endParaRPr lang="en-US" sz="600" dirty="0">
              <a:solidFill>
                <a:srgbClr val="15210D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Curlz MT" panose="04040404050702020202" pitchFamily="82" charset="0"/>
            </a:endParaRPr>
          </a:p>
          <a:p>
            <a:pPr algn="ctr"/>
            <a:endParaRPr lang="en-US" sz="600" dirty="0">
              <a:solidFill>
                <a:srgbClr val="15210D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Curlz MT" panose="04040404050702020202" pitchFamily="82" charset="0"/>
            </a:endParaRPr>
          </a:p>
          <a:p>
            <a:pPr algn="ctr"/>
            <a:endParaRPr lang="en-US" sz="600" dirty="0">
              <a:solidFill>
                <a:srgbClr val="15210D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Curlz MT" panose="04040404050702020202" pitchFamily="82" charset="0"/>
            </a:endParaRPr>
          </a:p>
          <a:p>
            <a:pPr algn="ctr"/>
            <a:endParaRPr lang="en-US" sz="600" dirty="0">
              <a:solidFill>
                <a:srgbClr val="15210D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Curlz MT" panose="04040404050702020202" pitchFamily="82" charset="0"/>
            </a:endParaRPr>
          </a:p>
          <a:p>
            <a:pPr algn="ctr"/>
            <a:endParaRPr lang="en-US" sz="800" dirty="0">
              <a:solidFill>
                <a:srgbClr val="15210D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Curlz MT" panose="04040404050702020202" pitchFamily="82" charset="0"/>
            </a:endParaRPr>
          </a:p>
          <a:p>
            <a:pPr algn="ctr"/>
            <a:endParaRPr lang="en-US" sz="800" dirty="0">
              <a:solidFill>
                <a:srgbClr val="15210D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Curlz MT" panose="04040404050702020202" pitchFamily="82" charset="0"/>
            </a:endParaRPr>
          </a:p>
          <a:p>
            <a:pPr algn="ctr"/>
            <a:r>
              <a:rPr lang="it-IT" sz="8800" b="1" dirty="0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Harrington" panose="04040505050A02020702" pitchFamily="82" charset="0"/>
              </a:rPr>
              <a:t>P</a:t>
            </a:r>
            <a:r>
              <a:rPr lang="en-US" sz="8800" b="1" dirty="0" err="1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Harrington" panose="04040505050A02020702" pitchFamily="82" charset="0"/>
              </a:rPr>
              <a:t>ierre</a:t>
            </a:r>
            <a:r>
              <a:rPr lang="en-US" sz="8800" b="1" dirty="0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Harrington" panose="04040505050A02020702" pitchFamily="82" charset="0"/>
              </a:rPr>
              <a:t> Bonnard</a:t>
            </a:r>
            <a:r>
              <a:rPr lang="it-IT" sz="8800" b="1" dirty="0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Harrington" panose="04040505050A02020702" pitchFamily="82" charset="0"/>
              </a:rPr>
              <a:t> </a:t>
            </a:r>
          </a:p>
          <a:p>
            <a:pPr algn="ctr"/>
            <a:r>
              <a:rPr lang="it-IT" sz="8800" b="1" dirty="0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Harrington" panose="04040505050A02020702" pitchFamily="82" charset="0"/>
              </a:rPr>
              <a:t>1867 – 1947</a:t>
            </a:r>
            <a:r>
              <a:rPr lang="en-US" sz="8800" b="1" dirty="0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Harrington" panose="04040505050A02020702" pitchFamily="82" charset="0"/>
              </a:rPr>
              <a:t> </a:t>
            </a:r>
          </a:p>
          <a:p>
            <a:pPr algn="ctr"/>
            <a:r>
              <a:rPr lang="en-US" sz="8800" b="1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Harrington" panose="04040505050A02020702" pitchFamily="82" charset="0"/>
              </a:rPr>
              <a:t>17 </a:t>
            </a:r>
            <a:r>
              <a:rPr lang="en-US" sz="8800" b="1" dirty="0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Harrington" panose="04040505050A02020702" pitchFamily="82" charset="0"/>
              </a:rPr>
              <a:t>Paintings</a:t>
            </a:r>
            <a:endParaRPr lang="en-US" sz="8800" dirty="0">
              <a:ln w="22225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Harrington" panose="04040505050A0202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308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1436D-5616-0CB4-8246-213D218B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7543" y="3614057"/>
            <a:ext cx="2890157" cy="3113313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Morning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Garden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Vernonnet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1917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85.7 x 113.7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Morning in the Garden at Vernonnet, Pierre Bonnard (French, Fontenay-aux-Roses 1867–1947 Le Cannet), Oil on canvas">
            <a:extLst>
              <a:ext uri="{FF2B5EF4-FFF2-40B4-BE49-F238E27FC236}">
                <a16:creationId xmlns:a16="http://schemas.microsoft.com/office/drawing/2014/main" id="{1082B9B7-651E-5A52-1D87-B212809B9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" y="110898"/>
            <a:ext cx="8961363" cy="661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91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20387-4D50-379B-0E71-A5B90FFB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5285" y="4299857"/>
            <a:ext cx="7242919" cy="2326371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Blouse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1919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102.1 × 68.6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The Green Blouse, Pierre Bonnard (French, Fontenay-aux-Roses 1867–1947 Le Cannet), Oil on canvas">
            <a:extLst>
              <a:ext uri="{FF2B5EF4-FFF2-40B4-BE49-F238E27FC236}">
                <a16:creationId xmlns:a16="http://schemas.microsoft.com/office/drawing/2014/main" id="{8A495EEC-E782-4501-5C25-636E0F16E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95" y="231771"/>
            <a:ext cx="4390861" cy="639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913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CCDA9-905F-FFE7-B616-158CA3CE9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16" y="3962400"/>
            <a:ext cx="4038598" cy="2707612"/>
          </a:xfrm>
        </p:spPr>
        <p:txBody>
          <a:bodyPr>
            <a:normAutofit/>
          </a:bodyPr>
          <a:lstStyle/>
          <a:p>
            <a:pPr lvl="0" algn="ctr" fontAlgn="base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Dinner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1924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90.2 x 106.7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MET, NY, USA</a:t>
            </a:r>
            <a:br>
              <a:rPr lang="el-GR" dirty="0"/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Before Dinner, Pierre Bonnard (French, Fontenay-aux-Roses 1867–1947 Le Cannet), Oil on canvas">
            <a:extLst>
              <a:ext uri="{FF2B5EF4-FFF2-40B4-BE49-F238E27FC236}">
                <a16:creationId xmlns:a16="http://schemas.microsoft.com/office/drawing/2014/main" id="{76B9849F-25D3-8052-A9E8-4785E5964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22" y="187987"/>
            <a:ext cx="7640894" cy="648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85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44172-C8B1-D7A6-EBE3-8C0AFD73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2371" y="3733800"/>
            <a:ext cx="3401785" cy="2950028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Woman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Mimosa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1924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48.3 × 61.9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Woman with Mimosa, Pierre Bonnard (French, Fontenay-aux-Roses 1867–1947 Le Cannet), Oil on canvas">
            <a:extLst>
              <a:ext uri="{FF2B5EF4-FFF2-40B4-BE49-F238E27FC236}">
                <a16:creationId xmlns:a16="http://schemas.microsoft.com/office/drawing/2014/main" id="{70EAC506-0C50-F6EC-F386-C721B572E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43" y="176893"/>
            <a:ext cx="8342226" cy="650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62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BFB6E-AE97-D850-53BD-7DF704915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6741" y="3995057"/>
            <a:ext cx="5442315" cy="2536371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Pink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Bouquet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1930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50.8 x 48.9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Pink Bouquet, Pierre Bonnard (French, Fontenay-aux-Roses 1867–1947 Le Cannet), Oil on canvas">
            <a:extLst>
              <a:ext uri="{FF2B5EF4-FFF2-40B4-BE49-F238E27FC236}">
                <a16:creationId xmlns:a16="http://schemas.microsoft.com/office/drawing/2014/main" id="{8DE9CAEA-5E67-BFD2-AC54-8D4730741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43" y="117020"/>
            <a:ext cx="6443799" cy="662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659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A5046-3910-67E6-5CE5-DB919309A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0991" y="3624943"/>
            <a:ext cx="3513551" cy="2939141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Cannes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1935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atercolor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gouache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graphite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24.8 x 32.1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Le Port de Cannes, Pierre Bonnard (French, Fontenay-aux-Roses 1867–1947 Le Cannet), Watercolor and gouache and graphite on paper">
            <a:extLst>
              <a:ext uri="{FF2B5EF4-FFF2-40B4-BE49-F238E27FC236}">
                <a16:creationId xmlns:a16="http://schemas.microsoft.com/office/drawing/2014/main" id="{59B279DA-D1EC-8185-D411-6AF57BFFF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1" y="293478"/>
            <a:ext cx="8039240" cy="627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34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C24B2-270F-3CEE-3236-2577F9EFB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0028" y="3864428"/>
            <a:ext cx="5130220" cy="2715985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Garden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1935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90.2 × 90.5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dirty="0"/>
            </a:b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Garden, Pierre Bonnard (French, Fontenay-aux-Roses 1867–1947 Le Cannet), Oil on canvas">
            <a:extLst>
              <a:ext uri="{FF2B5EF4-FFF2-40B4-BE49-F238E27FC236}">
                <a16:creationId xmlns:a16="http://schemas.microsoft.com/office/drawing/2014/main" id="{40AFEC4A-BDC3-BF44-D23E-40820FE0A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" y="277586"/>
            <a:ext cx="6302828" cy="630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21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4B8F1-4D6B-6901-E125-FCA60626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9062" y="3429000"/>
            <a:ext cx="3451185" cy="3069772"/>
          </a:xfrm>
        </p:spPr>
        <p:txBody>
          <a:bodyPr>
            <a:normAutofit/>
          </a:bodyPr>
          <a:lstStyle/>
          <a:p>
            <a:pPr lvl="0" algn="ctr" fontAlgn="base"/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Terrace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Vernonnet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1939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148 × 194.9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/>
            </a:br>
            <a:endParaRPr lang="el-GR" sz="2400" dirty="0"/>
          </a:p>
        </p:txBody>
      </p:sp>
      <p:pic>
        <p:nvPicPr>
          <p:cNvPr id="3" name="Picture 2" descr="The Terrace at Vernonnet, Pierre Bonnard (French, Fontenay-aux-Roses 1867–1947 Le Cannet), Oil on canvas">
            <a:extLst>
              <a:ext uri="{FF2B5EF4-FFF2-40B4-BE49-F238E27FC236}">
                <a16:creationId xmlns:a16="http://schemas.microsoft.com/office/drawing/2014/main" id="{556C0DF3-0052-3261-25D0-5C1A4A73C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" y="341540"/>
            <a:ext cx="8137311" cy="615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579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2114F-B832-7949-F3B6-9383A0EB3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3800" y="3646714"/>
            <a:ext cx="4245428" cy="2917370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Landscape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South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Cannet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1943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64.1 x 71.1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Landscape in the South (Le Cannet), Pierre Bonnard (French, Fontenay-aux-Roses 1867–1947 Le Cannet), Oil on canvas">
            <a:extLst>
              <a:ext uri="{FF2B5EF4-FFF2-40B4-BE49-F238E27FC236}">
                <a16:creationId xmlns:a16="http://schemas.microsoft.com/office/drawing/2014/main" id="{B2302F34-F92E-CF0D-8E67-01182CAD2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1" y="257486"/>
            <a:ext cx="7153042" cy="630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76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0B61F-C001-E52C-2DBD-F3EF35819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797628"/>
            <a:ext cx="11574562" cy="3755571"/>
          </a:xfrm>
        </p:spPr>
        <p:txBody>
          <a:bodyPr/>
          <a:lstStyle/>
          <a:p>
            <a:pPr algn="ctr"/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paintings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Pierre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Bonnard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presented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PowerPoint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exception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Self-Portrait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housed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collection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Metropolitan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Museum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York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Image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Photo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Credits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The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Metropolitan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Museum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of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Art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—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Pierre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Bonnard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Collection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1143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97DC3C-DA83-992A-4901-DF58C9576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946" y="3603171"/>
            <a:ext cx="6873796" cy="2971800"/>
          </a:xfrm>
        </p:spPr>
        <p:txBody>
          <a:bodyPr>
            <a:normAutofit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Self-portrait, 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1889, tempera on canvas, 21.5x15.8 cm, Private collection</a:t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https://commons.wikimedia.org/wiki/File:Self-portrait-1889.jpg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dirty="0"/>
            </a:br>
            <a:endParaRPr lang="el-GR" dirty="0"/>
          </a:p>
        </p:txBody>
      </p:sp>
      <p:pic>
        <p:nvPicPr>
          <p:cNvPr id="4" name="Picture 3" descr="File:Self-portrait-1889.jpg">
            <a:extLst>
              <a:ext uri="{FF2B5EF4-FFF2-40B4-BE49-F238E27FC236}">
                <a16:creationId xmlns:a16="http://schemas.microsoft.com/office/drawing/2014/main" id="{180ABFEA-49EC-5704-6F95-91D90F6D1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58" y="283029"/>
            <a:ext cx="4795688" cy="629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21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99993-0F75-3E23-7BF7-A933F959C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3486" y="3799114"/>
            <a:ext cx="6316762" cy="2750004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Claude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Terrasse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1899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82.6 × 68.6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The Family of Claude Terrasse, Pierre Bonnard (French, Fontenay-aux-Roses 1867–1947 Le Cannet), Oil on canvas">
            <a:extLst>
              <a:ext uri="{FF2B5EF4-FFF2-40B4-BE49-F238E27FC236}">
                <a16:creationId xmlns:a16="http://schemas.microsoft.com/office/drawing/2014/main" id="{75A31A8C-B0CC-B28A-2F2B-0DD83B14B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" y="308882"/>
            <a:ext cx="5179396" cy="624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73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3E37B-62C9-49D2-25CC-DAE95BEB4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970" y="3940628"/>
            <a:ext cx="6458278" cy="2682337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Balcony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1909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124.8 × 99.4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From the Balcony, Pierre Bonnard (French, Fontenay-aux-Roses 1867–1947 Le Cannet), Oil on canvas">
            <a:extLst>
              <a:ext uri="{FF2B5EF4-FFF2-40B4-BE49-F238E27FC236}">
                <a16:creationId xmlns:a16="http://schemas.microsoft.com/office/drawing/2014/main" id="{E213BA33-A948-7FB2-451C-00AA277D8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" y="400050"/>
            <a:ext cx="4988705" cy="622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039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10127-C6B7-8796-B80A-EFE92643E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7976" y="3940628"/>
            <a:ext cx="4894538" cy="2601685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Saint-Tropez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84.1 × 86.4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View of The Old Port, Saint-Tropez, Pierre Bonnard (French, Fontenay-aux-Roses 1867–1947 Le Cannet), Oil on canvas">
            <a:extLst>
              <a:ext uri="{FF2B5EF4-FFF2-40B4-BE49-F238E27FC236}">
                <a16:creationId xmlns:a16="http://schemas.microsoft.com/office/drawing/2014/main" id="{293158B9-27BB-00A0-7F9C-9AE723EF8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57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74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D176D-D126-05DC-EB36-C5AC9BDF6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199" y="4060371"/>
            <a:ext cx="6890657" cy="2654429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Village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Scene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Grasse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73.7 × 52.1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Village Scene, Grasse, Pierre Bonnard (French, Fontenay-aux-Roses 1867–1947 Le Cannet), Oil on canvas">
            <a:extLst>
              <a:ext uri="{FF2B5EF4-FFF2-40B4-BE49-F238E27FC236}">
                <a16:creationId xmlns:a16="http://schemas.microsoft.com/office/drawing/2014/main" id="{D79B295E-BB93-D5CF-D9CF-86B9BBFB8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60" y="143198"/>
            <a:ext cx="4698697" cy="657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92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FCEC1-A026-476E-DBA3-3309CE0FA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799" y="3755571"/>
            <a:ext cx="3635829" cy="2917371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Dressing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Room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1914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72.1 x 88.3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The Dressing Room, Pierre Bonnard (French, Fontenay-aux-Roses 1867–1947 Le Cannet), Oil on canvas">
            <a:extLst>
              <a:ext uri="{FF2B5EF4-FFF2-40B4-BE49-F238E27FC236}">
                <a16:creationId xmlns:a16="http://schemas.microsoft.com/office/drawing/2014/main" id="{39797D07-9724-2077-EAD6-CDA4BED39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7" y="150221"/>
            <a:ext cx="7987005" cy="652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556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8E0F9-B000-023D-0B01-B0265B27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1714" y="3276600"/>
            <a:ext cx="2569028" cy="3178628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House on 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Seine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near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Vernon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1916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34.9 × 48.3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ouse on the Seine near Vernon, Pierre Bonnard (French, Fontenay-aux-Roses 1867–1947 Le Cannet), Oil on canvas">
            <a:extLst>
              <a:ext uri="{FF2B5EF4-FFF2-40B4-BE49-F238E27FC236}">
                <a16:creationId xmlns:a16="http://schemas.microsoft.com/office/drawing/2014/main" id="{0823C70B-1CA8-5565-2A77-8D3E31106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58" y="238805"/>
            <a:ext cx="8902868" cy="638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93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33A1-31A3-DD42-7E8A-063B43358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8570" y="3907970"/>
            <a:ext cx="3358243" cy="2786743"/>
          </a:xfrm>
        </p:spPr>
        <p:txBody>
          <a:bodyPr>
            <a:noAutofit/>
          </a:bodyPr>
          <a:lstStyle/>
          <a:p>
            <a:pPr lvl="0" algn="ctr" fontAlgn="base"/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Checkered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Tablecloth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1916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50.8 × 67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The Checkered Tablecloth, Pierre Bonnard (French, Fontenay-aux-Roses 1867–1947 Le Cannet), Oil on canvas">
            <a:extLst>
              <a:ext uri="{FF2B5EF4-FFF2-40B4-BE49-F238E27FC236}">
                <a16:creationId xmlns:a16="http://schemas.microsoft.com/office/drawing/2014/main" id="{82EFE610-C3EE-795B-F1CA-5A40D7CDE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86" y="121104"/>
            <a:ext cx="8463876" cy="657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889859"/>
      </p:ext>
    </p:extLst>
  </p:cSld>
  <p:clrMapOvr>
    <a:masterClrMapping/>
  </p:clrMapOvr>
</p:sld>
</file>

<file path=ppt/theme/theme1.xml><?xml version="1.0" encoding="utf-8"?>
<a:theme xmlns:a="http://schemas.openxmlformats.org/drawingml/2006/main" name="Dark Gradient">
  <a:themeElements>
    <a:clrScheme name="Custom 1">
      <a:dk1>
        <a:srgbClr val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85</TotalTime>
  <Words>382</Words>
  <Application>Microsoft Office PowerPoint</Application>
  <PresentationFormat>Widescreen</PresentationFormat>
  <Paragraphs>30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Aptos</vt:lpstr>
      <vt:lpstr>Arial</vt:lpstr>
      <vt:lpstr>Arial Nova Light</vt:lpstr>
      <vt:lpstr>Curlz MT</vt:lpstr>
      <vt:lpstr>Harrington</vt:lpstr>
      <vt:lpstr>Times New Roman</vt:lpstr>
      <vt:lpstr>Dark Gradient</vt:lpstr>
      <vt:lpstr>PowerPoint Presentation</vt:lpstr>
      <vt:lpstr>  Self-portrait, 1889, tempera on canvas, 21.5x15.8 cm, Private collection https://commons.wikimedia.org/wiki/File:Self-portrait-1889.jpg  </vt:lpstr>
      <vt:lpstr>The Family of Claude Terrasse, 1899, oil on canvas, 82.6 × 68.6 cm </vt:lpstr>
      <vt:lpstr>From the Balcony, 1909, oil on canvas, 124.8 × 99.4 cm </vt:lpstr>
      <vt:lpstr>View of The Old Port, Saint-Tropez, 1911, oil on canvas, 84.1 × 86.4 cm </vt:lpstr>
      <vt:lpstr>Village Scene, Grasse, 1912, oil on canvas, 73.7 × 52.1 cm </vt:lpstr>
      <vt:lpstr>The Dressing Room, 1914, oil on canvas, 72.1 x 88.3 cm </vt:lpstr>
      <vt:lpstr>House on the Seine near Vernon, 1916, oil on canvas, 34.9 × 48.3 cm </vt:lpstr>
      <vt:lpstr>The Checkered Tablecloth, 1916, oil on canvas, 50.8 × 67 cm </vt:lpstr>
      <vt:lpstr>Morning in the Garden at Vernonnet, 1917, oil on canvas, 85.7 x 113.7 cm </vt:lpstr>
      <vt:lpstr>The Green Blouse, 1919, oil on canvas, 102.1 × 68.6 cm </vt:lpstr>
      <vt:lpstr>Before Dinner, 1924, oil on canvas, 90.2 x 106.7 cm, the MET, NY, USA </vt:lpstr>
      <vt:lpstr>Woman with Mimosa, 1924, oil on canvas, 48.3 × 61.9 cm </vt:lpstr>
      <vt:lpstr>Pink Bouquet, ca. 1930, oil on canvas, 50.8 x 48.9 cm </vt:lpstr>
      <vt:lpstr>Le Port de Cannes, 1935, watercolor and gouache and graphite on paper, 24.8 x 32.1 cm </vt:lpstr>
      <vt:lpstr>Garden, ca. 1935, oil on canvas,  90.2 × 90.5 cm  </vt:lpstr>
      <vt:lpstr>The Terrace at Vernonnet, 1939, oil on canvas, 148 × 194.9 cm </vt:lpstr>
      <vt:lpstr>Landscape in the South (Le Cannet), ca. 1943, oil on canvas, 64.1 x 71.1 cm </vt:lpstr>
      <vt:lpstr>All paintings by Pierre Bonnard presented in this PowerPoint presentation, with the exception of the Self-Portrait, are housed in the collection of The Metropolitan Museum of Art, New York. Image &amp; Photo Credits: The Metropolitan Museum of Art — Pierre Bonnard Collection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Amalia Spiliakou</dc:creator>
  <cp:lastModifiedBy>Amalia Spiliakou</cp:lastModifiedBy>
  <cp:revision>1</cp:revision>
  <dcterms:created xsi:type="dcterms:W3CDTF">2026-08-14T12:12:15Z</dcterms:created>
  <dcterms:modified xsi:type="dcterms:W3CDTF">2026-08-15T06:38:11Z</dcterms:modified>
</cp:coreProperties>
</file>