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0" r:id="rId1"/>
  </p:sldMasterIdLst>
  <p:notesMasterIdLst>
    <p:notesMasterId r:id="rId18"/>
  </p:notesMasterIdLst>
  <p:sldIdLst>
    <p:sldId id="257" r:id="rId2"/>
    <p:sldId id="263" r:id="rId3"/>
    <p:sldId id="264" r:id="rId4"/>
    <p:sldId id="260" r:id="rId5"/>
    <p:sldId id="261" r:id="rId6"/>
    <p:sldId id="277" r:id="rId7"/>
    <p:sldId id="267" r:id="rId8"/>
    <p:sldId id="259" r:id="rId9"/>
    <p:sldId id="265" r:id="rId10"/>
    <p:sldId id="258" r:id="rId11"/>
    <p:sldId id="262" r:id="rId12"/>
    <p:sldId id="266" r:id="rId13"/>
    <p:sldId id="271" r:id="rId14"/>
    <p:sldId id="273" r:id="rId15"/>
    <p:sldId id="276" r:id="rId16"/>
    <p:sldId id="268"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70C3A5-8828-4578-9072-ED6E380301EF}" v="21" dt="2026-08-15T08:27:32.6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236"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malia Spiliakou" userId="f4bd6b91a0b5818a" providerId="LiveId" clId="{A7A9D5DB-FA68-43A1-B042-EE3BD4885848}"/>
    <pc:docChg chg="custSel addSld delSld modSld sldOrd">
      <pc:chgData name="Amalia Spiliakou" userId="f4bd6b91a0b5818a" providerId="LiveId" clId="{A7A9D5DB-FA68-43A1-B042-EE3BD4885848}" dt="2026-08-15T08:28:54.747" v="224"/>
      <pc:docMkLst>
        <pc:docMk/>
      </pc:docMkLst>
      <pc:sldChg chg="modSp mod">
        <pc:chgData name="Amalia Spiliakou" userId="f4bd6b91a0b5818a" providerId="LiveId" clId="{A7A9D5DB-FA68-43A1-B042-EE3BD4885848}" dt="2026-08-15T08:18:50.894" v="105" actId="27636"/>
        <pc:sldMkLst>
          <pc:docMk/>
          <pc:sldMk cId="1313814165" sldId="258"/>
        </pc:sldMkLst>
        <pc:spChg chg="mod">
          <ac:chgData name="Amalia Spiliakou" userId="f4bd6b91a0b5818a" providerId="LiveId" clId="{A7A9D5DB-FA68-43A1-B042-EE3BD4885848}" dt="2026-08-15T08:18:50.894" v="105" actId="27636"/>
          <ac:spMkLst>
            <pc:docMk/>
            <pc:sldMk cId="1313814165" sldId="258"/>
            <ac:spMk id="2" creationId="{3EBA73C3-1A92-CB87-902D-72EB05C00D56}"/>
          </ac:spMkLst>
        </pc:spChg>
      </pc:sldChg>
      <pc:sldChg chg="modSp">
        <pc:chgData name="Amalia Spiliakou" userId="f4bd6b91a0b5818a" providerId="LiveId" clId="{A7A9D5DB-FA68-43A1-B042-EE3BD4885848}" dt="2026-08-15T08:23:57.997" v="127"/>
        <pc:sldMkLst>
          <pc:docMk/>
          <pc:sldMk cId="4244806523" sldId="264"/>
        </pc:sldMkLst>
        <pc:spChg chg="mod">
          <ac:chgData name="Amalia Spiliakou" userId="f4bd6b91a0b5818a" providerId="LiveId" clId="{A7A9D5DB-FA68-43A1-B042-EE3BD4885848}" dt="2026-08-15T08:23:57.997" v="127"/>
          <ac:spMkLst>
            <pc:docMk/>
            <pc:sldMk cId="4244806523" sldId="264"/>
            <ac:spMk id="2" creationId="{C7104B4F-54BE-CE4C-CFEA-B1A6AA3B2843}"/>
          </ac:spMkLst>
        </pc:spChg>
      </pc:sldChg>
      <pc:sldChg chg="modSp">
        <pc:chgData name="Amalia Spiliakou" userId="f4bd6b91a0b5818a" providerId="LiveId" clId="{A7A9D5DB-FA68-43A1-B042-EE3BD4885848}" dt="2026-08-15T08:23:57.997" v="127"/>
        <pc:sldMkLst>
          <pc:docMk/>
          <pc:sldMk cId="4102791267" sldId="265"/>
        </pc:sldMkLst>
        <pc:spChg chg="mod">
          <ac:chgData name="Amalia Spiliakou" userId="f4bd6b91a0b5818a" providerId="LiveId" clId="{A7A9D5DB-FA68-43A1-B042-EE3BD4885848}" dt="2026-08-15T08:23:57.997" v="127"/>
          <ac:spMkLst>
            <pc:docMk/>
            <pc:sldMk cId="4102791267" sldId="265"/>
            <ac:spMk id="2" creationId="{43D80620-A671-BDE0-35E8-2110D327BEC4}"/>
          </ac:spMkLst>
        </pc:spChg>
      </pc:sldChg>
      <pc:sldChg chg="modSp mod">
        <pc:chgData name="Amalia Spiliakou" userId="f4bd6b91a0b5818a" providerId="LiveId" clId="{A7A9D5DB-FA68-43A1-B042-EE3BD4885848}" dt="2026-08-15T08:23:57.997" v="127"/>
        <pc:sldMkLst>
          <pc:docMk/>
          <pc:sldMk cId="2229661347" sldId="266"/>
        </pc:sldMkLst>
        <pc:spChg chg="mod">
          <ac:chgData name="Amalia Spiliakou" userId="f4bd6b91a0b5818a" providerId="LiveId" clId="{A7A9D5DB-FA68-43A1-B042-EE3BD4885848}" dt="2026-08-15T08:23:57.997" v="127"/>
          <ac:spMkLst>
            <pc:docMk/>
            <pc:sldMk cId="2229661347" sldId="266"/>
            <ac:spMk id="2" creationId="{92860122-3C83-2067-F48A-AF9E56FE643C}"/>
          </ac:spMkLst>
        </pc:spChg>
      </pc:sldChg>
      <pc:sldChg chg="modSp mod">
        <pc:chgData name="Amalia Spiliakou" userId="f4bd6b91a0b5818a" providerId="LiveId" clId="{A7A9D5DB-FA68-43A1-B042-EE3BD4885848}" dt="2026-08-15T08:23:57.997" v="127"/>
        <pc:sldMkLst>
          <pc:docMk/>
          <pc:sldMk cId="4182670350" sldId="267"/>
        </pc:sldMkLst>
        <pc:spChg chg="mod">
          <ac:chgData name="Amalia Spiliakou" userId="f4bd6b91a0b5818a" providerId="LiveId" clId="{A7A9D5DB-FA68-43A1-B042-EE3BD4885848}" dt="2026-08-15T08:23:57.997" v="127"/>
          <ac:spMkLst>
            <pc:docMk/>
            <pc:sldMk cId="4182670350" sldId="267"/>
            <ac:spMk id="2" creationId="{53167A5B-A416-53B6-D4CC-01D2D91FE2E6}"/>
          </ac:spMkLst>
        </pc:spChg>
      </pc:sldChg>
      <pc:sldChg chg="modSp mod">
        <pc:chgData name="Amalia Spiliakou" userId="f4bd6b91a0b5818a" providerId="LiveId" clId="{A7A9D5DB-FA68-43A1-B042-EE3BD4885848}" dt="2026-08-15T08:18:50.900" v="106" actId="27636"/>
        <pc:sldMkLst>
          <pc:docMk/>
          <pc:sldMk cId="3483061846" sldId="271"/>
        </pc:sldMkLst>
        <pc:spChg chg="mod">
          <ac:chgData name="Amalia Spiliakou" userId="f4bd6b91a0b5818a" providerId="LiveId" clId="{A7A9D5DB-FA68-43A1-B042-EE3BD4885848}" dt="2026-08-15T08:18:50.900" v="106" actId="27636"/>
          <ac:spMkLst>
            <pc:docMk/>
            <pc:sldMk cId="3483061846" sldId="271"/>
            <ac:spMk id="36866" creationId="{00000000-0000-0000-0000-000000000000}"/>
          </ac:spMkLst>
        </pc:spChg>
      </pc:sldChg>
      <pc:sldChg chg="addSp delSp modSp add mod ord setBg">
        <pc:chgData name="Amalia Spiliakou" userId="f4bd6b91a0b5818a" providerId="LiveId" clId="{A7A9D5DB-FA68-43A1-B042-EE3BD4885848}" dt="2026-08-15T08:28:54.747" v="224"/>
        <pc:sldMkLst>
          <pc:docMk/>
          <pc:sldMk cId="2061171169" sldId="277"/>
        </pc:sldMkLst>
        <pc:spChg chg="mod">
          <ac:chgData name="Amalia Spiliakou" userId="f4bd6b91a0b5818a" providerId="LiveId" clId="{A7A9D5DB-FA68-43A1-B042-EE3BD4885848}" dt="2026-08-15T08:28:05.371" v="218" actId="14100"/>
          <ac:spMkLst>
            <pc:docMk/>
            <pc:sldMk cId="2061171169" sldId="277"/>
            <ac:spMk id="2" creationId="{88521A0A-C0FD-D420-C2BC-726C593F41F3}"/>
          </ac:spMkLst>
        </pc:spChg>
        <pc:picChg chg="add mod">
          <ac:chgData name="Amalia Spiliakou" userId="f4bd6b91a0b5818a" providerId="LiveId" clId="{A7A9D5DB-FA68-43A1-B042-EE3BD4885848}" dt="2026-08-15T08:28:40.004" v="222" actId="1076"/>
          <ac:picMkLst>
            <pc:docMk/>
            <pc:sldMk cId="2061171169" sldId="277"/>
            <ac:picMk id="4" creationId="{A1BD6871-B769-932F-6354-61E4D0E8D289}"/>
          </ac:picMkLst>
        </pc:picChg>
        <pc:picChg chg="del">
          <ac:chgData name="Amalia Spiliakou" userId="f4bd6b91a0b5818a" providerId="LiveId" clId="{A7A9D5DB-FA68-43A1-B042-EE3BD4885848}" dt="2026-08-15T08:25:00.903" v="129" actId="478"/>
          <ac:picMkLst>
            <pc:docMk/>
            <pc:sldMk cId="2061171169" sldId="277"/>
            <ac:picMk id="4098" creationId="{6AE2D703-EED7-7A9E-7869-6BD53706CB4A}"/>
          </ac:picMkLst>
        </pc:picChg>
      </pc:sldChg>
      <pc:sldChg chg="modSp new del mod">
        <pc:chgData name="Amalia Spiliakou" userId="f4bd6b91a0b5818a" providerId="LiveId" clId="{A7A9D5DB-FA68-43A1-B042-EE3BD4885848}" dt="2026-08-15T08:20:40.345" v="124" actId="47"/>
        <pc:sldMkLst>
          <pc:docMk/>
          <pc:sldMk cId="2768207475" sldId="277"/>
        </pc:sldMkLst>
        <pc:spChg chg="mod">
          <ac:chgData name="Amalia Spiliakou" userId="f4bd6b91a0b5818a" providerId="LiveId" clId="{A7A9D5DB-FA68-43A1-B042-EE3BD4885848}" dt="2026-08-15T08:19:57.780" v="119" actId="123"/>
          <ac:spMkLst>
            <pc:docMk/>
            <pc:sldMk cId="2768207475" sldId="277"/>
            <ac:spMk id="2" creationId="{3A47E2A1-E1B1-C060-1EEF-4F41FFAF4D68}"/>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6EE96C-2AB6-4BAD-9995-1DEC955539AD}" type="datetimeFigureOut">
              <a:rPr lang="el-GR" smtClean="0"/>
              <a:t>15/8/2026</a:t>
            </a:fld>
            <a:endParaRPr lang="el-G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l-G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DBFB89-E934-4AA6-B833-3CC351B78D80}" type="slidenum">
              <a:rPr lang="el-GR" smtClean="0"/>
              <a:t>‹#›</a:t>
            </a:fld>
            <a:endParaRPr lang="el-GR"/>
          </a:p>
        </p:txBody>
      </p:sp>
    </p:spTree>
    <p:extLst>
      <p:ext uri="{BB962C8B-B14F-4D97-AF65-F5344CB8AC3E}">
        <p14:creationId xmlns:p14="http://schemas.microsoft.com/office/powerpoint/2010/main" val="12489101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l-GR" dirty="0"/>
          </a:p>
        </p:txBody>
      </p:sp>
      <p:sp>
        <p:nvSpPr>
          <p:cNvPr id="4" name="Slide Number Placeholder 3"/>
          <p:cNvSpPr>
            <a:spLocks noGrp="1"/>
          </p:cNvSpPr>
          <p:nvPr>
            <p:ph type="sldNum" sz="quarter" idx="5"/>
          </p:nvPr>
        </p:nvSpPr>
        <p:spPr/>
        <p:txBody>
          <a:bodyPr/>
          <a:lstStyle/>
          <a:p>
            <a:fld id="{71DBFB89-E934-4AA6-B833-3CC351B78D80}" type="slidenum">
              <a:rPr lang="el-GR" smtClean="0"/>
              <a:t>13</a:t>
            </a:fld>
            <a:endParaRPr lang="el-GR"/>
          </a:p>
        </p:txBody>
      </p:sp>
    </p:spTree>
    <p:extLst>
      <p:ext uri="{BB962C8B-B14F-4D97-AF65-F5344CB8AC3E}">
        <p14:creationId xmlns:p14="http://schemas.microsoft.com/office/powerpoint/2010/main" val="18579660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with Pictur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82880" y="5176159"/>
            <a:ext cx="11640312" cy="845493"/>
          </a:xfrm>
        </p:spPr>
        <p:txBody>
          <a:bodyPr vert="horz" lIns="91440" tIns="45720" rIns="91440" bIns="45720" rtlCol="0" anchor="b">
            <a:normAutofit/>
          </a:bodyPr>
          <a:lstStyle>
            <a:lvl1pPr>
              <a:defRPr lang="en-US" sz="44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210313" y="5980176"/>
            <a:ext cx="11612880" cy="530352"/>
          </a:xfrm>
        </p:spPr>
        <p:txBody>
          <a:bodyPr vert="horz" lIns="91440" tIns="45720" rIns="91440" bIns="45720" rtlCol="0">
            <a:normAutofit/>
          </a:bodyPr>
          <a:lstStyle>
            <a:lvl1pPr marL="0" indent="0">
              <a:buNone/>
              <a:defRPr lang="en-US" sz="1600" dirty="0">
                <a:solidFill>
                  <a:schemeClr val="tx2"/>
                </a:solidFill>
              </a:defRPr>
            </a:lvl1pPr>
          </a:lstStyle>
          <a:p>
            <a:pPr lvl="0"/>
            <a:r>
              <a:rPr lang="en-US"/>
              <a:t>Click to edit Master subtitle style</a:t>
            </a:r>
            <a:endParaRPr lang="en-US" dirty="0"/>
          </a:p>
        </p:txBody>
      </p:sp>
      <p:sp>
        <p:nvSpPr>
          <p:cNvPr id="10" name="Picture Placeholder 9">
            <a:extLst>
              <a:ext uri="{FF2B5EF4-FFF2-40B4-BE49-F238E27FC236}">
                <a16:creationId xmlns:a16="http://schemas.microsoft.com/office/drawing/2014/main" id="{150AF6FA-7D1D-1351-A76E-43C54D28FD68}"/>
              </a:ext>
            </a:extLst>
          </p:cNvPr>
          <p:cNvSpPr>
            <a:spLocks noGrp="1"/>
          </p:cNvSpPr>
          <p:nvPr>
            <p:ph type="pic" sz="quarter" idx="13" hasCustomPrompt="1"/>
          </p:nvPr>
        </p:nvSpPr>
        <p:spPr>
          <a:xfrm>
            <a:off x="274220" y="266700"/>
            <a:ext cx="11649456" cy="4853814"/>
          </a:xfrm>
          <a:custGeom>
            <a:avLst/>
            <a:gdLst>
              <a:gd name="connsiteX0" fmla="*/ 291520 w 11651080"/>
              <a:gd name="connsiteY0" fmla="*/ 0 h 4853814"/>
              <a:gd name="connsiteX1" fmla="*/ 11359560 w 11651080"/>
              <a:gd name="connsiteY1" fmla="*/ 0 h 4853814"/>
              <a:gd name="connsiteX2" fmla="*/ 11651080 w 11651080"/>
              <a:gd name="connsiteY2" fmla="*/ 291520 h 4853814"/>
              <a:gd name="connsiteX3" fmla="*/ 11651080 w 11651080"/>
              <a:gd name="connsiteY3" fmla="*/ 4562294 h 4853814"/>
              <a:gd name="connsiteX4" fmla="*/ 11359560 w 11651080"/>
              <a:gd name="connsiteY4" fmla="*/ 4853814 h 4853814"/>
              <a:gd name="connsiteX5" fmla="*/ 291520 w 11651080"/>
              <a:gd name="connsiteY5" fmla="*/ 4853814 h 4853814"/>
              <a:gd name="connsiteX6" fmla="*/ 0 w 11651080"/>
              <a:gd name="connsiteY6" fmla="*/ 4562294 h 4853814"/>
              <a:gd name="connsiteX7" fmla="*/ 0 w 11651080"/>
              <a:gd name="connsiteY7" fmla="*/ 291520 h 4853814"/>
              <a:gd name="connsiteX8" fmla="*/ 291520 w 11651080"/>
              <a:gd name="connsiteY8" fmla="*/ 0 h 48538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1080" h="4853814">
                <a:moveTo>
                  <a:pt x="291520" y="0"/>
                </a:moveTo>
                <a:lnTo>
                  <a:pt x="11359560" y="0"/>
                </a:lnTo>
                <a:cubicBezTo>
                  <a:pt x="11520562" y="0"/>
                  <a:pt x="11651080" y="130518"/>
                  <a:pt x="11651080" y="291520"/>
                </a:cubicBezTo>
                <a:lnTo>
                  <a:pt x="11651080" y="4562294"/>
                </a:lnTo>
                <a:cubicBezTo>
                  <a:pt x="11651080" y="4723296"/>
                  <a:pt x="11520562" y="4853814"/>
                  <a:pt x="11359560" y="4853814"/>
                </a:cubicBezTo>
                <a:lnTo>
                  <a:pt x="291520" y="4853814"/>
                </a:lnTo>
                <a:cubicBezTo>
                  <a:pt x="130518" y="4853814"/>
                  <a:pt x="0" y="4723296"/>
                  <a:pt x="0" y="4562294"/>
                </a:cubicBezTo>
                <a:lnTo>
                  <a:pt x="0" y="291520"/>
                </a:lnTo>
                <a:cubicBezTo>
                  <a:pt x="0" y="130518"/>
                  <a:pt x="130518" y="0"/>
                  <a:pt x="291520"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182880" y="6391657"/>
            <a:ext cx="2805405" cy="330466"/>
          </a:xfrm>
        </p:spPr>
        <p:txBody>
          <a:bodyPr/>
          <a:lstStyle>
            <a:lvl1pPr>
              <a:defRPr>
                <a:solidFill>
                  <a:schemeClr val="tx2"/>
                </a:solidFill>
                <a:effectLst/>
              </a:defRPr>
            </a:lvl1pPr>
          </a:lstStyle>
          <a:p>
            <a:endParaRPr lang="el-G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8137848" y="6391657"/>
            <a:ext cx="3494314" cy="330466"/>
          </a:xfrm>
        </p:spPr>
        <p:txBody>
          <a:bodyPr/>
          <a:lstStyle>
            <a:lvl1pPr algn="r">
              <a:defRPr>
                <a:solidFill>
                  <a:schemeClr val="tx2"/>
                </a:solidFill>
                <a:effectLst/>
              </a:defRPr>
            </a:lvl1p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632162" y="6391657"/>
            <a:ext cx="429207" cy="330466"/>
          </a:xfrm>
        </p:spPr>
        <p:txBody>
          <a:bodyPr/>
          <a:lstStyle>
            <a:lvl1pPr>
              <a:defRPr>
                <a:solidFill>
                  <a:schemeClr val="tx2"/>
                </a:solidFill>
                <a:effectLst/>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9208803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l-G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452620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with Picture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7660262" y="208754"/>
            <a:ext cx="4066072" cy="3725937"/>
          </a:xfrm>
        </p:spPr>
        <p:txBody>
          <a:bodyPr vert="horz" lIns="91440" tIns="45720" rIns="91440" bIns="45720" rtlCol="0" anchor="t">
            <a:normAutofit/>
          </a:bodyPr>
          <a:lstStyle>
            <a:lvl1pPr>
              <a:defRPr lang="en-US" sz="5000" dirty="0">
                <a:solidFill>
                  <a:schemeClr val="tx2"/>
                </a:solidFill>
              </a:defRPr>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7668729" y="4846320"/>
            <a:ext cx="4066072" cy="1380744"/>
          </a:xfrm>
        </p:spPr>
        <p:txBody>
          <a:bodyPr vert="horz" lIns="91440" tIns="45720" rIns="91440" bIns="45720" rtlCol="0" anchor="b">
            <a:normAutofit/>
          </a:bodyPr>
          <a:lstStyle>
            <a:lvl1pPr marL="0" indent="0">
              <a:buNone/>
              <a:defRPr lang="en-US" sz="1600">
                <a:solidFill>
                  <a:schemeClr val="tx2"/>
                </a:solidFill>
              </a:defRPr>
            </a:lvl1pPr>
          </a:lstStyle>
          <a:p>
            <a:pPr lvl="0"/>
            <a:r>
              <a:rPr lang="en-US"/>
              <a:t>Click to edit Master subtitle style</a:t>
            </a:r>
            <a:endParaRPr lang="en-US" dirty="0"/>
          </a:p>
        </p:txBody>
      </p:sp>
      <p:sp>
        <p:nvSpPr>
          <p:cNvPr id="12" name="Picture Placeholder 11">
            <a:extLst>
              <a:ext uri="{FF2B5EF4-FFF2-40B4-BE49-F238E27FC236}">
                <a16:creationId xmlns:a16="http://schemas.microsoft.com/office/drawing/2014/main" id="{7A934108-77F2-43A6-38EF-C1CDEDD103C2}"/>
              </a:ext>
            </a:extLst>
          </p:cNvPr>
          <p:cNvSpPr>
            <a:spLocks noGrp="1"/>
          </p:cNvSpPr>
          <p:nvPr>
            <p:ph type="pic" sz="quarter" idx="13" hasCustomPrompt="1"/>
          </p:nvPr>
        </p:nvSpPr>
        <p:spPr>
          <a:xfrm>
            <a:off x="274320" y="266699"/>
            <a:ext cx="7238998" cy="6322891"/>
          </a:xfrm>
          <a:custGeom>
            <a:avLst/>
            <a:gdLst>
              <a:gd name="connsiteX0" fmla="*/ 291359 w 7238998"/>
              <a:gd name="connsiteY0" fmla="*/ 0 h 6322891"/>
              <a:gd name="connsiteX1" fmla="*/ 6947639 w 7238998"/>
              <a:gd name="connsiteY1" fmla="*/ 0 h 6322891"/>
              <a:gd name="connsiteX2" fmla="*/ 7238998 w 7238998"/>
              <a:gd name="connsiteY2" fmla="*/ 291359 h 6322891"/>
              <a:gd name="connsiteX3" fmla="*/ 7238998 w 7238998"/>
              <a:gd name="connsiteY3" fmla="*/ 6031532 h 6322891"/>
              <a:gd name="connsiteX4" fmla="*/ 6947639 w 7238998"/>
              <a:gd name="connsiteY4" fmla="*/ 6322891 h 6322891"/>
              <a:gd name="connsiteX5" fmla="*/ 291359 w 7238998"/>
              <a:gd name="connsiteY5" fmla="*/ 6322891 h 6322891"/>
              <a:gd name="connsiteX6" fmla="*/ 0 w 7238998"/>
              <a:gd name="connsiteY6" fmla="*/ 6031532 h 6322891"/>
              <a:gd name="connsiteX7" fmla="*/ 0 w 7238998"/>
              <a:gd name="connsiteY7" fmla="*/ 291359 h 6322891"/>
              <a:gd name="connsiteX8" fmla="*/ 291359 w 7238998"/>
              <a:gd name="connsiteY8" fmla="*/ 0 h 63228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38998" h="6322891">
                <a:moveTo>
                  <a:pt x="291359" y="0"/>
                </a:moveTo>
                <a:lnTo>
                  <a:pt x="6947639" y="0"/>
                </a:lnTo>
                <a:cubicBezTo>
                  <a:pt x="7108552" y="0"/>
                  <a:pt x="7238998" y="130446"/>
                  <a:pt x="7238998" y="291359"/>
                </a:cubicBezTo>
                <a:lnTo>
                  <a:pt x="7238998" y="6031532"/>
                </a:lnTo>
                <a:cubicBezTo>
                  <a:pt x="7238998" y="6192445"/>
                  <a:pt x="7108552" y="6322891"/>
                  <a:pt x="6947639" y="6322891"/>
                </a:cubicBezTo>
                <a:lnTo>
                  <a:pt x="291359" y="6322891"/>
                </a:lnTo>
                <a:cubicBezTo>
                  <a:pt x="130446" y="6322891"/>
                  <a:pt x="0" y="6192445"/>
                  <a:pt x="0" y="6031532"/>
                </a:cubicBezTo>
                <a:lnTo>
                  <a:pt x="0" y="291359"/>
                </a:lnTo>
                <a:cubicBezTo>
                  <a:pt x="0" y="130446"/>
                  <a:pt x="130446" y="0"/>
                  <a:pt x="291359" y="0"/>
                </a:cubicBezTo>
                <a:close/>
              </a:path>
            </a:pathLst>
          </a:custGeom>
          <a:blipFill dpi="0" rotWithShape="1">
            <a:blip r:embed="rId2">
              <a:alphaModFix amt="7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7666481" y="6391656"/>
            <a:ext cx="2703777" cy="338328"/>
          </a:xfrm>
        </p:spPr>
        <p:txBody>
          <a:bodyPr/>
          <a:lstStyle>
            <a:lvl1pPr>
              <a:defRPr>
                <a:solidFill>
                  <a:schemeClr val="tx2"/>
                </a:solidFill>
              </a:defRPr>
            </a:lvl1pPr>
          </a:lstStyle>
          <a:p>
            <a:endParaRPr lang="el-G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10477500" y="6391656"/>
            <a:ext cx="1032084" cy="338328"/>
          </a:xfrm>
        </p:spPr>
        <p:txBody>
          <a:bodyPr/>
          <a:lstStyle>
            <a:lvl1pPr>
              <a:defRPr>
                <a:solidFill>
                  <a:schemeClr val="tx2"/>
                </a:solidFill>
                <a:effectLst/>
              </a:defRPr>
            </a:lvl1p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11509584" y="6388837"/>
            <a:ext cx="457200" cy="338328"/>
          </a:xfrm>
        </p:spPr>
        <p:txBody>
          <a:bodyPr/>
          <a:lstStyle>
            <a:lvl1pPr>
              <a:defRPr>
                <a:solidFill>
                  <a:schemeClr val="tx2"/>
                </a:solidFill>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3614338551"/>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2018598" y="1529542"/>
            <a:ext cx="8154804" cy="2323883"/>
          </a:xfrm>
        </p:spPr>
        <p:txBody>
          <a:bodyPr anchor="b">
            <a:normAutofit/>
          </a:bodyPr>
          <a:lstStyle>
            <a:lvl1pPr algn="ctr">
              <a:defRPr sz="5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3110715" y="4053504"/>
            <a:ext cx="5970570" cy="1072678"/>
          </a:xfrm>
        </p:spPr>
        <p:txBody>
          <a:bodyPr anchor="t">
            <a:normAutofit/>
          </a:bodyPr>
          <a:lstStyle>
            <a:lvl1pPr marL="0" indent="0" algn="ctr">
              <a:buNone/>
              <a:defRPr sz="16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lvl1pPr>
              <a:defRPr>
                <a:solidFill>
                  <a:schemeClr val="tx2"/>
                </a:solidFill>
              </a:defRPr>
            </a:lvl1pPr>
          </a:lstStyle>
          <a:p>
            <a:endParaRPr lang="el-G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lvl1pPr>
              <a:defRPr>
                <a:solidFill>
                  <a:schemeClr val="tx2"/>
                </a:solidFill>
              </a:defRPr>
            </a:lvl1p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lvl1pPr>
              <a:defRPr>
                <a:solidFill>
                  <a:schemeClr val="tx2"/>
                </a:solidFill>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3423948085"/>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2EA34-13CC-54C1-DE3D-4F1D5D55C9A7}"/>
              </a:ext>
            </a:extLst>
          </p:cNvPr>
          <p:cNvSpPr>
            <a:spLocks noGrp="1"/>
          </p:cNvSpPr>
          <p:nvPr>
            <p:ph type="title"/>
          </p:nvPr>
        </p:nvSpPr>
        <p:spPr>
          <a:xfrm>
            <a:off x="157729" y="3200400"/>
            <a:ext cx="9002895" cy="3582184"/>
          </a:xfrm>
        </p:spPr>
        <p:txBody>
          <a:bodyPr anchor="b">
            <a:normAutofit/>
          </a:bodyPr>
          <a:lstStyle>
            <a:lvl1pPr>
              <a:defRPr sz="6900">
                <a:solidFill>
                  <a:schemeClr val="tx2"/>
                </a:solidFill>
              </a:defRPr>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9F1849E7-8E94-3B02-239C-AAB481596BFD}"/>
              </a:ext>
            </a:extLst>
          </p:cNvPr>
          <p:cNvSpPr>
            <a:spLocks noGrp="1"/>
          </p:cNvSpPr>
          <p:nvPr>
            <p:ph type="ftr" sz="quarter" idx="11"/>
          </p:nvPr>
        </p:nvSpPr>
        <p:spPr>
          <a:xfrm>
            <a:off x="178704" y="141216"/>
            <a:ext cx="2703777" cy="338328"/>
          </a:xfrm>
        </p:spPr>
        <p:txBody>
          <a:bodyPr/>
          <a:lstStyle>
            <a:lvl1pPr>
              <a:defRPr>
                <a:solidFill>
                  <a:schemeClr val="tx2"/>
                </a:solidFill>
              </a:defRPr>
            </a:lvl1pPr>
          </a:lstStyle>
          <a:p>
            <a:endParaRPr lang="el-GR"/>
          </a:p>
        </p:txBody>
      </p:sp>
      <p:sp>
        <p:nvSpPr>
          <p:cNvPr id="4" name="Date Placeholder 3">
            <a:extLst>
              <a:ext uri="{FF2B5EF4-FFF2-40B4-BE49-F238E27FC236}">
                <a16:creationId xmlns:a16="http://schemas.microsoft.com/office/drawing/2014/main" id="{8F845713-EE4C-7615-B812-531C14CF0CA2}"/>
              </a:ext>
            </a:extLst>
          </p:cNvPr>
          <p:cNvSpPr>
            <a:spLocks noGrp="1"/>
          </p:cNvSpPr>
          <p:nvPr>
            <p:ph type="dt" sz="half" idx="10"/>
          </p:nvPr>
        </p:nvSpPr>
        <p:spPr>
          <a:xfrm>
            <a:off x="10477500" y="141216"/>
            <a:ext cx="1032084" cy="338328"/>
          </a:xfrm>
        </p:spPr>
        <p:txBody>
          <a:bodyPr/>
          <a:lstStyle>
            <a:lvl1pPr>
              <a:defRPr>
                <a:solidFill>
                  <a:schemeClr val="tx2"/>
                </a:solidFill>
              </a:defRPr>
            </a:lvl1p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70644BD7-C050-D052-8408-65ADAAF674FF}"/>
              </a:ext>
            </a:extLst>
          </p:cNvPr>
          <p:cNvSpPr>
            <a:spLocks noGrp="1"/>
          </p:cNvSpPr>
          <p:nvPr>
            <p:ph type="sldNum" sz="quarter" idx="12"/>
          </p:nvPr>
        </p:nvSpPr>
        <p:spPr>
          <a:xfrm>
            <a:off x="11509584" y="141216"/>
            <a:ext cx="457200" cy="338328"/>
          </a:xfrm>
        </p:spPr>
        <p:txBody>
          <a:bodyPr/>
          <a:lstStyle>
            <a:lvl1pPr>
              <a:defRPr>
                <a:solidFill>
                  <a:schemeClr val="tx2"/>
                </a:solidFill>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1502527277"/>
      </p:ext>
    </p:extLst>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Agenda">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33815" y="189689"/>
            <a:ext cx="11341905" cy="1629485"/>
          </a:xfrm>
        </p:spPr>
        <p:txBody>
          <a:bodyPr anchor="t">
            <a:normAutofit/>
          </a:bodyPr>
          <a:lstStyle>
            <a:lvl1pPr>
              <a:defRPr sz="7600" baseline="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96000" y="2362200"/>
            <a:ext cx="5829300" cy="3810000"/>
          </a:xfrm>
        </p:spPr>
        <p:txBody>
          <a:bodyPr vert="horz" lIns="91440" tIns="45720" rIns="91440" bIns="45720" rtlCol="0" anchor="b">
            <a:normAutofit/>
          </a:bodyPr>
          <a:lstStyle>
            <a:lvl1pPr marL="457200" indent="-457200">
              <a:buFont typeface="+mj-lt"/>
              <a:buAutoNum type="arabicPeriod"/>
              <a:defRPr lang="en-US" sz="1600" dirty="0"/>
            </a:lvl1pPr>
            <a:lvl2pPr marL="571500" indent="-342900">
              <a:buFont typeface="+mj-lt"/>
              <a:buAutoNum type="arabicPeriod"/>
              <a:defRPr lang="en-US" sz="1600" dirty="0"/>
            </a:lvl2pPr>
            <a:lvl3pPr marL="800100" indent="-342900">
              <a:buFont typeface="+mj-lt"/>
              <a:buAutoNum type="arabicPeriod"/>
              <a:defRPr lang="en-US" sz="1600" dirty="0"/>
            </a:lvl3pPr>
            <a:lvl4pPr>
              <a:buFont typeface="+mj-lt"/>
              <a:buAutoNum type="arabicPeriod"/>
              <a:defRPr lang="en-US" sz="1600" dirty="0"/>
            </a:lvl4pPr>
            <a:lvl5pPr>
              <a:buFont typeface="+mj-lt"/>
              <a:buAutoNum type="arabicPeriod"/>
              <a:defRPr lang="en-US" sz="16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l-G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3434802616"/>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with Picture">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182880" y="4061862"/>
            <a:ext cx="5913120" cy="2268359"/>
          </a:xfrm>
        </p:spPr>
        <p:txBody>
          <a:bodyPr anchor="t">
            <a:normAutofit/>
          </a:bodyPr>
          <a:lstStyle>
            <a:lvl1pPr>
              <a:defRPr sz="5800"/>
            </a:lvl1pPr>
          </a:lstStyle>
          <a:p>
            <a:r>
              <a:rPr lang="en-US"/>
              <a:t>Click to edit Master title style</a:t>
            </a:r>
            <a:endParaRPr lang="en-US" dirty="0"/>
          </a:p>
        </p:txBody>
      </p:sp>
      <p:sp>
        <p:nvSpPr>
          <p:cNvPr id="16" name="Picture Placeholder 15">
            <a:extLst>
              <a:ext uri="{FF2B5EF4-FFF2-40B4-BE49-F238E27FC236}">
                <a16:creationId xmlns:a16="http://schemas.microsoft.com/office/drawing/2014/main" id="{F88BC23C-4171-DFCF-3175-10D2602FF561}"/>
              </a:ext>
            </a:extLst>
          </p:cNvPr>
          <p:cNvSpPr>
            <a:spLocks noGrp="1"/>
          </p:cNvSpPr>
          <p:nvPr>
            <p:ph type="pic" sz="quarter" idx="14" hasCustomPrompt="1"/>
          </p:nvPr>
        </p:nvSpPr>
        <p:spPr>
          <a:xfrm>
            <a:off x="274320" y="268508"/>
            <a:ext cx="11649456" cy="3609085"/>
          </a:xfrm>
          <a:custGeom>
            <a:avLst/>
            <a:gdLst>
              <a:gd name="connsiteX0" fmla="*/ 283385 w 11658600"/>
              <a:gd name="connsiteY0" fmla="*/ 0 h 3609085"/>
              <a:gd name="connsiteX1" fmla="*/ 11375215 w 11658600"/>
              <a:gd name="connsiteY1" fmla="*/ 0 h 3609085"/>
              <a:gd name="connsiteX2" fmla="*/ 11658600 w 11658600"/>
              <a:gd name="connsiteY2" fmla="*/ 283385 h 3609085"/>
              <a:gd name="connsiteX3" fmla="*/ 11658600 w 11658600"/>
              <a:gd name="connsiteY3" fmla="*/ 3325700 h 3609085"/>
              <a:gd name="connsiteX4" fmla="*/ 11375215 w 11658600"/>
              <a:gd name="connsiteY4" fmla="*/ 3609085 h 3609085"/>
              <a:gd name="connsiteX5" fmla="*/ 283385 w 11658600"/>
              <a:gd name="connsiteY5" fmla="*/ 3609085 h 3609085"/>
              <a:gd name="connsiteX6" fmla="*/ 0 w 11658600"/>
              <a:gd name="connsiteY6" fmla="*/ 3325700 h 3609085"/>
              <a:gd name="connsiteX7" fmla="*/ 0 w 11658600"/>
              <a:gd name="connsiteY7" fmla="*/ 283385 h 3609085"/>
              <a:gd name="connsiteX8" fmla="*/ 283385 w 11658600"/>
              <a:gd name="connsiteY8" fmla="*/ 0 h 36090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8600" h="3609085">
                <a:moveTo>
                  <a:pt x="283385" y="0"/>
                </a:moveTo>
                <a:lnTo>
                  <a:pt x="11375215" y="0"/>
                </a:lnTo>
                <a:cubicBezTo>
                  <a:pt x="11531724" y="0"/>
                  <a:pt x="11658600" y="126876"/>
                  <a:pt x="11658600" y="283385"/>
                </a:cubicBezTo>
                <a:lnTo>
                  <a:pt x="11658600" y="3325700"/>
                </a:lnTo>
                <a:cubicBezTo>
                  <a:pt x="11658600" y="3482209"/>
                  <a:pt x="11531724" y="3609085"/>
                  <a:pt x="11375215" y="3609085"/>
                </a:cubicBezTo>
                <a:lnTo>
                  <a:pt x="283385" y="3609085"/>
                </a:lnTo>
                <a:cubicBezTo>
                  <a:pt x="126876" y="3609085"/>
                  <a:pt x="0" y="3482209"/>
                  <a:pt x="0" y="3325700"/>
                </a:cubicBezTo>
                <a:lnTo>
                  <a:pt x="0" y="283385"/>
                </a:lnTo>
                <a:cubicBezTo>
                  <a:pt x="0" y="126876"/>
                  <a:pt x="126876" y="0"/>
                  <a:pt x="283385"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7515973" y="4039118"/>
            <a:ext cx="4419601" cy="2268360"/>
          </a:xfrm>
        </p:spPr>
        <p:txBody>
          <a:bodyPr vert="horz" lIns="91440" tIns="45720" rIns="91440" bIns="45720" rtlCol="0">
            <a:normAutofit/>
          </a:bodyPr>
          <a:lstStyle>
            <a:lvl1pPr marL="342900" indent="-342900">
              <a:buFont typeface="+mj-lt"/>
              <a:buAutoNum type="arabicPeriod"/>
              <a:defRPr lang="en-US" sz="1400" dirty="0"/>
            </a:lvl1pPr>
            <a:lvl2pPr marL="571500" indent="-342900">
              <a:buFont typeface="+mj-lt"/>
              <a:buAutoNum type="arabicPeriod"/>
              <a:defRPr lang="en-US" sz="1400" dirty="0"/>
            </a:lvl2pPr>
            <a:lvl3pPr marL="800100" indent="-342900">
              <a:buFont typeface="+mj-lt"/>
              <a:buAutoNum type="arabicPeriod"/>
              <a:defRPr lang="en-US" sz="1400" dirty="0"/>
            </a:lvl3pPr>
            <a:lvl4pPr>
              <a:buFont typeface="+mj-lt"/>
              <a:buAutoNum type="arabicPeriod"/>
              <a:defRPr lang="en-US" sz="1400" dirty="0"/>
            </a:lvl4pPr>
            <a:lvl5pPr>
              <a:buFont typeface="+mj-lt"/>
              <a:buAutoNum type="arabicPeriod"/>
              <a:defRPr lang="en-US" sz="1400" dirty="0"/>
            </a:lvl5pPr>
          </a:lstStyle>
          <a:p>
            <a:pPr marL="228600" lvl="0" indent="-228600"/>
            <a:r>
              <a:rPr lang="en-US"/>
              <a:t>Click to edit Master text styles</a:t>
            </a:r>
          </a:p>
          <a:p>
            <a:pPr marL="228600" lvl="1" indent="-228600"/>
            <a:r>
              <a:rPr lang="en-US"/>
              <a:t>Second level</a:t>
            </a:r>
          </a:p>
          <a:p>
            <a:pPr marL="228600" lvl="2" indent="-228600"/>
            <a:r>
              <a:rPr lang="en-US"/>
              <a:t>Third level</a:t>
            </a:r>
          </a:p>
          <a:p>
            <a:pPr marL="228600" lvl="3" indent="-228600"/>
            <a:r>
              <a:rPr lang="en-US"/>
              <a:t>Fourth level</a:t>
            </a:r>
          </a:p>
          <a:p>
            <a:pPr marL="228600" lvl="4" indent="-228600"/>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182880" y="6387737"/>
            <a:ext cx="2703777" cy="338328"/>
          </a:xfrm>
        </p:spPr>
        <p:txBody>
          <a:bodyPr/>
          <a:lstStyle/>
          <a:p>
            <a:endParaRPr lang="el-G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3746445892"/>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225131" y="1638299"/>
            <a:ext cx="3314700" cy="3873268"/>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4901019" y="1638299"/>
            <a:ext cx="6080760" cy="3873267"/>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l-G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1437888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82880" y="219456"/>
            <a:ext cx="3310394" cy="4058127"/>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972674" y="266700"/>
            <a:ext cx="7688495" cy="6047836"/>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l-G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22635025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919525" y="219456"/>
            <a:ext cx="6376547" cy="1066006"/>
          </a:xfrm>
        </p:spPr>
        <p:txBody>
          <a:bodyPr anchor="t"/>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AC455FC9-9346-2F53-C58C-5C64036CD926}"/>
              </a:ext>
            </a:extLst>
          </p:cNvPr>
          <p:cNvSpPr>
            <a:spLocks noGrp="1"/>
          </p:cNvSpPr>
          <p:nvPr>
            <p:ph type="pic" sz="quarter" idx="13" hasCustomPrompt="1"/>
          </p:nvPr>
        </p:nvSpPr>
        <p:spPr>
          <a:xfrm>
            <a:off x="274320" y="268573"/>
            <a:ext cx="4419600" cy="6325969"/>
          </a:xfrm>
          <a:custGeom>
            <a:avLst/>
            <a:gdLst>
              <a:gd name="connsiteX0" fmla="*/ 300746 w 4381500"/>
              <a:gd name="connsiteY0" fmla="*/ 0 h 6290961"/>
              <a:gd name="connsiteX1" fmla="*/ 4080754 w 4381500"/>
              <a:gd name="connsiteY1" fmla="*/ 0 h 6290961"/>
              <a:gd name="connsiteX2" fmla="*/ 4381500 w 4381500"/>
              <a:gd name="connsiteY2" fmla="*/ 300746 h 6290961"/>
              <a:gd name="connsiteX3" fmla="*/ 4381500 w 4381500"/>
              <a:gd name="connsiteY3" fmla="*/ 5990215 h 6290961"/>
              <a:gd name="connsiteX4" fmla="*/ 4080754 w 4381500"/>
              <a:gd name="connsiteY4" fmla="*/ 6290961 h 6290961"/>
              <a:gd name="connsiteX5" fmla="*/ 300746 w 4381500"/>
              <a:gd name="connsiteY5" fmla="*/ 6290961 h 6290961"/>
              <a:gd name="connsiteX6" fmla="*/ 0 w 4381500"/>
              <a:gd name="connsiteY6" fmla="*/ 5990215 h 6290961"/>
              <a:gd name="connsiteX7" fmla="*/ 0 w 4381500"/>
              <a:gd name="connsiteY7" fmla="*/ 300746 h 6290961"/>
              <a:gd name="connsiteX8" fmla="*/ 300746 w 4381500"/>
              <a:gd name="connsiteY8" fmla="*/ 0 h 62909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81500" h="6290961">
                <a:moveTo>
                  <a:pt x="300746" y="0"/>
                </a:moveTo>
                <a:lnTo>
                  <a:pt x="4080754" y="0"/>
                </a:lnTo>
                <a:cubicBezTo>
                  <a:pt x="4246851" y="0"/>
                  <a:pt x="4381500" y="134649"/>
                  <a:pt x="4381500" y="300746"/>
                </a:cubicBezTo>
                <a:lnTo>
                  <a:pt x="4381500" y="5990215"/>
                </a:lnTo>
                <a:cubicBezTo>
                  <a:pt x="4381500" y="6156312"/>
                  <a:pt x="4246851" y="6290961"/>
                  <a:pt x="4080754" y="6290961"/>
                </a:cubicBezTo>
                <a:lnTo>
                  <a:pt x="300746" y="6290961"/>
                </a:lnTo>
                <a:cubicBezTo>
                  <a:pt x="134649" y="6290961"/>
                  <a:pt x="0" y="6156312"/>
                  <a:pt x="0" y="5990215"/>
                </a:cubicBezTo>
                <a:lnTo>
                  <a:pt x="0" y="300746"/>
                </a:lnTo>
                <a:cubicBezTo>
                  <a:pt x="0" y="134649"/>
                  <a:pt x="134649" y="0"/>
                  <a:pt x="3007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919526" y="1285462"/>
            <a:ext cx="6376546" cy="4986355"/>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919526" y="6387737"/>
            <a:ext cx="2703777"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35153279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188702" y="219456"/>
            <a:ext cx="7241297" cy="923544"/>
          </a:xfrm>
        </p:spPr>
        <p:txBody>
          <a:bodyPr anchor="t"/>
          <a:lstStyle>
            <a:lvl1pPr>
              <a:defRPr/>
            </a:lvl1pPr>
          </a:lstStyle>
          <a:p>
            <a:r>
              <a:rPr lang="en-US"/>
              <a:t>Click to edit Master title style</a:t>
            </a:r>
            <a:endParaRPr lang="en-US" dirty="0"/>
          </a:p>
        </p:txBody>
      </p:sp>
      <p:sp>
        <p:nvSpPr>
          <p:cNvPr id="20" name="Picture Placeholder 9">
            <a:extLst>
              <a:ext uri="{FF2B5EF4-FFF2-40B4-BE49-F238E27FC236}">
                <a16:creationId xmlns:a16="http://schemas.microsoft.com/office/drawing/2014/main" id="{FC55F3DB-E75F-ADDF-8222-D3F62F2CCE82}"/>
              </a:ext>
            </a:extLst>
          </p:cNvPr>
          <p:cNvSpPr>
            <a:spLocks noGrp="1"/>
          </p:cNvSpPr>
          <p:nvPr>
            <p:ph type="pic" sz="quarter" idx="13" hasCustomPrompt="1"/>
          </p:nvPr>
        </p:nvSpPr>
        <p:spPr>
          <a:xfrm>
            <a:off x="274320" y="268573"/>
            <a:ext cx="3675888" cy="6327648"/>
          </a:xfrm>
          <a:custGeom>
            <a:avLst/>
            <a:gdLst>
              <a:gd name="connsiteX0" fmla="*/ 301545 w 3675888"/>
              <a:gd name="connsiteY0" fmla="*/ 0 h 6320854"/>
              <a:gd name="connsiteX1" fmla="*/ 3375347 w 3675888"/>
              <a:gd name="connsiteY1" fmla="*/ 0 h 6320854"/>
              <a:gd name="connsiteX2" fmla="*/ 3675888 w 3675888"/>
              <a:gd name="connsiteY2" fmla="*/ 300541 h 6320854"/>
              <a:gd name="connsiteX3" fmla="*/ 3675888 w 3675888"/>
              <a:gd name="connsiteY3" fmla="*/ 6025428 h 6320854"/>
              <a:gd name="connsiteX4" fmla="*/ 3492331 w 3675888"/>
              <a:gd name="connsiteY4" fmla="*/ 6302351 h 6320854"/>
              <a:gd name="connsiteX5" fmla="*/ 3400682 w 3675888"/>
              <a:gd name="connsiteY5" fmla="*/ 6320854 h 6320854"/>
              <a:gd name="connsiteX6" fmla="*/ 275206 w 3675888"/>
              <a:gd name="connsiteY6" fmla="*/ 6320854 h 6320854"/>
              <a:gd name="connsiteX7" fmla="*/ 186647 w 3675888"/>
              <a:gd name="connsiteY7" fmla="*/ 6302975 h 6320854"/>
              <a:gd name="connsiteX8" fmla="*/ 184171 w 3675888"/>
              <a:gd name="connsiteY8" fmla="*/ 6302204 h 6320854"/>
              <a:gd name="connsiteX9" fmla="*/ 114619 w 3675888"/>
              <a:gd name="connsiteY9" fmla="*/ 6259884 h 6320854"/>
              <a:gd name="connsiteX10" fmla="*/ 105939 w 3675888"/>
              <a:gd name="connsiteY10" fmla="*/ 6252721 h 6320854"/>
              <a:gd name="connsiteX11" fmla="*/ 51500 w 3675888"/>
              <a:gd name="connsiteY11" fmla="*/ 6192635 h 6320854"/>
              <a:gd name="connsiteX12" fmla="*/ 16622 w 3675888"/>
              <a:gd name="connsiteY12" fmla="*/ 6119873 h 6320854"/>
              <a:gd name="connsiteX13" fmla="*/ 12537 w 3675888"/>
              <a:gd name="connsiteY13" fmla="*/ 6106716 h 6320854"/>
              <a:gd name="connsiteX14" fmla="*/ 0 w 3675888"/>
              <a:gd name="connsiteY14" fmla="*/ 6023550 h 6320854"/>
              <a:gd name="connsiteX15" fmla="*/ 0 w 3675888"/>
              <a:gd name="connsiteY15" fmla="*/ 302420 h 6320854"/>
              <a:gd name="connsiteX16" fmla="*/ 301545 w 3675888"/>
              <a:gd name="connsiteY16" fmla="*/ 0 h 632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75888" h="6320854">
                <a:moveTo>
                  <a:pt x="301545" y="0"/>
                </a:moveTo>
                <a:lnTo>
                  <a:pt x="3375347" y="0"/>
                </a:lnTo>
                <a:cubicBezTo>
                  <a:pt x="3541331" y="0"/>
                  <a:pt x="3675888" y="134557"/>
                  <a:pt x="3675888" y="300541"/>
                </a:cubicBezTo>
                <a:lnTo>
                  <a:pt x="3675888" y="6025428"/>
                </a:lnTo>
                <a:cubicBezTo>
                  <a:pt x="3675888" y="6149916"/>
                  <a:pt x="3600200" y="6256727"/>
                  <a:pt x="3492331" y="6302351"/>
                </a:cubicBezTo>
                <a:lnTo>
                  <a:pt x="3400682" y="6320854"/>
                </a:lnTo>
                <a:lnTo>
                  <a:pt x="275206" y="6320854"/>
                </a:lnTo>
                <a:lnTo>
                  <a:pt x="186647" y="6302975"/>
                </a:lnTo>
                <a:lnTo>
                  <a:pt x="184171" y="6302204"/>
                </a:lnTo>
                <a:lnTo>
                  <a:pt x="114619" y="6259884"/>
                </a:lnTo>
                <a:lnTo>
                  <a:pt x="105939" y="6252721"/>
                </a:lnTo>
                <a:lnTo>
                  <a:pt x="51500" y="6192635"/>
                </a:lnTo>
                <a:lnTo>
                  <a:pt x="16622" y="6119873"/>
                </a:lnTo>
                <a:lnTo>
                  <a:pt x="12537" y="6106716"/>
                </a:lnTo>
                <a:lnTo>
                  <a:pt x="0" y="6023550"/>
                </a:lnTo>
                <a:lnTo>
                  <a:pt x="0" y="302420"/>
                </a:lnTo>
                <a:cubicBezTo>
                  <a:pt x="0" y="135398"/>
                  <a:pt x="135007" y="0"/>
                  <a:pt x="30154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188702" y="1143000"/>
            <a:ext cx="7241298" cy="523951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188702" y="6382981"/>
            <a:ext cx="2703777"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89790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7241297" cy="923544"/>
          </a:xfrm>
        </p:spPr>
        <p:txBody>
          <a:bodyPr anchor="t"/>
          <a:lstStyle>
            <a:lvl1pPr>
              <a:defRPr/>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182880" y="1143000"/>
            <a:ext cx="7241298" cy="523951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82880" y="6382981"/>
            <a:ext cx="2703777"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6392093" y="6387128"/>
            <a:ext cx="1032084" cy="338328"/>
          </a:xfrm>
        </p:spPr>
        <p:txBody>
          <a:bodyPr/>
          <a:lstStyle>
            <a:lvl1pPr>
              <a:defRPr>
                <a:solidFill>
                  <a:schemeClr val="tx1"/>
                </a:solidFill>
                <a:effectLst/>
              </a:defRPr>
            </a:lvl1p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7424177" y="6387128"/>
            <a:ext cx="457200" cy="338328"/>
          </a:xfrm>
        </p:spPr>
        <p:txBody>
          <a:bodyPr/>
          <a:lstStyle/>
          <a:p>
            <a:fld id="{FEB34742-1A59-44A4-ABD8-21F1B572708A}" type="slidenum">
              <a:rPr lang="el-GR" smtClean="0"/>
              <a:t>‹#›</a:t>
            </a:fld>
            <a:endParaRPr lang="el-GR"/>
          </a:p>
        </p:txBody>
      </p:sp>
      <p:sp>
        <p:nvSpPr>
          <p:cNvPr id="4" name="Picture Placeholder 9">
            <a:extLst>
              <a:ext uri="{FF2B5EF4-FFF2-40B4-BE49-F238E27FC236}">
                <a16:creationId xmlns:a16="http://schemas.microsoft.com/office/drawing/2014/main" id="{F47C8A4F-E753-8148-3650-49C421EB5479}"/>
              </a:ext>
            </a:extLst>
          </p:cNvPr>
          <p:cNvSpPr>
            <a:spLocks noGrp="1"/>
          </p:cNvSpPr>
          <p:nvPr>
            <p:ph type="pic" sz="quarter" idx="13" hasCustomPrompt="1"/>
          </p:nvPr>
        </p:nvSpPr>
        <p:spPr>
          <a:xfrm>
            <a:off x="8249412" y="268573"/>
            <a:ext cx="3675888" cy="6327648"/>
          </a:xfrm>
          <a:custGeom>
            <a:avLst/>
            <a:gdLst>
              <a:gd name="connsiteX0" fmla="*/ 301545 w 3675888"/>
              <a:gd name="connsiteY0" fmla="*/ 0 h 6320854"/>
              <a:gd name="connsiteX1" fmla="*/ 3375347 w 3675888"/>
              <a:gd name="connsiteY1" fmla="*/ 0 h 6320854"/>
              <a:gd name="connsiteX2" fmla="*/ 3675888 w 3675888"/>
              <a:gd name="connsiteY2" fmla="*/ 300541 h 6320854"/>
              <a:gd name="connsiteX3" fmla="*/ 3675888 w 3675888"/>
              <a:gd name="connsiteY3" fmla="*/ 6025428 h 6320854"/>
              <a:gd name="connsiteX4" fmla="*/ 3492331 w 3675888"/>
              <a:gd name="connsiteY4" fmla="*/ 6302351 h 6320854"/>
              <a:gd name="connsiteX5" fmla="*/ 3400682 w 3675888"/>
              <a:gd name="connsiteY5" fmla="*/ 6320854 h 6320854"/>
              <a:gd name="connsiteX6" fmla="*/ 275206 w 3675888"/>
              <a:gd name="connsiteY6" fmla="*/ 6320854 h 6320854"/>
              <a:gd name="connsiteX7" fmla="*/ 186647 w 3675888"/>
              <a:gd name="connsiteY7" fmla="*/ 6302975 h 6320854"/>
              <a:gd name="connsiteX8" fmla="*/ 184171 w 3675888"/>
              <a:gd name="connsiteY8" fmla="*/ 6302204 h 6320854"/>
              <a:gd name="connsiteX9" fmla="*/ 114619 w 3675888"/>
              <a:gd name="connsiteY9" fmla="*/ 6259883 h 6320854"/>
              <a:gd name="connsiteX10" fmla="*/ 105939 w 3675888"/>
              <a:gd name="connsiteY10" fmla="*/ 6252722 h 6320854"/>
              <a:gd name="connsiteX11" fmla="*/ 51500 w 3675888"/>
              <a:gd name="connsiteY11" fmla="*/ 6192635 h 6320854"/>
              <a:gd name="connsiteX12" fmla="*/ 16622 w 3675888"/>
              <a:gd name="connsiteY12" fmla="*/ 6119873 h 6320854"/>
              <a:gd name="connsiteX13" fmla="*/ 12538 w 3675888"/>
              <a:gd name="connsiteY13" fmla="*/ 6106716 h 6320854"/>
              <a:gd name="connsiteX14" fmla="*/ 0 w 3675888"/>
              <a:gd name="connsiteY14" fmla="*/ 6023550 h 6320854"/>
              <a:gd name="connsiteX15" fmla="*/ 0 w 3675888"/>
              <a:gd name="connsiteY15" fmla="*/ 302420 h 6320854"/>
              <a:gd name="connsiteX16" fmla="*/ 301545 w 3675888"/>
              <a:gd name="connsiteY16" fmla="*/ 0 h 63208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675888" h="6320854">
                <a:moveTo>
                  <a:pt x="301545" y="0"/>
                </a:moveTo>
                <a:lnTo>
                  <a:pt x="3375347" y="0"/>
                </a:lnTo>
                <a:cubicBezTo>
                  <a:pt x="3541331" y="0"/>
                  <a:pt x="3675888" y="134557"/>
                  <a:pt x="3675888" y="300541"/>
                </a:cubicBezTo>
                <a:lnTo>
                  <a:pt x="3675888" y="6025428"/>
                </a:lnTo>
                <a:cubicBezTo>
                  <a:pt x="3675888" y="6149916"/>
                  <a:pt x="3600200" y="6256727"/>
                  <a:pt x="3492331" y="6302351"/>
                </a:cubicBezTo>
                <a:lnTo>
                  <a:pt x="3400682" y="6320854"/>
                </a:lnTo>
                <a:lnTo>
                  <a:pt x="275206" y="6320854"/>
                </a:lnTo>
                <a:lnTo>
                  <a:pt x="186647" y="6302975"/>
                </a:lnTo>
                <a:lnTo>
                  <a:pt x="184171" y="6302204"/>
                </a:lnTo>
                <a:lnTo>
                  <a:pt x="114619" y="6259883"/>
                </a:lnTo>
                <a:lnTo>
                  <a:pt x="105939" y="6252722"/>
                </a:lnTo>
                <a:lnTo>
                  <a:pt x="51500" y="6192635"/>
                </a:lnTo>
                <a:lnTo>
                  <a:pt x="16622" y="6119873"/>
                </a:lnTo>
                <a:lnTo>
                  <a:pt x="12538" y="6106716"/>
                </a:lnTo>
                <a:lnTo>
                  <a:pt x="0" y="6023550"/>
                </a:lnTo>
                <a:lnTo>
                  <a:pt x="0" y="302420"/>
                </a:lnTo>
                <a:cubicBezTo>
                  <a:pt x="0" y="135398"/>
                  <a:pt x="135007" y="0"/>
                  <a:pt x="30154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42727495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5" y="219456"/>
            <a:ext cx="4717429" cy="118088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185855" y="1400344"/>
            <a:ext cx="4729045" cy="4871473"/>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3588172" y="6390795"/>
            <a:ext cx="1298784" cy="338328"/>
          </a:xfrm>
        </p:spPr>
        <p:txBody>
          <a:body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4886956" y="6390795"/>
            <a:ext cx="457200" cy="338328"/>
          </a:xfrm>
        </p:spPr>
        <p:txBody>
          <a:bodyPr/>
          <a:lstStyle>
            <a:lvl1pPr>
              <a:defRPr>
                <a:solidFill>
                  <a:schemeClr val="tx1"/>
                </a:solidFill>
                <a:effectLst/>
              </a:defRPr>
            </a:lvl1pPr>
          </a:lstStyle>
          <a:p>
            <a:fld id="{FEB34742-1A59-44A4-ABD8-21F1B572708A}" type="slidenum">
              <a:rPr lang="el-GR" smtClean="0"/>
              <a:t>‹#›</a:t>
            </a:fld>
            <a:endParaRPr lang="el-GR"/>
          </a:p>
        </p:txBody>
      </p:sp>
      <p:sp>
        <p:nvSpPr>
          <p:cNvPr id="4" name="Picture Placeholder 3">
            <a:extLst>
              <a:ext uri="{FF2B5EF4-FFF2-40B4-BE49-F238E27FC236}">
                <a16:creationId xmlns:a16="http://schemas.microsoft.com/office/drawing/2014/main" id="{00846273-A5CB-BDCB-C625-903F863EC307}"/>
              </a:ext>
            </a:extLst>
          </p:cNvPr>
          <p:cNvSpPr>
            <a:spLocks noGrp="1"/>
          </p:cNvSpPr>
          <p:nvPr>
            <p:ph type="pic" sz="quarter" idx="13" hasCustomPrompt="1"/>
          </p:nvPr>
        </p:nvSpPr>
        <p:spPr>
          <a:xfrm>
            <a:off x="5600703" y="266700"/>
            <a:ext cx="6324469" cy="6324600"/>
          </a:xfrm>
          <a:custGeom>
            <a:avLst/>
            <a:gdLst>
              <a:gd name="connsiteX0" fmla="*/ 269395 w 6111507"/>
              <a:gd name="connsiteY0" fmla="*/ 0 h 6172338"/>
              <a:gd name="connsiteX1" fmla="*/ 5842112 w 6111507"/>
              <a:gd name="connsiteY1" fmla="*/ 0 h 6172338"/>
              <a:gd name="connsiteX2" fmla="*/ 6111507 w 6111507"/>
              <a:gd name="connsiteY2" fmla="*/ 268145 h 6172338"/>
              <a:gd name="connsiteX3" fmla="*/ 6111507 w 6111507"/>
              <a:gd name="connsiteY3" fmla="*/ 5904194 h 6172338"/>
              <a:gd name="connsiteX4" fmla="*/ 5842112 w 6111507"/>
              <a:gd name="connsiteY4" fmla="*/ 6172338 h 6172338"/>
              <a:gd name="connsiteX5" fmla="*/ 269395 w 6111507"/>
              <a:gd name="connsiteY5" fmla="*/ 6172338 h 6172338"/>
              <a:gd name="connsiteX6" fmla="*/ 0 w 6111507"/>
              <a:gd name="connsiteY6" fmla="*/ 5904194 h 6172338"/>
              <a:gd name="connsiteX7" fmla="*/ 0 w 6111507"/>
              <a:gd name="connsiteY7" fmla="*/ 268145 h 6172338"/>
              <a:gd name="connsiteX8" fmla="*/ 269395 w 6111507"/>
              <a:gd name="connsiteY8" fmla="*/ 0 h 6172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11507" h="6172338">
                <a:moveTo>
                  <a:pt x="269395" y="0"/>
                </a:moveTo>
                <a:lnTo>
                  <a:pt x="5842112" y="0"/>
                </a:lnTo>
                <a:cubicBezTo>
                  <a:pt x="5990895" y="0"/>
                  <a:pt x="6111507" y="120052"/>
                  <a:pt x="6111507" y="268145"/>
                </a:cubicBezTo>
                <a:lnTo>
                  <a:pt x="6111507" y="5904194"/>
                </a:lnTo>
                <a:cubicBezTo>
                  <a:pt x="6111507" y="6052286"/>
                  <a:pt x="5990895" y="6172338"/>
                  <a:pt x="5842112" y="6172338"/>
                </a:cubicBezTo>
                <a:lnTo>
                  <a:pt x="269395" y="6172338"/>
                </a:lnTo>
                <a:cubicBezTo>
                  <a:pt x="120612" y="6172338"/>
                  <a:pt x="0" y="6052286"/>
                  <a:pt x="0" y="5904194"/>
                </a:cubicBezTo>
                <a:lnTo>
                  <a:pt x="0" y="268145"/>
                </a:lnTo>
                <a:cubicBezTo>
                  <a:pt x="0" y="120052"/>
                  <a:pt x="120612" y="0"/>
                  <a:pt x="26939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1351744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1" y="220869"/>
            <a:ext cx="3208020" cy="3088635"/>
          </a:xfrm>
        </p:spPr>
        <p:txBody>
          <a:bodyPr anchor="t"/>
          <a:lstStyle/>
          <a:p>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lvl1pPr>
              <a:defRPr>
                <a:solidFill>
                  <a:schemeClr val="tx1"/>
                </a:solidFill>
                <a:effectLst/>
              </a:defRPr>
            </a:lvl1pPr>
          </a:lstStyle>
          <a:p>
            <a:endParaRPr lang="el-GR"/>
          </a:p>
        </p:txBody>
      </p:sp>
      <p:sp>
        <p:nvSpPr>
          <p:cNvPr id="4" name="Picture Placeholder 3">
            <a:extLst>
              <a:ext uri="{FF2B5EF4-FFF2-40B4-BE49-F238E27FC236}">
                <a16:creationId xmlns:a16="http://schemas.microsoft.com/office/drawing/2014/main" id="{26FEEE5C-15B3-8386-23D3-B6B236C668F2}"/>
              </a:ext>
            </a:extLst>
          </p:cNvPr>
          <p:cNvSpPr>
            <a:spLocks noGrp="1"/>
          </p:cNvSpPr>
          <p:nvPr>
            <p:ph type="pic" sz="quarter" idx="13" hasCustomPrompt="1"/>
          </p:nvPr>
        </p:nvSpPr>
        <p:spPr>
          <a:xfrm>
            <a:off x="4686300" y="266700"/>
            <a:ext cx="3500538" cy="6324600"/>
          </a:xfrm>
          <a:custGeom>
            <a:avLst/>
            <a:gdLst>
              <a:gd name="connsiteX0" fmla="*/ 292116 w 3808553"/>
              <a:gd name="connsiteY0" fmla="*/ 0 h 6172200"/>
              <a:gd name="connsiteX1" fmla="*/ 3516437 w 3808553"/>
              <a:gd name="connsiteY1" fmla="*/ 0 h 6172200"/>
              <a:gd name="connsiteX2" fmla="*/ 3808553 w 3808553"/>
              <a:gd name="connsiteY2" fmla="*/ 292116 h 6172200"/>
              <a:gd name="connsiteX3" fmla="*/ 3808553 w 3808553"/>
              <a:gd name="connsiteY3" fmla="*/ 5880084 h 6172200"/>
              <a:gd name="connsiteX4" fmla="*/ 3516437 w 3808553"/>
              <a:gd name="connsiteY4" fmla="*/ 6172200 h 6172200"/>
              <a:gd name="connsiteX5" fmla="*/ 292116 w 3808553"/>
              <a:gd name="connsiteY5" fmla="*/ 6172200 h 6172200"/>
              <a:gd name="connsiteX6" fmla="*/ 0 w 3808553"/>
              <a:gd name="connsiteY6" fmla="*/ 5880084 h 6172200"/>
              <a:gd name="connsiteX7" fmla="*/ 0 w 3808553"/>
              <a:gd name="connsiteY7" fmla="*/ 292116 h 6172200"/>
              <a:gd name="connsiteX8" fmla="*/ 292116 w 3808553"/>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08553" h="6172200">
                <a:moveTo>
                  <a:pt x="292116" y="0"/>
                </a:moveTo>
                <a:lnTo>
                  <a:pt x="3516437" y="0"/>
                </a:lnTo>
                <a:cubicBezTo>
                  <a:pt x="3677768" y="0"/>
                  <a:pt x="3808553" y="130785"/>
                  <a:pt x="3808553" y="292116"/>
                </a:cubicBezTo>
                <a:lnTo>
                  <a:pt x="3808553" y="5880084"/>
                </a:lnTo>
                <a:cubicBezTo>
                  <a:pt x="3808553" y="6041415"/>
                  <a:pt x="3677768" y="6172200"/>
                  <a:pt x="3516437" y="6172200"/>
                </a:cubicBezTo>
                <a:lnTo>
                  <a:pt x="292116" y="6172200"/>
                </a:lnTo>
                <a:cubicBezTo>
                  <a:pt x="130785" y="6172200"/>
                  <a:pt x="0" y="6041415"/>
                  <a:pt x="0" y="5880084"/>
                </a:cubicBezTo>
                <a:lnTo>
                  <a:pt x="0" y="292116"/>
                </a:lnTo>
                <a:cubicBezTo>
                  <a:pt x="0" y="130785"/>
                  <a:pt x="130785" y="0"/>
                  <a:pt x="29211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8461087" y="220870"/>
            <a:ext cx="3200400" cy="6055554"/>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lvl1pPr>
              <a:defRPr>
                <a:solidFill>
                  <a:schemeClr val="tx1"/>
                </a:solidFill>
                <a:effectLst/>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164094499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7513755" y="219456"/>
            <a:ext cx="3891435" cy="1225339"/>
          </a:xfrm>
        </p:spPr>
        <p:txBody>
          <a:bodyPr anchor="t"/>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B3BE62AC-2855-BB28-0282-25CA658273E5}"/>
              </a:ext>
            </a:extLst>
          </p:cNvPr>
          <p:cNvSpPr>
            <a:spLocks noGrp="1"/>
          </p:cNvSpPr>
          <p:nvPr>
            <p:ph type="pic" sz="quarter" idx="13" hasCustomPrompt="1"/>
          </p:nvPr>
        </p:nvSpPr>
        <p:spPr>
          <a:xfrm>
            <a:off x="270473" y="265176"/>
            <a:ext cx="6984636" cy="6327648"/>
          </a:xfrm>
          <a:custGeom>
            <a:avLst/>
            <a:gdLst>
              <a:gd name="connsiteX0" fmla="*/ 302565 w 7228936"/>
              <a:gd name="connsiteY0" fmla="*/ 0 h 6316602"/>
              <a:gd name="connsiteX1" fmla="*/ 6926371 w 7228936"/>
              <a:gd name="connsiteY1" fmla="*/ 0 h 6316602"/>
              <a:gd name="connsiteX2" fmla="*/ 7228936 w 7228936"/>
              <a:gd name="connsiteY2" fmla="*/ 302565 h 6316602"/>
              <a:gd name="connsiteX3" fmla="*/ 7228936 w 7228936"/>
              <a:gd name="connsiteY3" fmla="*/ 6014037 h 6316602"/>
              <a:gd name="connsiteX4" fmla="*/ 6926371 w 7228936"/>
              <a:gd name="connsiteY4" fmla="*/ 6316602 h 6316602"/>
              <a:gd name="connsiteX5" fmla="*/ 302565 w 7228936"/>
              <a:gd name="connsiteY5" fmla="*/ 6316602 h 6316602"/>
              <a:gd name="connsiteX6" fmla="*/ 0 w 7228936"/>
              <a:gd name="connsiteY6" fmla="*/ 6014037 h 6316602"/>
              <a:gd name="connsiteX7" fmla="*/ 0 w 7228936"/>
              <a:gd name="connsiteY7" fmla="*/ 302565 h 6316602"/>
              <a:gd name="connsiteX8" fmla="*/ 302565 w 7228936"/>
              <a:gd name="connsiteY8" fmla="*/ 0 h 63166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228936" h="6316602">
                <a:moveTo>
                  <a:pt x="302565" y="0"/>
                </a:moveTo>
                <a:lnTo>
                  <a:pt x="6926371" y="0"/>
                </a:lnTo>
                <a:cubicBezTo>
                  <a:pt x="7093473" y="0"/>
                  <a:pt x="7228936" y="135463"/>
                  <a:pt x="7228936" y="302565"/>
                </a:cubicBezTo>
                <a:lnTo>
                  <a:pt x="7228936" y="6014037"/>
                </a:lnTo>
                <a:cubicBezTo>
                  <a:pt x="7228936" y="6181139"/>
                  <a:pt x="7093473" y="6316602"/>
                  <a:pt x="6926371" y="6316602"/>
                </a:cubicBezTo>
                <a:lnTo>
                  <a:pt x="302565" y="6316602"/>
                </a:lnTo>
                <a:cubicBezTo>
                  <a:pt x="135463" y="6316602"/>
                  <a:pt x="0" y="6181139"/>
                  <a:pt x="0" y="6014037"/>
                </a:cubicBezTo>
                <a:lnTo>
                  <a:pt x="0" y="302565"/>
                </a:lnTo>
                <a:cubicBezTo>
                  <a:pt x="0" y="135463"/>
                  <a:pt x="135463" y="0"/>
                  <a:pt x="302565"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7513753" y="1435652"/>
            <a:ext cx="3891435" cy="4833862"/>
          </a:xfrm>
        </p:spPr>
        <p:txBody>
          <a:bodyPr anchor="b"/>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7515079" y="6387128"/>
            <a:ext cx="2703777"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lvl1pPr>
              <a:defRPr>
                <a:solidFill>
                  <a:schemeClr val="tx1"/>
                </a:solidFill>
                <a:effectLst/>
              </a:defRPr>
            </a:lvl1p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5163833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54" y="219456"/>
            <a:ext cx="3234982" cy="1577218"/>
          </a:xfrm>
        </p:spPr>
        <p:txBody>
          <a:bodyPr anchor="t"/>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185854" y="1796675"/>
            <a:ext cx="3234982" cy="4471476"/>
          </a:xfrm>
        </p:spPr>
        <p:txBody>
          <a:bodyPr vert="horz" lIns="91440" tIns="45720" rIns="91440" bIns="45720" rtlCol="0" anchor="b">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78705" y="6387128"/>
            <a:ext cx="2095770"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206416" y="6390795"/>
            <a:ext cx="1032084" cy="338328"/>
          </a:xfrm>
        </p:spPr>
        <p:txBody>
          <a:bodyPr/>
          <a:lstStyle>
            <a:lvl1pPr>
              <a:defRPr>
                <a:solidFill>
                  <a:schemeClr val="tx1"/>
                </a:solidFill>
                <a:effectLst/>
              </a:defRPr>
            </a:lvl1p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238500" y="6390795"/>
            <a:ext cx="457200" cy="338328"/>
          </a:xfrm>
        </p:spPr>
        <p:txBody>
          <a:bodyPr/>
          <a:lstStyle/>
          <a:p>
            <a:fld id="{FEB34742-1A59-44A4-ABD8-21F1B572708A}" type="slidenum">
              <a:rPr lang="el-GR" smtClean="0"/>
              <a:t>‹#›</a:t>
            </a:fld>
            <a:endParaRPr lang="el-GR"/>
          </a:p>
        </p:txBody>
      </p:sp>
      <p:sp>
        <p:nvSpPr>
          <p:cNvPr id="4" name="Picture Placeholder 3">
            <a:extLst>
              <a:ext uri="{FF2B5EF4-FFF2-40B4-BE49-F238E27FC236}">
                <a16:creationId xmlns:a16="http://schemas.microsoft.com/office/drawing/2014/main" id="{65B0EC94-28E6-D665-7491-10A308B0B426}"/>
              </a:ext>
            </a:extLst>
          </p:cNvPr>
          <p:cNvSpPr>
            <a:spLocks noGrp="1"/>
          </p:cNvSpPr>
          <p:nvPr>
            <p:ph type="pic" sz="quarter" idx="13" hasCustomPrompt="1"/>
          </p:nvPr>
        </p:nvSpPr>
        <p:spPr>
          <a:xfrm>
            <a:off x="3965783" y="265176"/>
            <a:ext cx="7959517" cy="6327648"/>
          </a:xfrm>
          <a:custGeom>
            <a:avLst/>
            <a:gdLst>
              <a:gd name="connsiteX0" fmla="*/ 267246 w 7391400"/>
              <a:gd name="connsiteY0" fmla="*/ 0 h 6172200"/>
              <a:gd name="connsiteX1" fmla="*/ 7124155 w 7391400"/>
              <a:gd name="connsiteY1" fmla="*/ 0 h 6172200"/>
              <a:gd name="connsiteX2" fmla="*/ 7391400 w 7391400"/>
              <a:gd name="connsiteY2" fmla="*/ 266886 h 6172200"/>
              <a:gd name="connsiteX3" fmla="*/ 7391400 w 7391400"/>
              <a:gd name="connsiteY3" fmla="*/ 5905314 h 6172200"/>
              <a:gd name="connsiteX4" fmla="*/ 7124155 w 7391400"/>
              <a:gd name="connsiteY4" fmla="*/ 6172200 h 6172200"/>
              <a:gd name="connsiteX5" fmla="*/ 267246 w 7391400"/>
              <a:gd name="connsiteY5" fmla="*/ 6172200 h 6172200"/>
              <a:gd name="connsiteX6" fmla="*/ 0 w 7391400"/>
              <a:gd name="connsiteY6" fmla="*/ 5905314 h 6172200"/>
              <a:gd name="connsiteX7" fmla="*/ 0 w 7391400"/>
              <a:gd name="connsiteY7" fmla="*/ 266886 h 6172200"/>
              <a:gd name="connsiteX8" fmla="*/ 267246 w 7391400"/>
              <a:gd name="connsiteY8" fmla="*/ 0 h 6172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91400" h="6172200">
                <a:moveTo>
                  <a:pt x="267246" y="0"/>
                </a:moveTo>
                <a:lnTo>
                  <a:pt x="7124155" y="0"/>
                </a:lnTo>
                <a:cubicBezTo>
                  <a:pt x="7271750" y="0"/>
                  <a:pt x="7391400" y="119489"/>
                  <a:pt x="7391400" y="266886"/>
                </a:cubicBezTo>
                <a:lnTo>
                  <a:pt x="7391400" y="5905314"/>
                </a:lnTo>
                <a:cubicBezTo>
                  <a:pt x="7391400" y="6052711"/>
                  <a:pt x="7271750" y="6172200"/>
                  <a:pt x="7124155" y="6172200"/>
                </a:cubicBezTo>
                <a:lnTo>
                  <a:pt x="267246" y="6172200"/>
                </a:lnTo>
                <a:cubicBezTo>
                  <a:pt x="119650" y="6172200"/>
                  <a:pt x="0" y="6052711"/>
                  <a:pt x="0" y="5905314"/>
                </a:cubicBezTo>
                <a:lnTo>
                  <a:pt x="0" y="266886"/>
                </a:lnTo>
                <a:cubicBezTo>
                  <a:pt x="0" y="119489"/>
                  <a:pt x="119650" y="0"/>
                  <a:pt x="267246"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34065857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5878" y="216452"/>
            <a:ext cx="3381587" cy="2213524"/>
          </a:xfrm>
        </p:spPr>
        <p:txBody>
          <a:bodyPr anchor="t">
            <a:normAutofit/>
          </a:bodyPr>
          <a:lstStyle>
            <a:lvl1pPr>
              <a:defRPr sz="30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62400" y="177492"/>
            <a:ext cx="7962900" cy="2286000"/>
          </a:xfrm>
        </p:spPr>
        <p:txBody>
          <a:bodyPr>
            <a:normAutofit/>
          </a:bodyPr>
          <a:lstStyle>
            <a:lvl1pPr marL="285750" indent="-285750">
              <a:buFont typeface="Arial" panose="020B0604020202020204" pitchFamily="34" charset="0"/>
              <a:buChar char="•"/>
              <a:defRPr sz="1400"/>
            </a:lvl1pPr>
            <a:lvl2pPr marL="514350" indent="-285750">
              <a:buFont typeface="Arial" panose="020B0604020202020204" pitchFamily="34" charset="0"/>
              <a:buChar char="•"/>
              <a:defRPr sz="1400"/>
            </a:lvl2pPr>
            <a:lvl3pPr marL="742950" indent="-285750">
              <a:buFont typeface="Arial" panose="020B0604020202020204" pitchFamily="34" charset="0"/>
              <a:buChar char="•"/>
              <a:defRPr sz="1400"/>
            </a:lvl3pPr>
            <a:lvl4pPr marL="857250" indent="-171450">
              <a:buFont typeface="Arial" panose="020B0604020202020204" pitchFamily="34" charset="0"/>
              <a:buChar char="•"/>
              <a:defRPr sz="1400"/>
            </a:lvl4pPr>
            <a:lvl5pPr marL="1085850" indent="-171450">
              <a:buFont typeface="Arial" panose="020B0604020202020204" pitchFamily="34" charset="0"/>
              <a:buChar cha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185878" y="2513464"/>
            <a:ext cx="2805405" cy="338328"/>
          </a:xfrm>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0230339" y="2516244"/>
            <a:ext cx="1284010" cy="338328"/>
          </a:xfrm>
        </p:spPr>
        <p:txBody>
          <a:body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11509585" y="2513464"/>
            <a:ext cx="449306" cy="338328"/>
          </a:xfrm>
        </p:spPr>
        <p:txBody>
          <a:bodyPr/>
          <a:lstStyle/>
          <a:p>
            <a:fld id="{FEB34742-1A59-44A4-ABD8-21F1B572708A}" type="slidenum">
              <a:rPr lang="el-GR" smtClean="0"/>
              <a:t>‹#›</a:t>
            </a:fld>
            <a:endParaRPr lang="el-GR"/>
          </a:p>
        </p:txBody>
      </p:sp>
      <p:sp>
        <p:nvSpPr>
          <p:cNvPr id="10" name="Picture Placeholder 9">
            <a:extLst>
              <a:ext uri="{FF2B5EF4-FFF2-40B4-BE49-F238E27FC236}">
                <a16:creationId xmlns:a16="http://schemas.microsoft.com/office/drawing/2014/main" id="{EE56056E-3484-D9D0-95D5-818FF4C3C8D6}"/>
              </a:ext>
            </a:extLst>
          </p:cNvPr>
          <p:cNvSpPr>
            <a:spLocks noGrp="1"/>
          </p:cNvSpPr>
          <p:nvPr>
            <p:ph type="pic" sz="quarter" idx="13" hasCustomPrompt="1"/>
          </p:nvPr>
        </p:nvSpPr>
        <p:spPr>
          <a:xfrm>
            <a:off x="274220" y="2935280"/>
            <a:ext cx="11651080" cy="3656020"/>
          </a:xfrm>
          <a:custGeom>
            <a:avLst/>
            <a:gdLst>
              <a:gd name="connsiteX0" fmla="*/ 298989 w 11651080"/>
              <a:gd name="connsiteY0" fmla="*/ 0 h 3656020"/>
              <a:gd name="connsiteX1" fmla="*/ 11352091 w 11651080"/>
              <a:gd name="connsiteY1" fmla="*/ 0 h 3656020"/>
              <a:gd name="connsiteX2" fmla="*/ 11651080 w 11651080"/>
              <a:gd name="connsiteY2" fmla="*/ 298989 h 3656020"/>
              <a:gd name="connsiteX3" fmla="*/ 11651080 w 11651080"/>
              <a:gd name="connsiteY3" fmla="*/ 3357031 h 3656020"/>
              <a:gd name="connsiteX4" fmla="*/ 11352091 w 11651080"/>
              <a:gd name="connsiteY4" fmla="*/ 3656020 h 3656020"/>
              <a:gd name="connsiteX5" fmla="*/ 298989 w 11651080"/>
              <a:gd name="connsiteY5" fmla="*/ 3656020 h 3656020"/>
              <a:gd name="connsiteX6" fmla="*/ 0 w 11651080"/>
              <a:gd name="connsiteY6" fmla="*/ 3357031 h 3656020"/>
              <a:gd name="connsiteX7" fmla="*/ 0 w 11651080"/>
              <a:gd name="connsiteY7" fmla="*/ 298989 h 3656020"/>
              <a:gd name="connsiteX8" fmla="*/ 298989 w 11651080"/>
              <a:gd name="connsiteY8" fmla="*/ 0 h 3656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651080" h="3656020">
                <a:moveTo>
                  <a:pt x="298989" y="0"/>
                </a:moveTo>
                <a:lnTo>
                  <a:pt x="11352091" y="0"/>
                </a:lnTo>
                <a:cubicBezTo>
                  <a:pt x="11517218" y="0"/>
                  <a:pt x="11651080" y="133862"/>
                  <a:pt x="11651080" y="298989"/>
                </a:cubicBezTo>
                <a:lnTo>
                  <a:pt x="11651080" y="3357031"/>
                </a:lnTo>
                <a:cubicBezTo>
                  <a:pt x="11651080" y="3522158"/>
                  <a:pt x="11517218" y="3656020"/>
                  <a:pt x="11352091" y="3656020"/>
                </a:cubicBezTo>
                <a:lnTo>
                  <a:pt x="298989" y="3656020"/>
                </a:lnTo>
                <a:cubicBezTo>
                  <a:pt x="133862" y="3656020"/>
                  <a:pt x="0" y="3522158"/>
                  <a:pt x="0" y="3357031"/>
                </a:cubicBezTo>
                <a:lnTo>
                  <a:pt x="0" y="298989"/>
                </a:lnTo>
                <a:cubicBezTo>
                  <a:pt x="0" y="133862"/>
                  <a:pt x="133862" y="0"/>
                  <a:pt x="29898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77087219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3172641" cy="3145019"/>
          </a:xfrm>
        </p:spPr>
        <p:txBody>
          <a:bodyPr anchor="t">
            <a:normAutofit/>
          </a:bodyPr>
          <a:lstStyle>
            <a:lvl1pPr>
              <a:defRPr sz="3000"/>
            </a:lvl1pPr>
          </a:lstStyle>
          <a:p>
            <a:r>
              <a:rPr lang="en-US"/>
              <a:t>Click to edit Master title style</a:t>
            </a:r>
            <a:endParaRPr lang="en-US" dirty="0"/>
          </a:p>
        </p:txBody>
      </p:sp>
      <p:sp>
        <p:nvSpPr>
          <p:cNvPr id="10" name="Picture Placeholder 9">
            <a:extLst>
              <a:ext uri="{FF2B5EF4-FFF2-40B4-BE49-F238E27FC236}">
                <a16:creationId xmlns:a16="http://schemas.microsoft.com/office/drawing/2014/main" id="{A95997E6-BE07-E83F-D207-0CADA004E02A}"/>
              </a:ext>
            </a:extLst>
          </p:cNvPr>
          <p:cNvSpPr>
            <a:spLocks noGrp="1"/>
          </p:cNvSpPr>
          <p:nvPr>
            <p:ph type="pic" sz="quarter" idx="15" hasCustomPrompt="1"/>
          </p:nvPr>
        </p:nvSpPr>
        <p:spPr>
          <a:xfrm>
            <a:off x="4000500" y="265332"/>
            <a:ext cx="7924800" cy="3095837"/>
          </a:xfrm>
          <a:custGeom>
            <a:avLst/>
            <a:gdLst>
              <a:gd name="connsiteX0" fmla="*/ 282309 w 8229600"/>
              <a:gd name="connsiteY0" fmla="*/ 0 h 3095837"/>
              <a:gd name="connsiteX1" fmla="*/ 7947291 w 8229600"/>
              <a:gd name="connsiteY1" fmla="*/ 0 h 3095837"/>
              <a:gd name="connsiteX2" fmla="*/ 8229600 w 8229600"/>
              <a:gd name="connsiteY2" fmla="*/ 282309 h 3095837"/>
              <a:gd name="connsiteX3" fmla="*/ 8229600 w 8229600"/>
              <a:gd name="connsiteY3" fmla="*/ 2813528 h 3095837"/>
              <a:gd name="connsiteX4" fmla="*/ 7947291 w 8229600"/>
              <a:gd name="connsiteY4" fmla="*/ 3095837 h 3095837"/>
              <a:gd name="connsiteX5" fmla="*/ 282309 w 8229600"/>
              <a:gd name="connsiteY5" fmla="*/ 3095837 h 3095837"/>
              <a:gd name="connsiteX6" fmla="*/ 0 w 8229600"/>
              <a:gd name="connsiteY6" fmla="*/ 2813528 h 3095837"/>
              <a:gd name="connsiteX7" fmla="*/ 0 w 8229600"/>
              <a:gd name="connsiteY7" fmla="*/ 282309 h 3095837"/>
              <a:gd name="connsiteX8" fmla="*/ 282309 w 8229600"/>
              <a:gd name="connsiteY8" fmla="*/ 0 h 30958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29600" h="3095837">
                <a:moveTo>
                  <a:pt x="282309" y="0"/>
                </a:moveTo>
                <a:lnTo>
                  <a:pt x="7947291" y="0"/>
                </a:lnTo>
                <a:cubicBezTo>
                  <a:pt x="8103206" y="0"/>
                  <a:pt x="8229600" y="126394"/>
                  <a:pt x="8229600" y="282309"/>
                </a:cubicBezTo>
                <a:lnTo>
                  <a:pt x="8229600" y="2813528"/>
                </a:lnTo>
                <a:cubicBezTo>
                  <a:pt x="8229600" y="2969443"/>
                  <a:pt x="8103206" y="3095837"/>
                  <a:pt x="7947291" y="3095837"/>
                </a:cubicBezTo>
                <a:lnTo>
                  <a:pt x="282309" y="3095837"/>
                </a:lnTo>
                <a:cubicBezTo>
                  <a:pt x="126394" y="3095837"/>
                  <a:pt x="0" y="2969443"/>
                  <a:pt x="0" y="2813528"/>
                </a:cubicBezTo>
                <a:lnTo>
                  <a:pt x="0" y="282309"/>
                </a:lnTo>
                <a:cubicBezTo>
                  <a:pt x="0" y="126394"/>
                  <a:pt x="126394" y="0"/>
                  <a:pt x="28230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914565" y="3543597"/>
            <a:ext cx="8010734" cy="2843531"/>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33963906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Number Large">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0E5778B4-3E3F-C3EF-5322-2ECFF646D003}"/>
              </a:ext>
              <a:ext uri="{C183D7F6-B498-43B3-948B-1728B52AA6E4}">
                <adec:decorative xmlns:adec="http://schemas.microsoft.com/office/drawing/2017/decorative" val="1"/>
              </a:ext>
            </a:extLst>
          </p:cNvPr>
          <p:cNvSpPr/>
          <p:nvPr/>
        </p:nvSpPr>
        <p:spPr>
          <a:xfrm>
            <a:off x="1231821" y="760151"/>
            <a:ext cx="9728359" cy="4233673"/>
          </a:xfrm>
          <a:prstGeom prst="roundRect">
            <a:avLst>
              <a:gd name="adj" fmla="val 7502"/>
            </a:avLst>
          </a:prstGeom>
          <a:solidFill>
            <a:schemeClr val="bg2"/>
          </a:solidFill>
          <a:ln w="2540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0EDE6"/>
              </a:solidFill>
              <a:effectLst/>
              <a:uLnTx/>
              <a:uFillTx/>
              <a:latin typeface="Neue Haas Grotesk Text Pro"/>
              <a:ea typeface="+mn-ea"/>
              <a:cs typeface="+mn-cs"/>
            </a:endParaRPr>
          </a:p>
        </p:txBody>
      </p:sp>
      <p:sp>
        <p:nvSpPr>
          <p:cNvPr id="2" name="Title 1">
            <a:extLst>
              <a:ext uri="{FF2B5EF4-FFF2-40B4-BE49-F238E27FC236}">
                <a16:creationId xmlns:a16="http://schemas.microsoft.com/office/drawing/2014/main" id="{B32242A1-A384-8CB1-904B-45EEDF23C323}"/>
              </a:ext>
            </a:extLst>
          </p:cNvPr>
          <p:cNvSpPr>
            <a:spLocks noGrp="1"/>
          </p:cNvSpPr>
          <p:nvPr>
            <p:ph type="title"/>
          </p:nvPr>
        </p:nvSpPr>
        <p:spPr>
          <a:xfrm>
            <a:off x="1446276" y="5255159"/>
            <a:ext cx="9299448" cy="1025326"/>
          </a:xfrm>
        </p:spPr>
        <p:txBody>
          <a:bodyPr anchor="ctr">
            <a:normAutofit/>
          </a:bodyPr>
          <a:lstStyle>
            <a:lvl1pPr algn="ctr">
              <a:lnSpc>
                <a:spcPct val="90000"/>
              </a:lnSpc>
              <a:defRPr sz="2400" spc="-50" baseline="0">
                <a:solidFill>
                  <a:schemeClr val="tx1"/>
                </a:solidFill>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76F59BDE-94E7-56D6-3D7F-6145311BA2D8}"/>
              </a:ext>
            </a:extLst>
          </p:cNvPr>
          <p:cNvSpPr>
            <a:spLocks noGrp="1"/>
          </p:cNvSpPr>
          <p:nvPr>
            <p:ph sz="quarter" idx="13" hasCustomPrompt="1"/>
          </p:nvPr>
        </p:nvSpPr>
        <p:spPr>
          <a:xfrm>
            <a:off x="1446276" y="1293091"/>
            <a:ext cx="9299448" cy="3943921"/>
          </a:xfrm>
        </p:spPr>
        <p:txBody>
          <a:bodyPr anchor="ctr">
            <a:normAutofit/>
          </a:bodyPr>
          <a:lstStyle>
            <a:lvl1pPr marL="0" indent="0" algn="ctr">
              <a:lnSpc>
                <a:spcPct val="80000"/>
              </a:lnSpc>
              <a:buNone/>
              <a:defRPr sz="26000" spc="-100" baseline="0">
                <a:solidFill>
                  <a:schemeClr val="tx1"/>
                </a:solidFill>
              </a:defRPr>
            </a:lvl1pPr>
          </a:lstStyle>
          <a:p>
            <a:pPr lvl="0"/>
            <a:r>
              <a:rPr lang="en-US" dirty="0"/>
              <a:t>XX%</a:t>
            </a:r>
          </a:p>
        </p:txBody>
      </p:sp>
      <p:sp>
        <p:nvSpPr>
          <p:cNvPr id="4" name="Footer Placeholder 3">
            <a:extLst>
              <a:ext uri="{FF2B5EF4-FFF2-40B4-BE49-F238E27FC236}">
                <a16:creationId xmlns:a16="http://schemas.microsoft.com/office/drawing/2014/main" id="{6D6D72DC-8ED1-FAB8-CD4C-7BDCAEA2C329}"/>
              </a:ext>
            </a:extLst>
          </p:cNvPr>
          <p:cNvSpPr>
            <a:spLocks noGrp="1"/>
          </p:cNvSpPr>
          <p:nvPr>
            <p:ph type="ftr" sz="quarter" idx="11"/>
          </p:nvPr>
        </p:nvSpPr>
        <p:spPr/>
        <p:txBody>
          <a:bodyPr/>
          <a:lstStyle/>
          <a:p>
            <a:endParaRPr lang="el-GR"/>
          </a:p>
        </p:txBody>
      </p:sp>
      <p:sp>
        <p:nvSpPr>
          <p:cNvPr id="3" name="Date Placeholder 2">
            <a:extLst>
              <a:ext uri="{FF2B5EF4-FFF2-40B4-BE49-F238E27FC236}">
                <a16:creationId xmlns:a16="http://schemas.microsoft.com/office/drawing/2014/main" id="{14C6FDB9-A3B3-A4DB-D081-D27ECC7043C1}"/>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CFBFCFB0-1D5D-C25F-A74C-5CFB9C1950CF}"/>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16227088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612648" y="-1133856"/>
            <a:ext cx="1065276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182880" y="173736"/>
            <a:ext cx="10475499" cy="4850651"/>
          </a:xfrm>
        </p:spPr>
        <p:txBody>
          <a:bodyPr anchor="t">
            <a:noAutofit/>
          </a:bodyPr>
          <a:lstStyle>
            <a:lvl1pPr marL="0" indent="0">
              <a:lnSpc>
                <a:spcPct val="90000"/>
              </a:lnSpc>
              <a:buNone/>
              <a:defRPr sz="7600" b="0" cap="none" spc="-50" baseline="0"/>
            </a:lvl1pPr>
            <a:lvl2pPr marL="228600" indent="0">
              <a:lnSpc>
                <a:spcPct val="90000"/>
              </a:lnSpc>
              <a:buNone/>
              <a:defRPr sz="6600" b="0" cap="none" spc="-50" baseline="0"/>
            </a:lvl2pPr>
            <a:lvl3pPr marL="457200" indent="0">
              <a:lnSpc>
                <a:spcPct val="90000"/>
              </a:lnSpc>
              <a:buNone/>
              <a:defRPr sz="6000" b="0" cap="none" spc="-50" baseline="0"/>
            </a:lvl3pPr>
            <a:lvl4pPr marL="685800" indent="0">
              <a:lnSpc>
                <a:spcPct val="90000"/>
              </a:lnSpc>
              <a:buNone/>
              <a:defRPr sz="5400" b="0" cap="none" spc="-50" baseline="0"/>
            </a:lvl4pPr>
            <a:lvl5pPr marL="914400" indent="0">
              <a:lnSpc>
                <a:spcPct val="90000"/>
              </a:lnSpc>
              <a:buNone/>
              <a:defRPr sz="4800" b="0" cap="none" spc="-50" baseline="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l-G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26766531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1542D-3EA5-35E3-406E-8496EA7D4045}"/>
              </a:ext>
            </a:extLst>
          </p:cNvPr>
          <p:cNvSpPr>
            <a:spLocks noGrp="1"/>
          </p:cNvSpPr>
          <p:nvPr>
            <p:ph type="title" hasCustomPrompt="1"/>
          </p:nvPr>
        </p:nvSpPr>
        <p:spPr>
          <a:xfrm>
            <a:off x="1388784" y="5029200"/>
            <a:ext cx="9198864" cy="713232"/>
          </a:xfrm>
        </p:spPr>
        <p:txBody>
          <a:bodyPr anchor="t">
            <a:normAutofit/>
          </a:bodyPr>
          <a:lstStyle>
            <a:lvl1pPr>
              <a:lnSpc>
                <a:spcPct val="90000"/>
              </a:lnSpc>
              <a:defRPr sz="2000" b="1" spc="-50" baseline="0">
                <a:solidFill>
                  <a:schemeClr val="accent1"/>
                </a:solidFill>
              </a:defRPr>
            </a:lvl1pPr>
          </a:lstStyle>
          <a:p>
            <a:r>
              <a:rPr lang="en-US" dirty="0"/>
              <a:t>Quote Author</a:t>
            </a:r>
          </a:p>
        </p:txBody>
      </p:sp>
      <p:sp>
        <p:nvSpPr>
          <p:cNvPr id="7" name="Content Placeholder 6">
            <a:extLst>
              <a:ext uri="{FF2B5EF4-FFF2-40B4-BE49-F238E27FC236}">
                <a16:creationId xmlns:a16="http://schemas.microsoft.com/office/drawing/2014/main" id="{1BBD3F2A-2B85-D7B7-24A2-D01A281CD792}"/>
              </a:ext>
            </a:extLst>
          </p:cNvPr>
          <p:cNvSpPr>
            <a:spLocks noGrp="1"/>
          </p:cNvSpPr>
          <p:nvPr>
            <p:ph sz="quarter" idx="13" hasCustomPrompt="1"/>
          </p:nvPr>
        </p:nvSpPr>
        <p:spPr>
          <a:xfrm>
            <a:off x="1388784" y="1115568"/>
            <a:ext cx="9198864" cy="3584448"/>
          </a:xfrm>
        </p:spPr>
        <p:txBody>
          <a:bodyPr anchor="ctr">
            <a:normAutofit/>
          </a:bodyPr>
          <a:lstStyle>
            <a:lvl1pPr marL="137160" indent="-137160">
              <a:lnSpc>
                <a:spcPct val="90000"/>
              </a:lnSpc>
              <a:spcBef>
                <a:spcPts val="0"/>
              </a:spcBef>
              <a:buFont typeface="Arial" panose="020B0604020202020204" pitchFamily="34" charset="0"/>
              <a:buNone/>
              <a:defRPr sz="5000" spc="-50" baseline="0"/>
            </a:lvl1pPr>
          </a:lstStyle>
          <a:p>
            <a:pPr lvl="0"/>
            <a:r>
              <a:rPr lang="en-US" dirty="0"/>
              <a:t>Click to edit Quote</a:t>
            </a:r>
          </a:p>
        </p:txBody>
      </p:sp>
      <p:sp>
        <p:nvSpPr>
          <p:cNvPr id="4" name="Footer Placeholder 3">
            <a:extLst>
              <a:ext uri="{FF2B5EF4-FFF2-40B4-BE49-F238E27FC236}">
                <a16:creationId xmlns:a16="http://schemas.microsoft.com/office/drawing/2014/main" id="{A4AFB98B-06E5-997A-53DA-CC0E6A618ED8}"/>
              </a:ext>
            </a:extLst>
          </p:cNvPr>
          <p:cNvSpPr>
            <a:spLocks noGrp="1"/>
          </p:cNvSpPr>
          <p:nvPr>
            <p:ph type="ftr" sz="quarter" idx="11"/>
          </p:nvPr>
        </p:nvSpPr>
        <p:spPr/>
        <p:txBody>
          <a:bodyPr/>
          <a:lstStyle/>
          <a:p>
            <a:endParaRPr lang="el-GR"/>
          </a:p>
        </p:txBody>
      </p:sp>
      <p:sp>
        <p:nvSpPr>
          <p:cNvPr id="3" name="Date Placeholder 2">
            <a:extLst>
              <a:ext uri="{FF2B5EF4-FFF2-40B4-BE49-F238E27FC236}">
                <a16:creationId xmlns:a16="http://schemas.microsoft.com/office/drawing/2014/main" id="{5E4CA6F2-8C52-8488-999E-FEF7877BAFC3}"/>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1159DD64-9865-92B3-BED2-F770E9763D7C}"/>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19288789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182880" y="219456"/>
            <a:ext cx="11326704" cy="1041564"/>
          </a:xfrm>
        </p:spPr>
        <p:txBody>
          <a:bodyPr/>
          <a:lstStyle/>
          <a:p>
            <a:r>
              <a:rPr lang="en-US"/>
              <a:t>Click to edit Master title style</a:t>
            </a:r>
            <a:endParaRPr lang="en-US" dirty="0"/>
          </a:p>
        </p:txBody>
      </p:sp>
      <p:sp>
        <p:nvSpPr>
          <p:cNvPr id="8" name="Content Placeholder 3">
            <a:extLst>
              <a:ext uri="{FF2B5EF4-FFF2-40B4-BE49-F238E27FC236}">
                <a16:creationId xmlns:a16="http://schemas.microsoft.com/office/drawing/2014/main" id="{12E940BF-81C2-1FFB-391F-670B2E738E5C}"/>
              </a:ext>
            </a:extLst>
          </p:cNvPr>
          <p:cNvSpPr>
            <a:spLocks noGrp="1"/>
          </p:cNvSpPr>
          <p:nvPr>
            <p:ph sz="quarter" idx="15"/>
          </p:nvPr>
        </p:nvSpPr>
        <p:spPr>
          <a:xfrm>
            <a:off x="182880" y="1645920"/>
            <a:ext cx="5420409" cy="4741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Content Placeholder 3">
            <a:extLst>
              <a:ext uri="{FF2B5EF4-FFF2-40B4-BE49-F238E27FC236}">
                <a16:creationId xmlns:a16="http://schemas.microsoft.com/office/drawing/2014/main" id="{FB763AB3-1DFB-9F9F-2339-33F3C49C8C10}"/>
              </a:ext>
            </a:extLst>
          </p:cNvPr>
          <p:cNvSpPr>
            <a:spLocks noGrp="1"/>
          </p:cNvSpPr>
          <p:nvPr>
            <p:ph sz="quarter" idx="16"/>
          </p:nvPr>
        </p:nvSpPr>
        <p:spPr>
          <a:xfrm>
            <a:off x="6248400" y="1645920"/>
            <a:ext cx="5261184" cy="4741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l-G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8660397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181186" y="219456"/>
            <a:ext cx="11274552" cy="78985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181185" y="1009307"/>
            <a:ext cx="521208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Content Placeholder 3">
            <a:extLst>
              <a:ext uri="{FF2B5EF4-FFF2-40B4-BE49-F238E27FC236}">
                <a16:creationId xmlns:a16="http://schemas.microsoft.com/office/drawing/2014/main" id="{D6A39E64-722E-F001-F641-974F5225314A}"/>
              </a:ext>
            </a:extLst>
          </p:cNvPr>
          <p:cNvSpPr>
            <a:spLocks noGrp="1"/>
          </p:cNvSpPr>
          <p:nvPr>
            <p:ph sz="quarter" idx="15"/>
          </p:nvPr>
        </p:nvSpPr>
        <p:spPr>
          <a:xfrm>
            <a:off x="181631" y="1649451"/>
            <a:ext cx="521208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6245352" y="1009307"/>
            <a:ext cx="5212080" cy="559834"/>
          </a:xfrm>
        </p:spPr>
        <p:txBody>
          <a:bodyPr anchor="b">
            <a:normAutofit/>
          </a:bodyPr>
          <a:lstStyle>
            <a:lvl1pPr marL="0" indent="0">
              <a:lnSpc>
                <a:spcPct val="90000"/>
              </a:lnSpc>
              <a:buNone/>
              <a:defRPr sz="16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3">
            <a:extLst>
              <a:ext uri="{FF2B5EF4-FFF2-40B4-BE49-F238E27FC236}">
                <a16:creationId xmlns:a16="http://schemas.microsoft.com/office/drawing/2014/main" id="{4B9C0BFD-5C7B-FA0D-DCE8-95D24728FEB0}"/>
              </a:ext>
            </a:extLst>
          </p:cNvPr>
          <p:cNvSpPr>
            <a:spLocks noGrp="1"/>
          </p:cNvSpPr>
          <p:nvPr>
            <p:ph sz="quarter" idx="16"/>
          </p:nvPr>
        </p:nvSpPr>
        <p:spPr>
          <a:xfrm>
            <a:off x="6245352" y="1649451"/>
            <a:ext cx="5212080" cy="4343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l-G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23518361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l-G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282336735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l-G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228093246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67861" y="207228"/>
            <a:ext cx="11001943" cy="1790700"/>
          </a:xfrm>
        </p:spPr>
        <p:txBody>
          <a:bodyPr anchor="t">
            <a:noAutofit/>
          </a:bodyPr>
          <a:lstStyle>
            <a:lvl1pPr>
              <a:defRPr sz="72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1022195" y="3264408"/>
            <a:ext cx="10147610" cy="2834640"/>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l-G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1059682006"/>
      </p:ext>
    </p:extLst>
  </p:cSld>
  <p:clrMapOvr>
    <a:overrideClrMapping bg1="lt1" tx1="dk1" bg2="lt2" tx2="dk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915580" y="1089247"/>
            <a:ext cx="6360840" cy="2171716"/>
          </a:xfrm>
        </p:spPr>
        <p:txBody>
          <a:bodyPr anchor="b">
            <a:noAutofit/>
          </a:bodyPr>
          <a:lstStyle>
            <a:lvl1pPr algn="ctr">
              <a:defRPr sz="72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3322864" y="3499880"/>
            <a:ext cx="5543550" cy="1771650"/>
          </a:xfrm>
        </p:spPr>
        <p:txBody>
          <a:bodyPr vert="horz" lIns="91440" tIns="45720" rIns="91440" bIns="45720" rtlCol="0">
            <a:normAutofit/>
          </a:bodyPr>
          <a:lstStyle>
            <a:lvl1pPr marL="0" indent="0" algn="ctr">
              <a:buNone/>
              <a:defRPr lang="en-US" sz="1600" dirty="0"/>
            </a:lvl1pPr>
            <a:lvl2pPr marL="228600" indent="0" algn="ctr">
              <a:buNone/>
              <a:defRPr lang="en-US" sz="1600" dirty="0"/>
            </a:lvl2pPr>
            <a:lvl3pPr marL="457200" indent="0" algn="ctr">
              <a:buNone/>
              <a:defRPr lang="en-US" sz="1600" dirty="0"/>
            </a:lvl3pPr>
            <a:lvl4pPr marL="685800" indent="0" algn="ctr">
              <a:buNone/>
              <a:defRPr lang="en-US" sz="1600" dirty="0"/>
            </a:lvl4pPr>
            <a:lvl5pPr marL="914400" indent="0" algn="ctr">
              <a:buNone/>
              <a:defRPr lang="en-US" sz="1600"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l-G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FEB34742-1A59-44A4-ABD8-21F1B572708A}" type="slidenum">
              <a:rPr lang="el-GR" smtClean="0"/>
              <a:t>‹#›</a:t>
            </a:fld>
            <a:endParaRPr lang="el-GR"/>
          </a:p>
        </p:txBody>
      </p:sp>
    </p:spTree>
    <p:extLst>
      <p:ext uri="{BB962C8B-B14F-4D97-AF65-F5344CB8AC3E}">
        <p14:creationId xmlns:p14="http://schemas.microsoft.com/office/powerpoint/2010/main" val="1363522969"/>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182880" y="219456"/>
            <a:ext cx="10835640" cy="969264"/>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182880" y="1183206"/>
            <a:ext cx="10835640" cy="50886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178704" y="6387128"/>
            <a:ext cx="2703777" cy="338328"/>
          </a:xfrm>
          <a:prstGeom prst="rect">
            <a:avLst/>
          </a:prstGeom>
        </p:spPr>
        <p:txBody>
          <a:bodyPr vert="horz" lIns="91440" tIns="45720" rIns="91440" bIns="45720" rtlCol="0" anchor="ctr"/>
          <a:lstStyle>
            <a:lvl1pPr algn="l">
              <a:defRPr sz="750">
                <a:solidFill>
                  <a:schemeClr val="tx1"/>
                </a:solidFill>
              </a:defRPr>
            </a:lvl1pPr>
          </a:lstStyle>
          <a:p>
            <a:endParaRPr lang="el-G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0477500" y="6387128"/>
            <a:ext cx="1032084" cy="338328"/>
          </a:xfrm>
          <a:prstGeom prst="rect">
            <a:avLst/>
          </a:prstGeom>
        </p:spPr>
        <p:txBody>
          <a:bodyPr vert="horz" lIns="91440" tIns="45720" rIns="91440" bIns="45720" rtlCol="0" anchor="ctr"/>
          <a:lstStyle>
            <a:lvl1pPr algn="r">
              <a:defRPr sz="750">
                <a:solidFill>
                  <a:schemeClr val="tx1"/>
                </a:solidFill>
              </a:defRPr>
            </a:lvl1pPr>
          </a:lstStyle>
          <a:p>
            <a:fld id="{0350356A-B214-4219-B1CB-CE9FAB56F6A2}" type="datetimeFigureOut">
              <a:rPr lang="el-GR" smtClean="0"/>
              <a:t>15/8/2026</a:t>
            </a:fld>
            <a:endParaRPr lang="el-GR"/>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11509584" y="6387128"/>
            <a:ext cx="457200" cy="338328"/>
          </a:xfrm>
          <a:prstGeom prst="rect">
            <a:avLst/>
          </a:prstGeom>
        </p:spPr>
        <p:txBody>
          <a:bodyPr vert="horz" lIns="91440" tIns="45720" rIns="91440" bIns="45720" rtlCol="0" anchor="ctr"/>
          <a:lstStyle>
            <a:lvl1pPr algn="r">
              <a:defRPr sz="750">
                <a:solidFill>
                  <a:schemeClr val="tx1"/>
                </a:solidFill>
              </a:defRPr>
            </a:lvl1pPr>
          </a:lstStyle>
          <a:p>
            <a:fld id="{FEB34742-1A59-44A4-ABD8-21F1B572708A}" type="slidenum">
              <a:rPr lang="el-GR" smtClean="0"/>
              <a:t>‹#›</a:t>
            </a:fld>
            <a:endParaRPr lang="el-GR"/>
          </a:p>
        </p:txBody>
      </p:sp>
    </p:spTree>
    <p:extLst>
      <p:ext uri="{BB962C8B-B14F-4D97-AF65-F5344CB8AC3E}">
        <p14:creationId xmlns:p14="http://schemas.microsoft.com/office/powerpoint/2010/main" val="472585560"/>
      </p:ext>
    </p:extLst>
  </p:cSld>
  <p:clrMap bg1="lt1" tx1="dk1" bg2="lt2" tx2="dk2" accent1="accent1" accent2="accent2" accent3="accent3" accent4="accent4" accent5="accent5" accent6="accent6" hlink="hlink" folHlink="folHlink"/>
  <p:sldLayoutIdLst>
    <p:sldLayoutId id="2147483791" r:id="rId1"/>
    <p:sldLayoutId id="2147483792" r:id="rId2"/>
    <p:sldLayoutId id="2147483793" r:id="rId3"/>
    <p:sldLayoutId id="2147483794" r:id="rId4"/>
    <p:sldLayoutId id="2147483795" r:id="rId5"/>
    <p:sldLayoutId id="2147483796" r:id="rId6"/>
    <p:sldLayoutId id="2147483797" r:id="rId7"/>
    <p:sldLayoutId id="2147483798" r:id="rId8"/>
    <p:sldLayoutId id="2147483799" r:id="rId9"/>
    <p:sldLayoutId id="2147483800" r:id="rId10"/>
    <p:sldLayoutId id="2147483801" r:id="rId11"/>
    <p:sldLayoutId id="2147483802" r:id="rId12"/>
    <p:sldLayoutId id="2147483803" r:id="rId13"/>
    <p:sldLayoutId id="2147483804" r:id="rId14"/>
    <p:sldLayoutId id="2147483805" r:id="rId15"/>
    <p:sldLayoutId id="2147483806" r:id="rId16"/>
    <p:sldLayoutId id="2147483807" r:id="rId17"/>
    <p:sldLayoutId id="2147483808" r:id="rId18"/>
    <p:sldLayoutId id="2147483809" r:id="rId19"/>
    <p:sldLayoutId id="2147483810" r:id="rId20"/>
    <p:sldLayoutId id="2147483811" r:id="rId21"/>
    <p:sldLayoutId id="2147483812" r:id="rId22"/>
    <p:sldLayoutId id="2147483813" r:id="rId23"/>
    <p:sldLayoutId id="2147483814" r:id="rId24"/>
    <p:sldLayoutId id="2147483815" r:id="rId25"/>
    <p:sldLayoutId id="2147483816" r:id="rId26"/>
    <p:sldLayoutId id="2147483817" r:id="rId27"/>
  </p:sldLayoutIdLst>
  <p:txStyles>
    <p:titleStyle>
      <a:lvl1pPr algn="l" defTabSz="914400" rtl="0" eaLnBrk="1" latinLnBrk="0" hangingPunct="1">
        <a:lnSpc>
          <a:spcPct val="85000"/>
        </a:lnSpc>
        <a:spcBef>
          <a:spcPct val="0"/>
        </a:spcBef>
        <a:buNone/>
        <a:defRPr sz="3000" b="0" kern="1200" spc="-100" baseline="0">
          <a:solidFill>
            <a:schemeClr val="tx1"/>
          </a:solidFill>
          <a:latin typeface="+mj-lt"/>
          <a:ea typeface="+mj-ea"/>
          <a:cs typeface="+mj-cs"/>
        </a:defRPr>
      </a:lvl1pPr>
    </p:titleStyle>
    <p:bodyStyle>
      <a:lvl1pPr marL="285750" indent="-285750" algn="l" defTabSz="914400" rtl="0" eaLnBrk="1" latinLnBrk="0" hangingPunct="1">
        <a:lnSpc>
          <a:spcPct val="120000"/>
        </a:lnSpc>
        <a:spcBef>
          <a:spcPts val="1000"/>
        </a:spcBef>
        <a:buFont typeface="Arial" panose="020B0604020202020204" pitchFamily="34" charset="0"/>
        <a:buChar char="•"/>
        <a:defRPr sz="1400" kern="1200">
          <a:solidFill>
            <a:schemeClr val="tx1"/>
          </a:solidFill>
          <a:latin typeface="+mn-lt"/>
          <a:ea typeface="+mn-ea"/>
          <a:cs typeface="+mn-cs"/>
        </a:defRPr>
      </a:lvl1pPr>
      <a:lvl2pPr marL="5143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2pPr>
      <a:lvl3pPr marL="7429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3pPr>
      <a:lvl4pPr marL="9715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4pPr>
      <a:lvl5pPr marL="1200150" indent="-285750" algn="l" defTabSz="914400" rtl="0" eaLnBrk="1" latinLnBrk="0" hangingPunct="1">
        <a:lnSpc>
          <a:spcPct val="12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pos="168">
          <p15:clr>
            <a:srgbClr val="F26B43"/>
          </p15:clr>
        </p15:guide>
        <p15:guide id="4" orient="horz" pos="168">
          <p15:clr>
            <a:srgbClr val="F26B43"/>
          </p15:clr>
        </p15:guide>
        <p15:guide id="5" pos="7512">
          <p15:clr>
            <a:srgbClr val="F26B43"/>
          </p15:clr>
        </p15:guide>
        <p15:guide id="6" orient="horz" pos="4152">
          <p15:clr>
            <a:srgbClr val="F26B43"/>
          </p15:clr>
        </p15:guide>
        <p15:guide id="12" pos="4728">
          <p15:clr>
            <a:srgbClr val="F26B43"/>
          </p15:clr>
        </p15:guide>
        <p15:guide id="13" pos="5328">
          <p15:clr>
            <a:srgbClr val="F26B43"/>
          </p15:clr>
        </p15:guide>
        <p15:guide id="26" pos="2952">
          <p15:clr>
            <a:srgbClr val="F26B43"/>
          </p15:clr>
        </p15:guide>
        <p15:guide id="27" pos="3096">
          <p15:clr>
            <a:srgbClr val="F26B43"/>
          </p15:clr>
        </p15:guide>
        <p15:guide id="29" pos="4128">
          <p15:clr>
            <a:srgbClr val="F26B43"/>
          </p15:clr>
        </p15:guide>
        <p15:guide id="30" pos="1392">
          <p15:clr>
            <a:srgbClr val="F26B43"/>
          </p15:clr>
        </p15:guide>
        <p15:guide id="3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3" Type="http://schemas.openxmlformats.org/officeDocument/2006/relationships/hyperlink" Target="https://commons.wikimedia.org/wiki/File:Winslow_Homer_-_Sharpshooter.jpg#/media/File:The_Army_of_the_Potomac_--_A_sharp-shooter_on_picket_duty_(Boston_Public_Library).jpg" TargetMode="External"/><Relationship Id="rId2" Type="http://schemas.openxmlformats.org/officeDocument/2006/relationships/hyperlink" Target="https://commons.wikimedia.org/wiki/File:Winslow_Homer_-_Sharpshooter.jpg" TargetMode="External"/><Relationship Id="rId1" Type="http://schemas.openxmlformats.org/officeDocument/2006/relationships/slideLayout" Target="../slideLayouts/slideLayout24.xml"/><Relationship Id="rId5" Type="http://schemas.openxmlformats.org/officeDocument/2006/relationships/image" Target="../media/image8.jpeg"/><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commons.wikimedia.org/wiki/File:The_Veteran_in_a_New_Field_1865_Winslow_Homer.jpg" TargetMode="External"/><Relationship Id="rId1" Type="http://schemas.openxmlformats.org/officeDocument/2006/relationships/slideLayout" Target="../slideLayouts/slideLayout2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hyperlink" Target="https://commons.wikimedia.org/wiki/File:Winslow_Homer_-_Prisoners_from_the_Front_-_The_Metropolitan_Museum_of_Art.jpg" TargetMode="Externa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hyperlink" Target="https://www.christies.com/en/lot/lot-6569220?ldp_breadcrumb=back" TargetMode="External"/><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www.slam.org/collection/objects/36767/" TargetMode="External"/><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https://www.metmuseum.org/art/collection/search/11140" TargetMode="External"/><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hyperlink" Target="https://www.nga.gov/collection/art-object-page.66419.html" TargetMode="External"/><Relationship Id="rId1" Type="http://schemas.openxmlformats.org/officeDocument/2006/relationships/slideLayout" Target="../slideLayouts/slideLayout24.xml"/><Relationship Id="rId4" Type="http://schemas.openxmlformats.org/officeDocument/2006/relationships/image" Target="../media/image15.jpg"/></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hyperlink" Target="https://www.nga.gov/artworks/30228-breezing-fair-wind" TargetMode="Externa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s://www.wga.hu/frames-e.html?/bio/h/homer/biograph.html" TargetMode="External"/><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wga.hu/frames-e.html?/bio/h/homer/biograph.html" TargetMode="Externa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hyperlink" Target="https://www.pafa.org/museum/collection/item/fox-hunt" TargetMode="External"/><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3" Type="http://schemas.openxmlformats.org/officeDocument/2006/relationships/hyperlink" Target="https://www.metmuseum.org/art/collection/search/11121" TargetMode="External"/><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20.jpeg"/></Relationships>
</file>

<file path=ppt/slides/_rels/slide1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www.nga.gov/artworks/55584-key-west-hauling-anchor" TargetMode="External"/><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nga.gov/artworks/39763-right-and-left" TargetMode="External"/><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4" name="Cloud 3">
            <a:extLst>
              <a:ext uri="{FF2B5EF4-FFF2-40B4-BE49-F238E27FC236}">
                <a16:creationId xmlns:a16="http://schemas.microsoft.com/office/drawing/2014/main" id="{F1E12FE0-0CAE-466D-B5DA-27BC61D17420}"/>
              </a:ext>
            </a:extLst>
          </p:cNvPr>
          <p:cNvSpPr/>
          <p:nvPr/>
        </p:nvSpPr>
        <p:spPr>
          <a:xfrm>
            <a:off x="506185" y="450541"/>
            <a:ext cx="11179629" cy="5956917"/>
          </a:xfrm>
          <a:custGeom>
            <a:avLst/>
            <a:gdLst>
              <a:gd name="csX0" fmla="*/ 1009272 w 11179629"/>
              <a:gd name="csY0" fmla="*/ 1981502 h 5956917"/>
              <a:gd name="csX1" fmla="*/ 1455163 w 11179629"/>
              <a:gd name="csY1" fmla="*/ 952417 h 5956917"/>
              <a:gd name="csX2" fmla="*/ 3624321 w 11179629"/>
              <a:gd name="csY2" fmla="*/ 717312 h 5956917"/>
              <a:gd name="csX3" fmla="*/ 5811336 w 11179629"/>
              <a:gd name="csY3" fmla="*/ 473243 h 5956917"/>
              <a:gd name="csX4" fmla="*/ 6663524 w 11179629"/>
              <a:gd name="csY4" fmla="*/ 27578 h 5956917"/>
              <a:gd name="csX5" fmla="*/ 7720413 w 11179629"/>
              <a:gd name="csY5" fmla="*/ 342109 h 5956917"/>
              <a:gd name="csX6" fmla="*/ 9177388 w 11179629"/>
              <a:gd name="csY6" fmla="*/ 95145 h 5956917"/>
              <a:gd name="csX7" fmla="*/ 9916227 w 11179629"/>
              <a:gd name="csY7" fmla="*/ 768883 h 5956917"/>
              <a:gd name="csX8" fmla="*/ 10864425 w 11179629"/>
              <a:gd name="csY8" fmla="*/ 1422765 h 5956917"/>
              <a:gd name="csX9" fmla="*/ 10821984 w 11179629"/>
              <a:gd name="csY9" fmla="*/ 2131804 h 5956917"/>
              <a:gd name="csX10" fmla="*/ 11132012 w 11179629"/>
              <a:gd name="csY10" fmla="*/ 3215907 h 5956917"/>
              <a:gd name="csX11" fmla="*/ 9679695 w 11179629"/>
              <a:gd name="csY11" fmla="*/ 4164877 h 5956917"/>
              <a:gd name="csX12" fmla="*/ 9159790 w 11179629"/>
              <a:gd name="csY12" fmla="*/ 4978024 h 5956917"/>
              <a:gd name="csX13" fmla="*/ 7389683 w 11179629"/>
              <a:gd name="csY13" fmla="*/ 5076479 h 5956917"/>
              <a:gd name="csX14" fmla="*/ 6124728 w 11179629"/>
              <a:gd name="csY14" fmla="*/ 5943955 h 5956917"/>
              <a:gd name="csX15" fmla="*/ 4264821 w 11179629"/>
              <a:gd name="csY15" fmla="*/ 5414451 h 5956917"/>
              <a:gd name="csX16" fmla="*/ 1502003 w 11179629"/>
              <a:gd name="csY16" fmla="*/ 4891290 h 5956917"/>
              <a:gd name="csX17" fmla="*/ 287254 w 11179629"/>
              <a:gd name="csY17" fmla="*/ 4309112 h 5956917"/>
              <a:gd name="csX18" fmla="*/ 546818 w 11179629"/>
              <a:gd name="csY18" fmla="*/ 3523268 h 5956917"/>
              <a:gd name="csX19" fmla="*/ -1294 w 11179629"/>
              <a:gd name="csY19" fmla="*/ 2717016 h 5956917"/>
              <a:gd name="csX20" fmla="*/ 999696 w 11179629"/>
              <a:gd name="csY20" fmla="*/ 2000393 h 5956917"/>
              <a:gd name="csX21" fmla="*/ 1009272 w 11179629"/>
              <a:gd name="csY21" fmla="*/ 1981502 h 5956917"/>
              <a:gd name="csX0" fmla="*/ 1214490 w 11179629"/>
              <a:gd name="csY0" fmla="*/ 3609588 h 5956917"/>
              <a:gd name="csX1" fmla="*/ 558981 w 11179629"/>
              <a:gd name="csY1" fmla="*/ 3499688 h 5956917"/>
              <a:gd name="csX2" fmla="*/ 1792881 w 11179629"/>
              <a:gd name="csY2" fmla="*/ 4812278 h 5956917"/>
              <a:gd name="csX3" fmla="*/ 1506144 w 11179629"/>
              <a:gd name="csY3" fmla="*/ 4864815 h 5956917"/>
              <a:gd name="csX4" fmla="*/ 4264303 w 11179629"/>
              <a:gd name="csY4" fmla="*/ 5390182 h 5956917"/>
              <a:gd name="csX5" fmla="*/ 4091433 w 11179629"/>
              <a:gd name="csY5" fmla="*/ 5150251 h 5956917"/>
              <a:gd name="csX6" fmla="*/ 7460073 w 11179629"/>
              <a:gd name="csY6" fmla="*/ 4791870 h 5956917"/>
              <a:gd name="csX7" fmla="*/ 7390976 w 11179629"/>
              <a:gd name="csY7" fmla="*/ 5055105 h 5956917"/>
              <a:gd name="csX8" fmla="*/ 8832165 w 11179629"/>
              <a:gd name="csY8" fmla="*/ 3165163 h 5956917"/>
              <a:gd name="csX9" fmla="*/ 9673484 w 11179629"/>
              <a:gd name="csY9" fmla="*/ 4149158 h 5956917"/>
              <a:gd name="csX10" fmla="*/ 10816808 w 11179629"/>
              <a:gd name="csY10" fmla="*/ 2117187 h 5956917"/>
              <a:gd name="csX11" fmla="*/ 10442084 w 11179629"/>
              <a:gd name="csY11" fmla="*/ 2486185 h 5956917"/>
              <a:gd name="csX12" fmla="*/ 9917780 w 11179629"/>
              <a:gd name="csY12" fmla="*/ 748199 h 5956917"/>
              <a:gd name="csX13" fmla="*/ 9937448 w 11179629"/>
              <a:gd name="csY13" fmla="*/ 922494 h 5956917"/>
              <a:gd name="csX14" fmla="*/ 7525028 w 11179629"/>
              <a:gd name="csY14" fmla="*/ 544947 h 5956917"/>
              <a:gd name="csX15" fmla="*/ 7717049 w 11179629"/>
              <a:gd name="csY15" fmla="*/ 322666 h 5956917"/>
              <a:gd name="csX16" fmla="*/ 5729818 w 11179629"/>
              <a:gd name="csY16" fmla="*/ 650848 h 5956917"/>
              <a:gd name="csX17" fmla="*/ 5822723 w 11179629"/>
              <a:gd name="csY17" fmla="*/ 459179 h 5956917"/>
              <a:gd name="csX18" fmla="*/ 3623027 w 11179629"/>
              <a:gd name="csY18" fmla="*/ 715933 h 5956917"/>
              <a:gd name="csX19" fmla="*/ 3959451 w 11179629"/>
              <a:gd name="csY19" fmla="*/ 901811 h 5956917"/>
              <a:gd name="csX20" fmla="*/ 1068016 w 11179629"/>
              <a:gd name="csY20" fmla="*/ 2177170 h 5956917"/>
              <a:gd name="csX21" fmla="*/ 1009272 w 11179629"/>
              <a:gd name="csY21" fmla="*/ 1981502 h 59569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1179629" h="5956917" fill="none" extrusionOk="0">
                <a:moveTo>
                  <a:pt x="1009272" y="1981502"/>
                </a:moveTo>
                <a:cubicBezTo>
                  <a:pt x="911226" y="1645330"/>
                  <a:pt x="1135814" y="1266972"/>
                  <a:pt x="1455163" y="952417"/>
                </a:cubicBezTo>
                <a:cubicBezTo>
                  <a:pt x="1955757" y="466720"/>
                  <a:pt x="2915800" y="610213"/>
                  <a:pt x="3624321" y="717312"/>
                </a:cubicBezTo>
                <a:cubicBezTo>
                  <a:pt x="4036250" y="204838"/>
                  <a:pt x="5090083" y="210347"/>
                  <a:pt x="5811336" y="473243"/>
                </a:cubicBezTo>
                <a:cubicBezTo>
                  <a:pt x="5976863" y="260355"/>
                  <a:pt x="6326511" y="38520"/>
                  <a:pt x="6663524" y="27578"/>
                </a:cubicBezTo>
                <a:cubicBezTo>
                  <a:pt x="7151623" y="-68230"/>
                  <a:pt x="7415561" y="139503"/>
                  <a:pt x="7720413" y="342109"/>
                </a:cubicBezTo>
                <a:cubicBezTo>
                  <a:pt x="8040420" y="84040"/>
                  <a:pt x="8760956" y="-30687"/>
                  <a:pt x="9177388" y="95145"/>
                </a:cubicBezTo>
                <a:cubicBezTo>
                  <a:pt x="9561837" y="232051"/>
                  <a:pt x="9829302" y="466623"/>
                  <a:pt x="9916227" y="768883"/>
                </a:cubicBezTo>
                <a:cubicBezTo>
                  <a:pt x="10427972" y="859582"/>
                  <a:pt x="10682839" y="1009271"/>
                  <a:pt x="10864425" y="1422765"/>
                </a:cubicBezTo>
                <a:cubicBezTo>
                  <a:pt x="10947064" y="1611627"/>
                  <a:pt x="10975891" y="1893466"/>
                  <a:pt x="10821984" y="2131804"/>
                </a:cubicBezTo>
                <a:cubicBezTo>
                  <a:pt x="11055526" y="2420065"/>
                  <a:pt x="11228295" y="2802346"/>
                  <a:pt x="11132012" y="3215907"/>
                </a:cubicBezTo>
                <a:cubicBezTo>
                  <a:pt x="10980879" y="3782464"/>
                  <a:pt x="10247498" y="4117078"/>
                  <a:pt x="9679695" y="4164877"/>
                </a:cubicBezTo>
                <a:cubicBezTo>
                  <a:pt x="9663788" y="4473603"/>
                  <a:pt x="9422151" y="4751279"/>
                  <a:pt x="9159790" y="4978024"/>
                </a:cubicBezTo>
                <a:cubicBezTo>
                  <a:pt x="8750170" y="5264630"/>
                  <a:pt x="7918214" y="5253260"/>
                  <a:pt x="7389683" y="5076479"/>
                </a:cubicBezTo>
                <a:cubicBezTo>
                  <a:pt x="7225914" y="5347123"/>
                  <a:pt x="6752501" y="5957704"/>
                  <a:pt x="6124728" y="5943955"/>
                </a:cubicBezTo>
                <a:cubicBezTo>
                  <a:pt x="5555278" y="6128332"/>
                  <a:pt x="4794522" y="5821366"/>
                  <a:pt x="4264821" y="5414451"/>
                </a:cubicBezTo>
                <a:cubicBezTo>
                  <a:pt x="3388376" y="5718476"/>
                  <a:pt x="2160887" y="5446399"/>
                  <a:pt x="1502003" y="4891290"/>
                </a:cubicBezTo>
                <a:cubicBezTo>
                  <a:pt x="952017" y="4882120"/>
                  <a:pt x="473436" y="4712355"/>
                  <a:pt x="287254" y="4309112"/>
                </a:cubicBezTo>
                <a:cubicBezTo>
                  <a:pt x="205775" y="4021515"/>
                  <a:pt x="344771" y="3685912"/>
                  <a:pt x="546818" y="3523268"/>
                </a:cubicBezTo>
                <a:cubicBezTo>
                  <a:pt x="197324" y="3446534"/>
                  <a:pt x="-35847" y="3053856"/>
                  <a:pt x="-1294" y="2717016"/>
                </a:cubicBezTo>
                <a:cubicBezTo>
                  <a:pt x="-8452" y="2417480"/>
                  <a:pt x="443316" y="1957324"/>
                  <a:pt x="999696" y="2000393"/>
                </a:cubicBezTo>
                <a:cubicBezTo>
                  <a:pt x="1001962" y="1994814"/>
                  <a:pt x="1006349" y="1988974"/>
                  <a:pt x="1009272" y="1981502"/>
                </a:cubicBezTo>
                <a:close/>
              </a:path>
              <a:path w="11179629" h="5956917" fill="none" extrusionOk="0">
                <a:moveTo>
                  <a:pt x="1214490" y="3609588"/>
                </a:moveTo>
                <a:cubicBezTo>
                  <a:pt x="980570" y="3681615"/>
                  <a:pt x="748461" y="3590418"/>
                  <a:pt x="558981" y="3499688"/>
                </a:cubicBezTo>
                <a:moveTo>
                  <a:pt x="1792881" y="4812278"/>
                </a:moveTo>
                <a:cubicBezTo>
                  <a:pt x="1698706" y="4839936"/>
                  <a:pt x="1607787" y="4870855"/>
                  <a:pt x="1506144" y="4864815"/>
                </a:cubicBezTo>
                <a:moveTo>
                  <a:pt x="4264303" y="5390182"/>
                </a:moveTo>
                <a:cubicBezTo>
                  <a:pt x="4194671" y="5310971"/>
                  <a:pt x="4147829" y="5225430"/>
                  <a:pt x="4091433" y="5150251"/>
                </a:cubicBezTo>
                <a:moveTo>
                  <a:pt x="7460073" y="4791870"/>
                </a:moveTo>
                <a:cubicBezTo>
                  <a:pt x="7456641" y="4876521"/>
                  <a:pt x="7422751" y="4950538"/>
                  <a:pt x="7390976" y="5055105"/>
                </a:cubicBezTo>
                <a:moveTo>
                  <a:pt x="8832165" y="3165163"/>
                </a:moveTo>
                <a:cubicBezTo>
                  <a:pt x="9350086" y="3287592"/>
                  <a:pt x="9688102" y="3787930"/>
                  <a:pt x="9673484" y="4149158"/>
                </a:cubicBezTo>
                <a:moveTo>
                  <a:pt x="10816808" y="2117187"/>
                </a:moveTo>
                <a:cubicBezTo>
                  <a:pt x="10710871" y="2217450"/>
                  <a:pt x="10594145" y="2337325"/>
                  <a:pt x="10442084" y="2486185"/>
                </a:cubicBezTo>
                <a:moveTo>
                  <a:pt x="9917780" y="748199"/>
                </a:moveTo>
                <a:cubicBezTo>
                  <a:pt x="9925708" y="790695"/>
                  <a:pt x="9929786" y="853913"/>
                  <a:pt x="9937448" y="922494"/>
                </a:cubicBezTo>
                <a:moveTo>
                  <a:pt x="7525028" y="544947"/>
                </a:moveTo>
                <a:cubicBezTo>
                  <a:pt x="7593676" y="443085"/>
                  <a:pt x="7630783" y="387080"/>
                  <a:pt x="7717049" y="322666"/>
                </a:cubicBezTo>
                <a:moveTo>
                  <a:pt x="5729818" y="650848"/>
                </a:moveTo>
                <a:cubicBezTo>
                  <a:pt x="5767298" y="581445"/>
                  <a:pt x="5763173" y="524679"/>
                  <a:pt x="5822723" y="459179"/>
                </a:cubicBezTo>
                <a:moveTo>
                  <a:pt x="3623027" y="715933"/>
                </a:moveTo>
                <a:cubicBezTo>
                  <a:pt x="3751031" y="760240"/>
                  <a:pt x="3879039" y="809566"/>
                  <a:pt x="3959451" y="901811"/>
                </a:cubicBezTo>
                <a:moveTo>
                  <a:pt x="1068016" y="2177170"/>
                </a:moveTo>
                <a:cubicBezTo>
                  <a:pt x="1047587" y="2124739"/>
                  <a:pt x="1009499" y="2060980"/>
                  <a:pt x="1009272" y="1981502"/>
                </a:cubicBezTo>
              </a:path>
              <a:path w="11179629" h="5956917" stroke="0" extrusionOk="0">
                <a:moveTo>
                  <a:pt x="1009272" y="1981502"/>
                </a:moveTo>
                <a:cubicBezTo>
                  <a:pt x="936134" y="1637406"/>
                  <a:pt x="1118414" y="1209873"/>
                  <a:pt x="1455163" y="952417"/>
                </a:cubicBezTo>
                <a:cubicBezTo>
                  <a:pt x="2119131" y="590491"/>
                  <a:pt x="3061466" y="298698"/>
                  <a:pt x="3624321" y="717312"/>
                </a:cubicBezTo>
                <a:cubicBezTo>
                  <a:pt x="4090279" y="157075"/>
                  <a:pt x="4948846" y="9580"/>
                  <a:pt x="5811336" y="473243"/>
                </a:cubicBezTo>
                <a:cubicBezTo>
                  <a:pt x="6003776" y="253026"/>
                  <a:pt x="6323960" y="-12834"/>
                  <a:pt x="6663524" y="27578"/>
                </a:cubicBezTo>
                <a:cubicBezTo>
                  <a:pt x="7090350" y="-70591"/>
                  <a:pt x="7495684" y="162014"/>
                  <a:pt x="7720413" y="342109"/>
                </a:cubicBezTo>
                <a:cubicBezTo>
                  <a:pt x="8084038" y="54536"/>
                  <a:pt x="8636167" y="-105387"/>
                  <a:pt x="9177388" y="95145"/>
                </a:cubicBezTo>
                <a:cubicBezTo>
                  <a:pt x="9512039" y="285589"/>
                  <a:pt x="9765147" y="473862"/>
                  <a:pt x="9916227" y="768883"/>
                </a:cubicBezTo>
                <a:cubicBezTo>
                  <a:pt x="10351737" y="915672"/>
                  <a:pt x="10813899" y="1125099"/>
                  <a:pt x="10864425" y="1422765"/>
                </a:cubicBezTo>
                <a:cubicBezTo>
                  <a:pt x="10911522" y="1642834"/>
                  <a:pt x="10957178" y="1916878"/>
                  <a:pt x="10821984" y="2131804"/>
                </a:cubicBezTo>
                <a:cubicBezTo>
                  <a:pt x="11168298" y="2357915"/>
                  <a:pt x="11219599" y="2770429"/>
                  <a:pt x="11132012" y="3215907"/>
                </a:cubicBezTo>
                <a:cubicBezTo>
                  <a:pt x="11069052" y="3769299"/>
                  <a:pt x="10363374" y="4033361"/>
                  <a:pt x="9679695" y="4164877"/>
                </a:cubicBezTo>
                <a:cubicBezTo>
                  <a:pt x="9608991" y="4519227"/>
                  <a:pt x="9516543" y="4817734"/>
                  <a:pt x="9159790" y="4978024"/>
                </a:cubicBezTo>
                <a:cubicBezTo>
                  <a:pt x="8529565" y="5407328"/>
                  <a:pt x="7869924" y="5291774"/>
                  <a:pt x="7389683" y="5076479"/>
                </a:cubicBezTo>
                <a:cubicBezTo>
                  <a:pt x="7132879" y="5372299"/>
                  <a:pt x="6705672" y="5864775"/>
                  <a:pt x="6124728" y="5943955"/>
                </a:cubicBezTo>
                <a:cubicBezTo>
                  <a:pt x="5338067" y="6082404"/>
                  <a:pt x="4667391" y="5814415"/>
                  <a:pt x="4264821" y="5414451"/>
                </a:cubicBezTo>
                <a:cubicBezTo>
                  <a:pt x="3350826" y="5831893"/>
                  <a:pt x="2076931" y="5653570"/>
                  <a:pt x="1502003" y="4891290"/>
                </a:cubicBezTo>
                <a:cubicBezTo>
                  <a:pt x="881535" y="5036267"/>
                  <a:pt x="433383" y="4636336"/>
                  <a:pt x="287254" y="4309112"/>
                </a:cubicBezTo>
                <a:cubicBezTo>
                  <a:pt x="167598" y="4066897"/>
                  <a:pt x="352186" y="3770835"/>
                  <a:pt x="546818" y="3523268"/>
                </a:cubicBezTo>
                <a:cubicBezTo>
                  <a:pt x="217981" y="3421033"/>
                  <a:pt x="-38698" y="3018349"/>
                  <a:pt x="-1294" y="2717016"/>
                </a:cubicBezTo>
                <a:cubicBezTo>
                  <a:pt x="22352" y="2300842"/>
                  <a:pt x="456403" y="2036093"/>
                  <a:pt x="999696" y="2000393"/>
                </a:cubicBezTo>
                <a:cubicBezTo>
                  <a:pt x="1002904" y="1995342"/>
                  <a:pt x="1006896" y="1987028"/>
                  <a:pt x="1009272" y="1981502"/>
                </a:cubicBezTo>
                <a:close/>
              </a:path>
              <a:path w="11179629" h="5956917" fill="none" stroke="0" extrusionOk="0">
                <a:moveTo>
                  <a:pt x="1214490" y="3609588"/>
                </a:moveTo>
                <a:cubicBezTo>
                  <a:pt x="945354" y="3598342"/>
                  <a:pt x="755080" y="3592168"/>
                  <a:pt x="558981" y="3499688"/>
                </a:cubicBezTo>
                <a:moveTo>
                  <a:pt x="1792881" y="4812278"/>
                </a:moveTo>
                <a:cubicBezTo>
                  <a:pt x="1684432" y="4814654"/>
                  <a:pt x="1605365" y="4852417"/>
                  <a:pt x="1506144" y="4864815"/>
                </a:cubicBezTo>
                <a:moveTo>
                  <a:pt x="4264303" y="5390182"/>
                </a:moveTo>
                <a:cubicBezTo>
                  <a:pt x="4221445" y="5315406"/>
                  <a:pt x="4134618" y="5245442"/>
                  <a:pt x="4091433" y="5150251"/>
                </a:cubicBezTo>
                <a:moveTo>
                  <a:pt x="7460073" y="4791870"/>
                </a:moveTo>
                <a:cubicBezTo>
                  <a:pt x="7458006" y="4891556"/>
                  <a:pt x="7430943" y="4995928"/>
                  <a:pt x="7390976" y="5055105"/>
                </a:cubicBezTo>
                <a:moveTo>
                  <a:pt x="8832165" y="3165163"/>
                </a:moveTo>
                <a:cubicBezTo>
                  <a:pt x="9365805" y="3279439"/>
                  <a:pt x="9693973" y="3766064"/>
                  <a:pt x="9673484" y="4149158"/>
                </a:cubicBezTo>
                <a:moveTo>
                  <a:pt x="10816808" y="2117187"/>
                </a:moveTo>
                <a:cubicBezTo>
                  <a:pt x="10685489" y="2265630"/>
                  <a:pt x="10572278" y="2414608"/>
                  <a:pt x="10442084" y="2486185"/>
                </a:cubicBezTo>
                <a:moveTo>
                  <a:pt x="9917780" y="748199"/>
                </a:moveTo>
                <a:cubicBezTo>
                  <a:pt x="9926778" y="801316"/>
                  <a:pt x="9941638" y="866283"/>
                  <a:pt x="9937448" y="922494"/>
                </a:cubicBezTo>
                <a:moveTo>
                  <a:pt x="7525028" y="544947"/>
                </a:moveTo>
                <a:cubicBezTo>
                  <a:pt x="7555206" y="474629"/>
                  <a:pt x="7640285" y="376743"/>
                  <a:pt x="7717049" y="322666"/>
                </a:cubicBezTo>
                <a:moveTo>
                  <a:pt x="5729818" y="650848"/>
                </a:moveTo>
                <a:cubicBezTo>
                  <a:pt x="5745365" y="583351"/>
                  <a:pt x="5788583" y="520480"/>
                  <a:pt x="5822723" y="459179"/>
                </a:cubicBezTo>
                <a:moveTo>
                  <a:pt x="3623027" y="715933"/>
                </a:moveTo>
                <a:cubicBezTo>
                  <a:pt x="3776782" y="760657"/>
                  <a:pt x="3886142" y="850275"/>
                  <a:pt x="3959451" y="901811"/>
                </a:cubicBezTo>
                <a:moveTo>
                  <a:pt x="1068016" y="2177170"/>
                </a:moveTo>
                <a:cubicBezTo>
                  <a:pt x="1042837" y="2106044"/>
                  <a:pt x="1030251" y="2035854"/>
                  <a:pt x="1009272" y="1981502"/>
                </a:cubicBezTo>
              </a:path>
            </a:pathLst>
          </a:custGeom>
          <a:solidFill>
            <a:schemeClr val="accent6">
              <a:lumMod val="20000"/>
              <a:lumOff val="80000"/>
            </a:schemeClr>
          </a:solidFill>
          <a:ln w="28575">
            <a:solidFill>
              <a:schemeClr val="accent1">
                <a:lumMod val="75000"/>
              </a:schemeClr>
            </a:solidFill>
            <a:prstDash val="sysDot"/>
            <a:extLst>
              <a:ext uri="{C807C97D-BFC1-408E-A445-0C87EB9F89A2}">
                <ask:lineSketchStyleProps xmlns:ask="http://schemas.microsoft.com/office/drawing/2018/sketchyshapes" sd="1050119024">
                  <a:prstGeom prst="cloud">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60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rPr>
              <a:t>Winslow Homer</a:t>
            </a:r>
          </a:p>
          <a:p>
            <a:pPr algn="ctr"/>
            <a:r>
              <a:rPr lang="en-US" sz="40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rPr>
              <a:t>1836-1910</a:t>
            </a:r>
          </a:p>
        </p:txBody>
      </p:sp>
    </p:spTree>
    <p:extLst>
      <p:ext uri="{BB962C8B-B14F-4D97-AF65-F5344CB8AC3E}">
        <p14:creationId xmlns:p14="http://schemas.microsoft.com/office/powerpoint/2010/main" val="3255102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DB89F-F82F-4F2C-C36B-AF03C4E69E19}"/>
              </a:ext>
            </a:extLst>
          </p:cNvPr>
          <p:cNvSpPr>
            <a:spLocks noGrp="1"/>
          </p:cNvSpPr>
          <p:nvPr>
            <p:ph type="title"/>
          </p:nvPr>
        </p:nvSpPr>
        <p:spPr>
          <a:xfrm>
            <a:off x="9025221" y="365125"/>
            <a:ext cx="3166779" cy="2617561"/>
          </a:xfrm>
        </p:spPr>
        <p:txBody>
          <a:bodyPr>
            <a:noAutofit/>
          </a:bodyPr>
          <a:lstStyle/>
          <a:p>
            <a:pPr algn="ctr"/>
            <a:br>
              <a:rPr lang="en-US" sz="2000" b="1" dirty="0">
                <a:solidFill>
                  <a:schemeClr val="bg1">
                    <a:lumMod val="95000"/>
                  </a:schemeClr>
                </a:solidFill>
                <a:latin typeface="Times New Roman" panose="02020603050405020304" pitchFamily="18" charset="0"/>
                <a:cs typeface="Times New Roman" panose="02020603050405020304" pitchFamily="18" charset="0"/>
              </a:rPr>
            </a:br>
            <a:br>
              <a:rPr lang="en-US" sz="2000" b="1" dirty="0">
                <a:solidFill>
                  <a:schemeClr val="bg1">
                    <a:lumMod val="95000"/>
                  </a:schemeClr>
                </a:solidFill>
                <a:latin typeface="Times New Roman" panose="02020603050405020304" pitchFamily="18" charset="0"/>
                <a:cs typeface="Times New Roman" panose="02020603050405020304" pitchFamily="18" charset="0"/>
              </a:rPr>
            </a:br>
            <a:r>
              <a:rPr lang="en-US" sz="2000" b="1" dirty="0">
                <a:solidFill>
                  <a:schemeClr val="bg1">
                    <a:lumMod val="95000"/>
                  </a:schemeClr>
                </a:solidFill>
                <a:latin typeface="Times New Roman" panose="02020603050405020304" pitchFamily="18" charset="0"/>
                <a:cs typeface="Times New Roman" panose="02020603050405020304" pitchFamily="18" charset="0"/>
              </a:rPr>
              <a:t>Sharpshooter on Picket Duty, </a:t>
            </a:r>
            <a:r>
              <a:rPr lang="en-US" sz="2000" dirty="0">
                <a:solidFill>
                  <a:schemeClr val="bg1">
                    <a:lumMod val="95000"/>
                  </a:schemeClr>
                </a:solidFill>
                <a:latin typeface="Times New Roman" panose="02020603050405020304" pitchFamily="18" charset="0"/>
                <a:cs typeface="Times New Roman" panose="02020603050405020304" pitchFamily="18" charset="0"/>
              </a:rPr>
              <a:t>1863, Oil on canvas, Portland Museum of Art </a:t>
            </a:r>
            <a:br>
              <a:rPr lang="en-US" sz="2000" dirty="0">
                <a:solidFill>
                  <a:schemeClr val="bg1">
                    <a:lumMod val="95000"/>
                  </a:schemeClr>
                </a:solidFill>
                <a:latin typeface="Times New Roman" panose="02020603050405020304" pitchFamily="18" charset="0"/>
                <a:cs typeface="Times New Roman" panose="02020603050405020304" pitchFamily="18" charset="0"/>
              </a:rPr>
            </a:br>
            <a:r>
              <a:rPr lang="en-US" sz="2000" b="1" dirty="0">
                <a:solidFill>
                  <a:schemeClr val="bg1">
                    <a:lumMod val="95000"/>
                  </a:schemeClr>
                </a:solidFill>
                <a:latin typeface="Times New Roman" panose="02020603050405020304" pitchFamily="18" charset="0"/>
                <a:cs typeface="Times New Roman" panose="02020603050405020304" pitchFamily="18" charset="0"/>
              </a:rPr>
              <a:t>Wood engraving </a:t>
            </a:r>
            <a:r>
              <a:rPr lang="en-US" sz="2000" dirty="0">
                <a:solidFill>
                  <a:schemeClr val="bg1">
                    <a:lumMod val="95000"/>
                  </a:schemeClr>
                </a:solidFill>
                <a:latin typeface="Times New Roman" panose="02020603050405020304" pitchFamily="18" charset="0"/>
                <a:cs typeface="Times New Roman" panose="02020603050405020304" pitchFamily="18" charset="0"/>
              </a:rPr>
              <a:t>for the  Harper's Weekly, Volume VI, 15 November 1862, p. 724</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200" dirty="0">
                <a:latin typeface="Georgia" panose="02040502050405020303" pitchFamily="18" charset="0"/>
                <a:hlinkClick r:id="rId2"/>
              </a:rPr>
              <a:t>https://commons.wikimedia.org/wiki/File:Winslow_Homer_-_Sharpshooter.jpg</a:t>
            </a:r>
            <a:r>
              <a:rPr lang="en-US" sz="1200" dirty="0">
                <a:latin typeface="Georgia" panose="02040502050405020303" pitchFamily="18" charset="0"/>
              </a:rPr>
              <a:t> </a:t>
            </a:r>
            <a:br>
              <a:rPr lang="en-US" sz="1200" dirty="0">
                <a:latin typeface="Georgia" panose="02040502050405020303" pitchFamily="18" charset="0"/>
              </a:rPr>
            </a:br>
            <a:r>
              <a:rPr lang="en-US" sz="1200" dirty="0">
                <a:latin typeface="Georgia" panose="02040502050405020303" pitchFamily="18" charset="0"/>
                <a:hlinkClick r:id="rId3"/>
              </a:rPr>
              <a:t>https://commons.wikimedia.org/wiki/File:Winslow_Homer_-_Sharpshooter.jpg#/media/File:The_Army_of_the_Potomac_--_A_sharp-shooter_on_picket_duty_(Boston_Public_Library).jpg</a:t>
            </a:r>
            <a:r>
              <a:rPr lang="en-US" sz="1200" dirty="0">
                <a:latin typeface="Georgia" panose="02040502050405020303" pitchFamily="18" charset="0"/>
              </a:rPr>
              <a:t> </a:t>
            </a:r>
            <a:br>
              <a:rPr lang="en-US" sz="1200" dirty="0">
                <a:latin typeface="Georgia" panose="02040502050405020303" pitchFamily="18" charset="0"/>
              </a:rPr>
            </a:br>
            <a:endParaRPr lang="el-GR" sz="12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3" name="Picture 2" descr="http://www.book530.com/paintingpic/artists/Homer-Winslow/The-Sharpshooter-on-Picket-Duty.jpg">
            <a:extLst>
              <a:ext uri="{FF2B5EF4-FFF2-40B4-BE49-F238E27FC236}">
                <a16:creationId xmlns:a16="http://schemas.microsoft.com/office/drawing/2014/main" id="{38450493-27CB-F003-58D3-E876C633D8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5575" y="199494"/>
            <a:ext cx="8869646" cy="651919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http://hoocher.com/Winslow_Homer/Sharpshooter_on_Picket_Duty_%281862%29.jpg">
            <a:extLst>
              <a:ext uri="{FF2B5EF4-FFF2-40B4-BE49-F238E27FC236}">
                <a16:creationId xmlns:a16="http://schemas.microsoft.com/office/drawing/2014/main" id="{D19E6872-4983-6CB0-EB2A-53924B7F42D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71469" y="3509526"/>
            <a:ext cx="4416425" cy="309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4284411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04B4F-54BE-CE4C-CFEA-B1A6AA3B2843}"/>
              </a:ext>
            </a:extLst>
          </p:cNvPr>
          <p:cNvSpPr>
            <a:spLocks noGrp="1"/>
          </p:cNvSpPr>
          <p:nvPr>
            <p:ph type="title"/>
          </p:nvPr>
        </p:nvSpPr>
        <p:spPr/>
        <p:txBody>
          <a:bodyPr>
            <a:noAutofit/>
          </a:bodyPr>
          <a:lstStyle/>
          <a:p>
            <a:pPr algn="ctr"/>
            <a:r>
              <a:rPr lang="en-US" altLang="en-US" sz="2400" b="1" dirty="0">
                <a:solidFill>
                  <a:schemeClr val="bg1">
                    <a:lumMod val="95000"/>
                  </a:schemeClr>
                </a:solidFill>
                <a:latin typeface="Times New Roman" panose="02020603050405020304" pitchFamily="18" charset="0"/>
                <a:cs typeface="Times New Roman" panose="02020603050405020304" pitchFamily="18" charset="0"/>
              </a:rPr>
              <a:t>The Veteran in a New Field</a:t>
            </a:r>
            <a:r>
              <a:rPr lang="en-US" altLang="en-US" sz="2400" dirty="0">
                <a:solidFill>
                  <a:schemeClr val="bg1">
                    <a:lumMod val="95000"/>
                  </a:schemeClr>
                </a:solidFill>
                <a:latin typeface="Times New Roman" panose="02020603050405020304" pitchFamily="18" charset="0"/>
                <a:cs typeface="Times New Roman" panose="02020603050405020304" pitchFamily="18" charset="0"/>
              </a:rPr>
              <a:t>, 1865, Oil on canvas, 61.3 x 96.8 cm, The MET</a:t>
            </a:r>
            <a:br>
              <a:rPr lang="en-US" altLang="en-US" sz="2400" dirty="0">
                <a:solidFill>
                  <a:schemeClr val="bg1">
                    <a:lumMod val="95000"/>
                  </a:schemeClr>
                </a:solidFill>
                <a:latin typeface="Times New Roman" panose="02020603050405020304" pitchFamily="18" charset="0"/>
                <a:cs typeface="Times New Roman" panose="02020603050405020304" pitchFamily="18" charset="0"/>
              </a:rPr>
            </a:br>
            <a:r>
              <a:rPr lang="en-US" sz="1400" dirty="0">
                <a:latin typeface="Georgia" panose="02040502050405020303" pitchFamily="18" charset="0"/>
                <a:hlinkClick r:id="rId2"/>
              </a:rPr>
              <a:t>https://commons.wikimedia.org/wiki/File:The_Veteran_in_a_New_Field_1865_Winslow_Homer.jpg</a:t>
            </a:r>
            <a:br>
              <a:rPr lang="en-US" altLang="en-US" sz="2400" dirty="0">
                <a:solidFill>
                  <a:schemeClr val="bg1">
                    <a:lumMod val="95000"/>
                  </a:schemeClr>
                </a:solidFill>
                <a:latin typeface="Times New Roman" panose="02020603050405020304" pitchFamily="18" charset="0"/>
                <a:cs typeface="Times New Roman" panose="02020603050405020304" pitchFamily="18" charset="0"/>
              </a:rPr>
            </a:br>
            <a:br>
              <a:rPr lang="en-US" altLang="en-US" sz="2400" dirty="0">
                <a:solidFill>
                  <a:schemeClr val="bg1">
                    <a:lumMod val="95000"/>
                  </a:schemeClr>
                </a:solidFill>
                <a:latin typeface="Times New Roman" panose="02020603050405020304" pitchFamily="18" charset="0"/>
                <a:cs typeface="Times New Roman" panose="02020603050405020304" pitchFamily="18" charset="0"/>
              </a:rPr>
            </a:br>
            <a:endParaRPr lang="el-GR" sz="24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3" name="Picture 2" descr="http://www.metmuseum.org/toah/images/hb/hb_67.187.131.jpg">
            <a:extLst>
              <a:ext uri="{FF2B5EF4-FFF2-40B4-BE49-F238E27FC236}">
                <a16:creationId xmlns:a16="http://schemas.microsoft.com/office/drawing/2014/main" id="{CD6E0685-3741-AF4D-C6B1-740A42F2082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576" y="1139370"/>
            <a:ext cx="8818563"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448065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1D980F-ABD6-4900-9A04-9BC1E373B70C}"/>
              </a:ext>
            </a:extLst>
          </p:cNvPr>
          <p:cNvSpPr>
            <a:spLocks noGrp="1"/>
          </p:cNvSpPr>
          <p:nvPr>
            <p:ph type="title"/>
          </p:nvPr>
        </p:nvSpPr>
        <p:spPr>
          <a:xfrm>
            <a:off x="0" y="1676400"/>
            <a:ext cx="1788500" cy="5181600"/>
          </a:xfrm>
        </p:spPr>
        <p:txBody>
          <a:bodyPr>
            <a:noAutofit/>
          </a:bodyPr>
          <a:lstStyle/>
          <a:p>
            <a:pPr algn="ctr"/>
            <a:r>
              <a:rPr lang="en-US" altLang="en-US" sz="2400" b="1" dirty="0">
                <a:solidFill>
                  <a:schemeClr val="bg1">
                    <a:lumMod val="95000"/>
                  </a:schemeClr>
                </a:solidFill>
                <a:latin typeface="Times New Roman" panose="02020603050405020304" pitchFamily="18" charset="0"/>
                <a:cs typeface="Times New Roman" panose="02020603050405020304" pitchFamily="18" charset="0"/>
              </a:rPr>
              <a:t>Prisoners from the Front</a:t>
            </a:r>
            <a:r>
              <a:rPr lang="en-US" altLang="en-US" sz="2400" dirty="0">
                <a:solidFill>
                  <a:schemeClr val="bg1">
                    <a:lumMod val="95000"/>
                  </a:schemeClr>
                </a:solidFill>
                <a:latin typeface="Times New Roman" panose="02020603050405020304" pitchFamily="18" charset="0"/>
                <a:cs typeface="Times New Roman" panose="02020603050405020304" pitchFamily="18" charset="0"/>
              </a:rPr>
              <a:t>, 1866, Oil on canvas, 61 x 96.5 cm, The MET</a:t>
            </a:r>
            <a:br>
              <a:rPr lang="en-US" altLang="en-US" sz="2400" dirty="0">
                <a:solidFill>
                  <a:schemeClr val="bg1">
                    <a:lumMod val="95000"/>
                  </a:schemeClr>
                </a:solidFill>
                <a:latin typeface="Times New Roman" panose="02020603050405020304" pitchFamily="18" charset="0"/>
                <a:cs typeface="Times New Roman" panose="02020603050405020304" pitchFamily="18" charset="0"/>
              </a:rPr>
            </a:br>
            <a:r>
              <a:rPr lang="en-US" sz="1400" dirty="0">
                <a:latin typeface="Georgia" panose="02040502050405020303" pitchFamily="18" charset="0"/>
                <a:hlinkClick r:id="rId2"/>
              </a:rPr>
              <a:t>https://commons.wikimedia.org/wiki/File:Winslow_Homer_-_Prisoners_from_the_Front_-_The_Metropolitan_Museum_of_Art.jpg</a:t>
            </a:r>
            <a:r>
              <a:rPr lang="en-US" sz="1400" dirty="0">
                <a:latin typeface="Georgia" panose="02040502050405020303" pitchFamily="18" charset="0"/>
              </a:rPr>
              <a:t> </a:t>
            </a:r>
            <a:br>
              <a:rPr lang="en-US" sz="2400" dirty="0">
                <a:latin typeface="Georgia" panose="02040502050405020303" pitchFamily="18" charset="0"/>
              </a:rPr>
            </a:br>
            <a:br>
              <a:rPr lang="en-US" altLang="en-US" sz="2400" dirty="0">
                <a:solidFill>
                  <a:schemeClr val="bg1">
                    <a:lumMod val="95000"/>
                  </a:schemeClr>
                </a:solidFill>
                <a:latin typeface="Times New Roman" panose="02020603050405020304" pitchFamily="18" charset="0"/>
                <a:cs typeface="Times New Roman" panose="02020603050405020304" pitchFamily="18" charset="0"/>
              </a:rPr>
            </a:br>
            <a:endParaRPr lang="el-GR" sz="24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3074" name="Picture 2" descr="undefined">
            <a:extLst>
              <a:ext uri="{FF2B5EF4-FFF2-40B4-BE49-F238E27FC236}">
                <a16:creationId xmlns:a16="http://schemas.microsoft.com/office/drawing/2014/main" id="{3CB88936-4108-2770-193B-FBF0A6927AF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88500" y="182562"/>
            <a:ext cx="10272871" cy="6492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8101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1BC1E2-6B0B-66C9-6E21-CD311E8E6345}"/>
              </a:ext>
            </a:extLst>
          </p:cNvPr>
          <p:cNvSpPr>
            <a:spLocks noGrp="1"/>
          </p:cNvSpPr>
          <p:nvPr>
            <p:ph type="title"/>
          </p:nvPr>
        </p:nvSpPr>
        <p:spPr>
          <a:xfrm>
            <a:off x="0" y="1382485"/>
            <a:ext cx="2928257" cy="5375501"/>
          </a:xfrm>
        </p:spPr>
        <p:txBody>
          <a:bodyPr>
            <a:noAutofit/>
          </a:bodyPr>
          <a:lstStyle/>
          <a:p>
            <a:pPr algn="ctr"/>
            <a:r>
              <a:rPr lang="en-US" sz="2400" b="1" dirty="0">
                <a:solidFill>
                  <a:schemeClr val="bg1">
                    <a:lumMod val="95000"/>
                  </a:schemeClr>
                </a:solidFill>
                <a:latin typeface="Times New Roman" panose="02020603050405020304" pitchFamily="18" charset="0"/>
                <a:cs typeface="Times New Roman" panose="02020603050405020304" pitchFamily="18" charset="0"/>
              </a:rPr>
              <a:t>Winslow Homer,</a:t>
            </a:r>
            <a:r>
              <a:rPr lang="en-US" sz="2400" dirty="0">
                <a:solidFill>
                  <a:schemeClr val="bg1">
                    <a:lumMod val="95000"/>
                  </a:schemeClr>
                </a:solidFill>
                <a:latin typeface="Times New Roman" panose="02020603050405020304" pitchFamily="18" charset="0"/>
                <a:cs typeface="Times New Roman" panose="02020603050405020304" pitchFamily="18" charset="0"/>
              </a:rPr>
              <a:t> American, 1836-1910</a:t>
            </a:r>
            <a:br>
              <a:rPr lang="en-US" sz="2400" dirty="0">
                <a:solidFill>
                  <a:schemeClr val="bg1">
                    <a:lumMod val="95000"/>
                  </a:schemeClr>
                </a:solidFill>
                <a:latin typeface="Times New Roman" panose="02020603050405020304" pitchFamily="18" charset="0"/>
                <a:cs typeface="Times New Roman" panose="02020603050405020304" pitchFamily="18" charset="0"/>
              </a:rPr>
            </a:br>
            <a:r>
              <a:rPr lang="en-US" sz="2400" b="1" dirty="0">
                <a:solidFill>
                  <a:schemeClr val="bg1">
                    <a:lumMod val="95000"/>
                  </a:schemeClr>
                </a:solidFill>
                <a:latin typeface="Times New Roman" panose="02020603050405020304" pitchFamily="18" charset="0"/>
                <a:cs typeface="Times New Roman" panose="02020603050405020304" pitchFamily="18" charset="0"/>
              </a:rPr>
              <a:t>A Mountain Climber Resting</a:t>
            </a:r>
            <a:r>
              <a:rPr lang="en-US" sz="2400" dirty="0">
                <a:solidFill>
                  <a:schemeClr val="bg1">
                    <a:lumMod val="95000"/>
                  </a:schemeClr>
                </a:solidFill>
                <a:latin typeface="Times New Roman" panose="02020603050405020304" pitchFamily="18" charset="0"/>
                <a:cs typeface="Times New Roman" panose="02020603050405020304" pitchFamily="18" charset="0"/>
              </a:rPr>
              <a:t>, 1869, Oil on canvas, 26.7 x 36.8 cm, Private Collection </a:t>
            </a:r>
            <a:br>
              <a:rPr lang="el-GR" sz="2400" dirty="0">
                <a:latin typeface="Times New Roman" panose="02020603050405020304" pitchFamily="18" charset="0"/>
                <a:cs typeface="Times New Roman" panose="02020603050405020304" pitchFamily="18" charset="0"/>
              </a:rPr>
            </a:br>
            <a:r>
              <a:rPr lang="en-US" sz="1400" u="sng" dirty="0">
                <a:latin typeface="Times New Roman" panose="02020603050405020304" pitchFamily="18" charset="0"/>
                <a:cs typeface="Times New Roman" panose="02020603050405020304" pitchFamily="18" charset="0"/>
                <a:hlinkClick r:id="rId2"/>
              </a:rPr>
              <a:t>https://www.christies.com/en/lot/lot-6569220?ldp_breadcrumb=back</a:t>
            </a:r>
            <a:r>
              <a:rPr lang="en-US" sz="1400" dirty="0">
                <a:latin typeface="Times New Roman" panose="02020603050405020304" pitchFamily="18" charset="0"/>
                <a:cs typeface="Times New Roman" panose="02020603050405020304" pitchFamily="18" charset="0"/>
              </a:rPr>
              <a:t> </a:t>
            </a:r>
            <a:br>
              <a:rPr lang="el-GR" sz="2400" dirty="0">
                <a:latin typeface="Times New Roman" panose="02020603050405020304" pitchFamily="18" charset="0"/>
                <a:cs typeface="Times New Roman" panose="02020603050405020304" pitchFamily="18" charset="0"/>
              </a:rPr>
            </a:br>
            <a:endParaRPr lang="el-GR"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497D0DEE-46B3-9553-39E4-0FEC3A5A872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28257" y="100012"/>
            <a:ext cx="9144000" cy="6657975"/>
          </a:xfrm>
          <a:prstGeom prst="rect">
            <a:avLst/>
          </a:prstGeom>
        </p:spPr>
      </p:pic>
    </p:spTree>
    <p:extLst>
      <p:ext uri="{BB962C8B-B14F-4D97-AF65-F5344CB8AC3E}">
        <p14:creationId xmlns:p14="http://schemas.microsoft.com/office/powerpoint/2010/main" val="2011519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7421CD3-DCBC-DD9C-C9DB-5BFDB8C9508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521A0A-C0FD-D420-C2BC-726C593F41F3}"/>
              </a:ext>
            </a:extLst>
          </p:cNvPr>
          <p:cNvSpPr>
            <a:spLocks noGrp="1"/>
          </p:cNvSpPr>
          <p:nvPr>
            <p:ph type="title"/>
          </p:nvPr>
        </p:nvSpPr>
        <p:spPr>
          <a:xfrm>
            <a:off x="182879" y="413657"/>
            <a:ext cx="11802291" cy="1088571"/>
          </a:xfrm>
        </p:spPr>
        <p:txBody>
          <a:bodyPr>
            <a:normAutofit fontScale="90000"/>
          </a:bodyPr>
          <a:lstStyle/>
          <a:p>
            <a:pPr algn="ctr"/>
            <a:r>
              <a:rPr lang="en-US" sz="2700" b="1" dirty="0">
                <a:solidFill>
                  <a:schemeClr val="bg1"/>
                </a:solidFill>
                <a:latin typeface="Times New Roman" panose="02020603050405020304" pitchFamily="18" charset="0"/>
                <a:cs typeface="Times New Roman" panose="02020603050405020304" pitchFamily="18" charset="0"/>
              </a:rPr>
              <a:t>The Country School</a:t>
            </a:r>
            <a:r>
              <a:rPr lang="en-US" sz="2700" dirty="0">
                <a:solidFill>
                  <a:schemeClr val="bg1"/>
                </a:solidFill>
                <a:latin typeface="Times New Roman" panose="02020603050405020304" pitchFamily="18" charset="0"/>
                <a:cs typeface="Times New Roman" panose="02020603050405020304" pitchFamily="18" charset="0"/>
              </a:rPr>
              <a:t>, 1871, </a:t>
            </a:r>
            <a:r>
              <a:rPr lang="en-US" sz="2700" dirty="0" err="1">
                <a:solidFill>
                  <a:schemeClr val="bg1"/>
                </a:solidFill>
                <a:latin typeface="Times New Roman" panose="02020603050405020304" pitchFamily="18" charset="0"/>
                <a:cs typeface="Times New Roman" panose="02020603050405020304" pitchFamily="18" charset="0"/>
              </a:rPr>
              <a:t>Oilon</a:t>
            </a:r>
            <a:r>
              <a:rPr lang="en-US" sz="2700" dirty="0">
                <a:solidFill>
                  <a:schemeClr val="bg1"/>
                </a:solidFill>
                <a:latin typeface="Times New Roman" panose="02020603050405020304" pitchFamily="18" charset="0"/>
                <a:cs typeface="Times New Roman" panose="02020603050405020304" pitchFamily="18" charset="0"/>
              </a:rPr>
              <a:t> Canvas, 54 x 97.2 cm, Saint Louis Art Museum, USA</a:t>
            </a:r>
            <a:br>
              <a:rPr lang="el-GR" sz="2700" dirty="0">
                <a:solidFill>
                  <a:schemeClr val="bg1"/>
                </a:solidFill>
                <a:latin typeface="Times New Roman" panose="02020603050405020304" pitchFamily="18" charset="0"/>
                <a:cs typeface="Times New Roman" panose="02020603050405020304" pitchFamily="18" charset="0"/>
              </a:rPr>
            </a:br>
            <a:r>
              <a:rPr lang="en-US" sz="1600" u="sng" dirty="0">
                <a:latin typeface="Times New Roman" panose="02020603050405020304" pitchFamily="18" charset="0"/>
                <a:cs typeface="Times New Roman" panose="02020603050405020304" pitchFamily="18" charset="0"/>
                <a:hlinkClick r:id="rId2"/>
              </a:rPr>
              <a:t>https://www.slam.org/collection/objects/36767/</a:t>
            </a:r>
            <a:br>
              <a:rPr lang="el-GR" sz="1600" dirty="0">
                <a:latin typeface="Times New Roman" panose="02020603050405020304" pitchFamily="18" charset="0"/>
                <a:cs typeface="Times New Roman" panose="02020603050405020304" pitchFamily="18" charset="0"/>
              </a:rPr>
            </a:br>
            <a:r>
              <a:rPr lang="en-US" dirty="0"/>
              <a:t> </a:t>
            </a:r>
            <a:br>
              <a:rPr lang="el-GR" sz="3200" dirty="0">
                <a:solidFill>
                  <a:schemeClr val="bg1"/>
                </a:solidFill>
                <a:latin typeface="Times New Roman" panose="02020603050405020304" pitchFamily="18" charset="0"/>
                <a:cs typeface="Times New Roman" panose="02020603050405020304" pitchFamily="18" charset="0"/>
              </a:rPr>
            </a:br>
            <a:br>
              <a:rPr lang="en-US" dirty="0"/>
            </a:br>
            <a:endParaRPr lang="el-GR" dirty="0"/>
          </a:p>
        </p:txBody>
      </p:sp>
      <p:pic>
        <p:nvPicPr>
          <p:cNvPr id="4" name="Picture 3">
            <a:extLst>
              <a:ext uri="{FF2B5EF4-FFF2-40B4-BE49-F238E27FC236}">
                <a16:creationId xmlns:a16="http://schemas.microsoft.com/office/drawing/2014/main" id="{A1BD6871-B769-932F-6354-61E4D0E8D2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1363" y="1112426"/>
            <a:ext cx="9969273" cy="5566639"/>
          </a:xfrm>
          <a:prstGeom prst="rect">
            <a:avLst/>
          </a:prstGeom>
        </p:spPr>
      </p:pic>
    </p:spTree>
    <p:extLst>
      <p:ext uri="{BB962C8B-B14F-4D97-AF65-F5344CB8AC3E}">
        <p14:creationId xmlns:p14="http://schemas.microsoft.com/office/powerpoint/2010/main" val="20611711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67A5B-A416-53B6-D4CC-01D2D91FE2E6}"/>
              </a:ext>
            </a:extLst>
          </p:cNvPr>
          <p:cNvSpPr>
            <a:spLocks noGrp="1"/>
          </p:cNvSpPr>
          <p:nvPr>
            <p:ph type="title"/>
          </p:nvPr>
        </p:nvSpPr>
        <p:spPr/>
        <p:txBody>
          <a:bodyPr>
            <a:normAutofit fontScale="90000"/>
          </a:bodyPr>
          <a:lstStyle/>
          <a:p>
            <a:pPr algn="ctr"/>
            <a:r>
              <a:rPr lang="en-US" sz="2700" b="1" dirty="0">
                <a:solidFill>
                  <a:schemeClr val="bg1">
                    <a:lumMod val="95000"/>
                  </a:schemeClr>
                </a:solidFill>
                <a:latin typeface="Times New Roman" panose="02020603050405020304" pitchFamily="18" charset="0"/>
                <a:cs typeface="Times New Roman" panose="02020603050405020304" pitchFamily="18" charset="0"/>
              </a:rPr>
              <a:t>Snap the Whip</a:t>
            </a:r>
            <a:r>
              <a:rPr lang="en-US" sz="2700" dirty="0">
                <a:solidFill>
                  <a:schemeClr val="bg1">
                    <a:lumMod val="95000"/>
                  </a:schemeClr>
                </a:solidFill>
                <a:latin typeface="Times New Roman" panose="02020603050405020304" pitchFamily="18" charset="0"/>
                <a:cs typeface="Times New Roman" panose="02020603050405020304" pitchFamily="18" charset="0"/>
              </a:rPr>
              <a:t>, 1872, Oil on canvas, 30.5 x 50.8 cm, the MET, NY, USA</a:t>
            </a:r>
            <a:br>
              <a:rPr lang="en-US" sz="1400" dirty="0">
                <a:latin typeface="Times New Roman" panose="02020603050405020304" pitchFamily="18" charset="0"/>
                <a:cs typeface="Times New Roman" panose="02020603050405020304" pitchFamily="18" charset="0"/>
              </a:rPr>
            </a:br>
            <a:r>
              <a:rPr lang="en-US" sz="1400" dirty="0">
                <a:latin typeface="Times New Roman" panose="02020603050405020304" pitchFamily="18" charset="0"/>
                <a:cs typeface="Times New Roman" panose="02020603050405020304" pitchFamily="18" charset="0"/>
                <a:hlinkClick r:id="rId2"/>
              </a:rPr>
              <a:t>https://www.metmuseum.org/art/collection/search/11140</a:t>
            </a:r>
            <a:r>
              <a:rPr lang="en-US" sz="1400" dirty="0">
                <a:latin typeface="Times New Roman" panose="02020603050405020304" pitchFamily="18" charset="0"/>
                <a:cs typeface="Times New Roman" panose="02020603050405020304" pitchFamily="18" charset="0"/>
              </a:rPr>
              <a:t> </a:t>
            </a:r>
            <a:br>
              <a:rPr lang="en-US" dirty="0"/>
            </a:br>
            <a:endParaRPr lang="el-GR" dirty="0"/>
          </a:p>
        </p:txBody>
      </p:sp>
      <p:pic>
        <p:nvPicPr>
          <p:cNvPr id="4098" name="Picture 2" descr="Winslow Homer - Snap the Whip - American - The Metropolitan Museum of Art">
            <a:extLst>
              <a:ext uri="{FF2B5EF4-FFF2-40B4-BE49-F238E27FC236}">
                <a16:creationId xmlns:a16="http://schemas.microsoft.com/office/drawing/2014/main" id="{95F0AAAE-7E27-7D31-73DF-E0286E07FF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0243" y="1265891"/>
            <a:ext cx="9031514" cy="5592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26703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672BC-2803-B83C-4D61-4A32D9912994}"/>
              </a:ext>
            </a:extLst>
          </p:cNvPr>
          <p:cNvSpPr>
            <a:spLocks noGrp="1"/>
          </p:cNvSpPr>
          <p:nvPr>
            <p:ph type="title"/>
          </p:nvPr>
        </p:nvSpPr>
        <p:spPr>
          <a:xfrm>
            <a:off x="10940" y="365125"/>
            <a:ext cx="7301235" cy="1325563"/>
          </a:xfrm>
        </p:spPr>
        <p:txBody>
          <a:bodyPr>
            <a:noAutofit/>
          </a:bodyPr>
          <a:lstStyle/>
          <a:p>
            <a:pPr algn="ctr" fontAlgn="base"/>
            <a:r>
              <a:rPr lang="en-US" sz="2400" b="1" dirty="0">
                <a:solidFill>
                  <a:schemeClr val="bg1">
                    <a:lumMod val="95000"/>
                  </a:schemeClr>
                </a:solidFill>
                <a:latin typeface="Times New Roman" panose="02020603050405020304" pitchFamily="18" charset="0"/>
                <a:cs typeface="Times New Roman" panose="02020603050405020304" pitchFamily="18" charset="0"/>
              </a:rPr>
              <a:t>Winslow Homer, </a:t>
            </a:r>
            <a:r>
              <a:rPr lang="en-US" sz="2400" dirty="0">
                <a:solidFill>
                  <a:schemeClr val="bg1">
                    <a:lumMod val="95000"/>
                  </a:schemeClr>
                </a:solidFill>
                <a:latin typeface="Times New Roman" panose="02020603050405020304" pitchFamily="18" charset="0"/>
                <a:cs typeface="Times New Roman" panose="02020603050405020304" pitchFamily="18" charset="0"/>
              </a:rPr>
              <a:t>American, 1836 - 1910</a:t>
            </a:r>
            <a:br>
              <a:rPr lang="el-GR" sz="2400" dirty="0">
                <a:solidFill>
                  <a:schemeClr val="bg1">
                    <a:lumMod val="95000"/>
                  </a:schemeClr>
                </a:solidFill>
                <a:latin typeface="Times New Roman" panose="02020603050405020304" pitchFamily="18" charset="0"/>
                <a:cs typeface="Times New Roman" panose="02020603050405020304" pitchFamily="18" charset="0"/>
              </a:rPr>
            </a:br>
            <a:r>
              <a:rPr lang="en-US" sz="2400" b="1" dirty="0">
                <a:solidFill>
                  <a:schemeClr val="bg1">
                    <a:lumMod val="95000"/>
                  </a:schemeClr>
                </a:solidFill>
                <a:latin typeface="Times New Roman" panose="02020603050405020304" pitchFamily="18" charset="0"/>
                <a:cs typeface="Times New Roman" panose="02020603050405020304" pitchFamily="18" charset="0"/>
              </a:rPr>
              <a:t>The Red School House</a:t>
            </a:r>
            <a:r>
              <a:rPr lang="en-US" sz="2400" dirty="0">
                <a:solidFill>
                  <a:schemeClr val="bg1">
                    <a:lumMod val="95000"/>
                  </a:schemeClr>
                </a:solidFill>
                <a:latin typeface="Times New Roman" panose="02020603050405020304" pitchFamily="18" charset="0"/>
                <a:cs typeface="Times New Roman" panose="02020603050405020304" pitchFamily="18" charset="0"/>
              </a:rPr>
              <a:t>, 1873, Oil on canvas, 55.5 x 39.5 cm, NGA, Washington DC, USA </a:t>
            </a:r>
            <a:br>
              <a:rPr lang="en-US" sz="2400" dirty="0">
                <a:latin typeface="Times New Roman" panose="02020603050405020304" pitchFamily="18" charset="0"/>
                <a:cs typeface="Times New Roman" panose="02020603050405020304" pitchFamily="18" charset="0"/>
              </a:rPr>
            </a:br>
            <a:r>
              <a:rPr lang="en-US" sz="1400" u="sng" dirty="0">
                <a:latin typeface="Times New Roman" panose="02020603050405020304" pitchFamily="18" charset="0"/>
                <a:cs typeface="Times New Roman" panose="02020603050405020304" pitchFamily="18" charset="0"/>
                <a:hlinkClick r:id="rId2"/>
              </a:rPr>
              <a:t>https://www.nga.gov/collection/art-object-page.66419.html</a:t>
            </a:r>
            <a:r>
              <a:rPr lang="en-US" sz="1400" dirty="0">
                <a:latin typeface="Times New Roman" panose="02020603050405020304" pitchFamily="18" charset="0"/>
                <a:cs typeface="Times New Roman" panose="02020603050405020304" pitchFamily="18" charset="0"/>
              </a:rPr>
              <a:t> </a:t>
            </a:r>
            <a:br>
              <a:rPr lang="el-GR" sz="2400" dirty="0">
                <a:latin typeface="Times New Roman" panose="02020603050405020304" pitchFamily="18" charset="0"/>
                <a:cs typeface="Times New Roman" panose="02020603050405020304" pitchFamily="18" charset="0"/>
              </a:rPr>
            </a:br>
            <a:endParaRPr lang="el-GR" sz="24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018E6154-DEAB-4572-C5EF-6DF258216EB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235" y="0"/>
            <a:ext cx="4890765" cy="6858000"/>
          </a:xfrm>
          <a:prstGeom prst="rect">
            <a:avLst/>
          </a:prstGeom>
        </p:spPr>
      </p:pic>
      <p:pic>
        <p:nvPicPr>
          <p:cNvPr id="6" name="Picture 5">
            <a:extLst>
              <a:ext uri="{FF2B5EF4-FFF2-40B4-BE49-F238E27FC236}">
                <a16:creationId xmlns:a16="http://schemas.microsoft.com/office/drawing/2014/main" id="{8E82DFDE-805A-8DD4-E945-F28A3C152A1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21646" y="1732983"/>
            <a:ext cx="4868884" cy="4802187"/>
          </a:xfrm>
          <a:prstGeom prst="rect">
            <a:avLst/>
          </a:prstGeom>
        </p:spPr>
      </p:pic>
    </p:spTree>
    <p:extLst>
      <p:ext uri="{BB962C8B-B14F-4D97-AF65-F5344CB8AC3E}">
        <p14:creationId xmlns:p14="http://schemas.microsoft.com/office/powerpoint/2010/main" val="14361653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0620-A671-BDE0-35E8-2110D327BEC4}"/>
              </a:ext>
            </a:extLst>
          </p:cNvPr>
          <p:cNvSpPr>
            <a:spLocks noGrp="1"/>
          </p:cNvSpPr>
          <p:nvPr>
            <p:ph type="title"/>
          </p:nvPr>
        </p:nvSpPr>
        <p:spPr/>
        <p:txBody>
          <a:bodyPr>
            <a:normAutofit/>
          </a:bodyPr>
          <a:lstStyle/>
          <a:p>
            <a:pPr algn="ctr"/>
            <a:r>
              <a:rPr lang="en-US" sz="2400" b="1" dirty="0">
                <a:solidFill>
                  <a:schemeClr val="bg1">
                    <a:lumMod val="95000"/>
                  </a:schemeClr>
                </a:solidFill>
                <a:latin typeface="Times New Roman" panose="02020603050405020304" pitchFamily="18" charset="0"/>
                <a:cs typeface="Times New Roman" panose="02020603050405020304" pitchFamily="18" charset="0"/>
              </a:rPr>
              <a:t>Breezing up, </a:t>
            </a:r>
            <a:r>
              <a:rPr lang="en-US" sz="2400" dirty="0">
                <a:solidFill>
                  <a:schemeClr val="bg1">
                    <a:lumMod val="95000"/>
                  </a:schemeClr>
                </a:solidFill>
                <a:latin typeface="Times New Roman" panose="02020603050405020304" pitchFamily="18" charset="0"/>
                <a:cs typeface="Times New Roman" panose="02020603050405020304" pitchFamily="18" charset="0"/>
              </a:rPr>
              <a:t>1876, Oil on canvas, 61.5 × 97 cm, NGA, Washington DC, USA</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2"/>
              </a:rPr>
              <a:t>https://www.nga.gov/artworks/30228-breezing-fair-wind</a:t>
            </a:r>
            <a:r>
              <a:rPr lang="en-US" sz="1400" dirty="0">
                <a:solidFill>
                  <a:schemeClr val="bg1">
                    <a:lumMod val="95000"/>
                  </a:schemeClr>
                </a:solidFill>
                <a:latin typeface="Times New Roman" panose="02020603050405020304" pitchFamily="18" charset="0"/>
                <a:cs typeface="Times New Roman" panose="02020603050405020304" pitchFamily="18" charset="0"/>
              </a:rPr>
              <a:t> </a:t>
            </a:r>
            <a:endParaRPr lang="el-GR" sz="24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5122" name="Picture 2" descr="Close to us, a young man and three boys sit or recline in a small sailboat that tips to our left on a choppy dark green sea in this horizontal painting. The billowing sail extends off the top left corner of the canvas and is echoed in the background to our right by the tall sails of another ship in the distance. The horizon line comes about a third of the way up the composition, and puffy gray and white clouds sweep across the turquoise sky. The sun lights the scene from our right so the boys’ ruddy faces are in shadow under their hats. The young man and boys all face our left so they lean against and into the boat as it cants up to our right. The boy nearest the sail to our left reclines across the bow. Next to him to our right, a younger boy perches on the edge of the boat and holds on with both hands. The oldest, in a red shirt, sits on the floor of the boat as he maneuvers the sail with a rope. Closer to us and to our right, a younger boy sits with his bare feet pressed together in front of his bent knees on the back edge of the boat, gazing into the distance over his right shoulder as he handles the tiller. The artist signed and dated the painting in dark letters in the lower right corner: “HOMER 1876.”">
            <a:extLst>
              <a:ext uri="{FF2B5EF4-FFF2-40B4-BE49-F238E27FC236}">
                <a16:creationId xmlns:a16="http://schemas.microsoft.com/office/drawing/2014/main" id="{7F3EB72C-0D1B-5D44-A9FE-17CF70B62F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0442" y="1426356"/>
            <a:ext cx="8371115" cy="52738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2791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A73C3-1A92-CB87-902D-72EB05C00D56}"/>
              </a:ext>
            </a:extLst>
          </p:cNvPr>
          <p:cNvSpPr>
            <a:spLocks noGrp="1"/>
          </p:cNvSpPr>
          <p:nvPr>
            <p:ph type="title"/>
          </p:nvPr>
        </p:nvSpPr>
        <p:spPr>
          <a:xfrm>
            <a:off x="10461172" y="1491343"/>
            <a:ext cx="1730828" cy="5178316"/>
          </a:xfrm>
        </p:spPr>
        <p:txBody>
          <a:bodyPr>
            <a:normAutofit/>
          </a:bodyPr>
          <a:lstStyle/>
          <a:p>
            <a:pPr algn="ctr"/>
            <a:r>
              <a:rPr lang="en-US" sz="2400" b="1" dirty="0">
                <a:solidFill>
                  <a:schemeClr val="bg1">
                    <a:lumMod val="95000"/>
                  </a:schemeClr>
                </a:solidFill>
                <a:latin typeface="Times New Roman" panose="02020603050405020304" pitchFamily="18" charset="0"/>
                <a:cs typeface="Times New Roman" panose="02020603050405020304" pitchFamily="18" charset="0"/>
              </a:rPr>
              <a:t>Fog Warning, </a:t>
            </a:r>
            <a:r>
              <a:rPr lang="en-US" sz="2400" dirty="0">
                <a:solidFill>
                  <a:schemeClr val="bg1">
                    <a:lumMod val="95000"/>
                  </a:schemeClr>
                </a:solidFill>
                <a:latin typeface="Times New Roman" panose="02020603050405020304" pitchFamily="18" charset="0"/>
                <a:cs typeface="Times New Roman" panose="02020603050405020304" pitchFamily="18" charset="0"/>
              </a:rPr>
              <a:t>1885, Oil on canvas, 76 x 122 cm, Museum of Fine Arts, Boston, USA</a:t>
            </a:r>
            <a:br>
              <a:rPr lang="en-US" sz="2400" dirty="0"/>
            </a:br>
            <a:r>
              <a:rPr lang="en-US" sz="1400" dirty="0">
                <a:hlinkClick r:id="rId2"/>
              </a:rPr>
              <a:t>https://www.wga.hu/frames-e.html?/bio/h/homer/biograph.html</a:t>
            </a:r>
            <a:r>
              <a:rPr lang="en-US" sz="1400" dirty="0"/>
              <a:t> </a:t>
            </a:r>
            <a:endParaRPr lang="el-GR" dirty="0"/>
          </a:p>
        </p:txBody>
      </p:sp>
      <p:pic>
        <p:nvPicPr>
          <p:cNvPr id="1026" name="Picture 2">
            <a:extLst>
              <a:ext uri="{FF2B5EF4-FFF2-40B4-BE49-F238E27FC236}">
                <a16:creationId xmlns:a16="http://schemas.microsoft.com/office/drawing/2014/main" id="{B6EFFA8C-127A-7270-2D04-9FCAAB8A1D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078" y="188340"/>
            <a:ext cx="10286094" cy="64813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3814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3D6E4-BFC0-DCBB-3250-DD6095CFB83F}"/>
              </a:ext>
            </a:extLst>
          </p:cNvPr>
          <p:cNvSpPr>
            <a:spLocks noGrp="1"/>
          </p:cNvSpPr>
          <p:nvPr>
            <p:ph type="title"/>
          </p:nvPr>
        </p:nvSpPr>
        <p:spPr>
          <a:xfrm>
            <a:off x="0" y="1415143"/>
            <a:ext cx="2835275" cy="5442857"/>
          </a:xfrm>
        </p:spPr>
        <p:txBody>
          <a:bodyPr>
            <a:normAutofit/>
          </a:bodyPr>
          <a:lstStyle/>
          <a:p>
            <a:pPr algn="ctr"/>
            <a:r>
              <a:rPr lang="en-US" sz="2400" b="1" dirty="0">
                <a:solidFill>
                  <a:schemeClr val="bg1">
                    <a:lumMod val="95000"/>
                  </a:schemeClr>
                </a:solidFill>
                <a:latin typeface="Times New Roman" panose="02020603050405020304" pitchFamily="18" charset="0"/>
                <a:cs typeface="Times New Roman" panose="02020603050405020304" pitchFamily="18" charset="0"/>
              </a:rPr>
              <a:t>Summer Night</a:t>
            </a:r>
            <a:r>
              <a:rPr lang="en-US" sz="2400" dirty="0">
                <a:solidFill>
                  <a:schemeClr val="bg1">
                    <a:lumMod val="95000"/>
                  </a:schemeClr>
                </a:solidFill>
                <a:latin typeface="Times New Roman" panose="02020603050405020304" pitchFamily="18" charset="0"/>
                <a:cs typeface="Times New Roman" panose="02020603050405020304" pitchFamily="18" charset="0"/>
              </a:rPr>
              <a:t>, 1890, Oil on canvas, 77 x 102 cm, </a:t>
            </a:r>
            <a:r>
              <a:rPr lang="en-US" sz="2400" dirty="0" err="1">
                <a:solidFill>
                  <a:schemeClr val="bg1">
                    <a:lumMod val="95000"/>
                  </a:schemeClr>
                </a:solidFill>
                <a:latin typeface="Times New Roman" panose="02020603050405020304" pitchFamily="18" charset="0"/>
                <a:cs typeface="Times New Roman" panose="02020603050405020304" pitchFamily="18" charset="0"/>
              </a:rPr>
              <a:t>Musée</a:t>
            </a:r>
            <a:r>
              <a:rPr lang="en-US" sz="2400" dirty="0">
                <a:solidFill>
                  <a:schemeClr val="bg1">
                    <a:lumMod val="95000"/>
                  </a:schemeClr>
                </a:solidFill>
                <a:latin typeface="Times New Roman" panose="02020603050405020304" pitchFamily="18" charset="0"/>
                <a:cs typeface="Times New Roman" panose="02020603050405020304" pitchFamily="18" charset="0"/>
              </a:rPr>
              <a:t> d'Orsay, Paris, France</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2"/>
              </a:rPr>
              <a:t>https://www.wga.hu/frames-e.html?/bio/h/homer/biograph.html</a:t>
            </a:r>
            <a:r>
              <a:rPr lang="en-US" sz="1400" dirty="0">
                <a:solidFill>
                  <a:schemeClr val="bg1">
                    <a:lumMod val="95000"/>
                  </a:schemeClr>
                </a:solidFill>
                <a:latin typeface="Times New Roman" panose="02020603050405020304" pitchFamily="18" charset="0"/>
                <a:cs typeface="Times New Roman" panose="02020603050405020304" pitchFamily="18" charset="0"/>
              </a:rPr>
              <a:t> </a:t>
            </a:r>
            <a:endParaRPr lang="el-GR" sz="24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2050" name="Picture 2">
            <a:extLst>
              <a:ext uri="{FF2B5EF4-FFF2-40B4-BE49-F238E27FC236}">
                <a16:creationId xmlns:a16="http://schemas.microsoft.com/office/drawing/2014/main" id="{979574A3-3DC1-7638-B234-8609ECBCEE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5275" y="0"/>
            <a:ext cx="93567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2443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860122-3C83-2067-F48A-AF9E56FE643C}"/>
              </a:ext>
            </a:extLst>
          </p:cNvPr>
          <p:cNvSpPr>
            <a:spLocks noGrp="1"/>
          </p:cNvSpPr>
          <p:nvPr>
            <p:ph type="title"/>
          </p:nvPr>
        </p:nvSpPr>
        <p:spPr/>
        <p:txBody>
          <a:bodyPr>
            <a:normAutofit/>
          </a:bodyPr>
          <a:lstStyle/>
          <a:p>
            <a:pPr algn="ctr"/>
            <a:r>
              <a:rPr lang="en-US" sz="2400" b="1" dirty="0">
                <a:solidFill>
                  <a:schemeClr val="bg1">
                    <a:lumMod val="95000"/>
                  </a:schemeClr>
                </a:solidFill>
                <a:latin typeface="Times New Roman" panose="02020603050405020304" pitchFamily="18" charset="0"/>
                <a:cs typeface="Times New Roman" panose="02020603050405020304" pitchFamily="18" charset="0"/>
              </a:rPr>
              <a:t>The Fox Hunt, </a:t>
            </a:r>
            <a:r>
              <a:rPr lang="en-US" sz="2400" dirty="0">
                <a:solidFill>
                  <a:schemeClr val="bg1">
                    <a:lumMod val="95000"/>
                  </a:schemeClr>
                </a:solidFill>
                <a:latin typeface="Times New Roman" panose="02020603050405020304" pitchFamily="18" charset="0"/>
                <a:cs typeface="Times New Roman" panose="02020603050405020304" pitchFamily="18" charset="0"/>
              </a:rPr>
              <a:t>1893, Oil on canvas, 96.5 × 174 cm, Pennsylvania Academy of Fine Arts, USA</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2"/>
              </a:rPr>
              <a:t>https://www.pafa.org/museum/collection/item/fox-hunt</a:t>
            </a:r>
            <a:r>
              <a:rPr lang="en-US" sz="1400" dirty="0">
                <a:solidFill>
                  <a:schemeClr val="bg1">
                    <a:lumMod val="95000"/>
                  </a:schemeClr>
                </a:solidFill>
                <a:latin typeface="Times New Roman" panose="02020603050405020304" pitchFamily="18" charset="0"/>
                <a:cs typeface="Times New Roman" panose="02020603050405020304" pitchFamily="18" charset="0"/>
              </a:rPr>
              <a:t> </a:t>
            </a:r>
            <a:endParaRPr lang="el-GR" sz="2400"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6148" name="Picture 4" descr="Fox Hunt">
            <a:extLst>
              <a:ext uri="{FF2B5EF4-FFF2-40B4-BE49-F238E27FC236}">
                <a16:creationId xmlns:a16="http://schemas.microsoft.com/office/drawing/2014/main" id="{25608AA4-F66A-CA93-B43C-635498E868E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32629" y="1567543"/>
            <a:ext cx="9326742" cy="515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966134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36866" name="Title 1"/>
          <p:cNvSpPr>
            <a:spLocks noGrp="1"/>
          </p:cNvSpPr>
          <p:nvPr>
            <p:ph type="title"/>
          </p:nvPr>
        </p:nvSpPr>
        <p:spPr>
          <a:xfrm>
            <a:off x="0" y="0"/>
            <a:ext cx="2405742" cy="6729211"/>
          </a:xfrm>
        </p:spPr>
        <p:txBody>
          <a:bodyPr>
            <a:normAutofit/>
          </a:bodyPr>
          <a:lstStyle/>
          <a:p>
            <a:pPr algn="ctr"/>
            <a:br>
              <a:rPr lang="en-US" sz="2000" b="1" dirty="0"/>
            </a:br>
            <a:br>
              <a:rPr lang="en-US" sz="2000" b="1" dirty="0"/>
            </a:br>
            <a:br>
              <a:rPr lang="en-US" sz="2000" b="1" dirty="0"/>
            </a:br>
            <a:br>
              <a:rPr lang="en-US" sz="2000" b="1" dirty="0"/>
            </a:br>
            <a:br>
              <a:rPr lang="en-US" sz="2000" b="1" dirty="0"/>
            </a:br>
            <a:br>
              <a:rPr lang="en-US" sz="2000" b="1" dirty="0"/>
            </a:br>
            <a:br>
              <a:rPr lang="en-US" sz="2000" b="1" dirty="0"/>
            </a:br>
            <a:r>
              <a:rPr lang="en-US" sz="2700" b="1" dirty="0">
                <a:solidFill>
                  <a:schemeClr val="bg1">
                    <a:lumMod val="95000"/>
                  </a:schemeClr>
                </a:solidFill>
                <a:latin typeface="Times New Roman" panose="02020603050405020304" pitchFamily="18" charset="0"/>
                <a:cs typeface="Times New Roman" panose="02020603050405020304" pitchFamily="18" charset="0"/>
              </a:rPr>
              <a:t>Flower Garden and Bungalow, Bermuda</a:t>
            </a:r>
            <a:r>
              <a:rPr lang="en-US" sz="2700" dirty="0">
                <a:solidFill>
                  <a:schemeClr val="bg1">
                    <a:lumMod val="95000"/>
                  </a:schemeClr>
                </a:solidFill>
                <a:latin typeface="Times New Roman" panose="02020603050405020304" pitchFamily="18" charset="0"/>
                <a:cs typeface="Times New Roman" panose="02020603050405020304" pitchFamily="18" charset="0"/>
              </a:rPr>
              <a:t>, 1899, Watercolor and graphite on off-white wove paper, 35.4 x 53.2 cm, the MET, NY, USA</a:t>
            </a:r>
            <a:br>
              <a:rPr lang="en-US" sz="27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3"/>
              </a:rPr>
              <a:t>https://www.metmuseum.org/art/collection/search/11121</a:t>
            </a:r>
            <a:r>
              <a:rPr lang="en-US" sz="1400" dirty="0">
                <a:solidFill>
                  <a:schemeClr val="bg1">
                    <a:lumMod val="95000"/>
                  </a:schemeClr>
                </a:solidFill>
                <a:latin typeface="Times New Roman" panose="02020603050405020304" pitchFamily="18" charset="0"/>
                <a:cs typeface="Times New Roman" panose="02020603050405020304" pitchFamily="18" charset="0"/>
              </a:rPr>
              <a:t> </a:t>
            </a:r>
            <a:br>
              <a:rPr lang="en-US" sz="2700" dirty="0">
                <a:solidFill>
                  <a:schemeClr val="bg1">
                    <a:lumMod val="95000"/>
                  </a:schemeClr>
                </a:solidFill>
                <a:latin typeface="Times New Roman" panose="02020603050405020304" pitchFamily="18" charset="0"/>
                <a:cs typeface="Times New Roman" panose="02020603050405020304" pitchFamily="18" charset="0"/>
              </a:rPr>
            </a:br>
            <a:endParaRPr lang="en-US" sz="2700" b="1"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8194" name="Picture 2" descr="Flower Garden and Bungalow, Bermuda, Winslow Homer (American, Boston, Massachusetts 1836–1910 Prouts Neck, Maine), Watercolor and graphite on off-white wove paper, American">
            <a:extLst>
              <a:ext uri="{FF2B5EF4-FFF2-40B4-BE49-F238E27FC236}">
                <a16:creationId xmlns:a16="http://schemas.microsoft.com/office/drawing/2014/main" id="{359372D8-D0E3-A860-93B4-147E9BE2940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05742" y="239176"/>
            <a:ext cx="9557657" cy="6379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30618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40962" name="Title 1"/>
          <p:cNvSpPr>
            <a:spLocks noGrp="1"/>
          </p:cNvSpPr>
          <p:nvPr>
            <p:ph type="title"/>
          </p:nvPr>
        </p:nvSpPr>
        <p:spPr>
          <a:xfrm>
            <a:off x="0" y="365125"/>
            <a:ext cx="1852100" cy="6299692"/>
          </a:xfrm>
        </p:spPr>
        <p:txBody>
          <a:bodyPr>
            <a:normAutofit/>
          </a:bodyPr>
          <a:lstStyle/>
          <a:p>
            <a:pPr algn="ctr"/>
            <a:br>
              <a:rPr lang="en-US" sz="2000" b="1" dirty="0"/>
            </a:br>
            <a:br>
              <a:rPr lang="en-US" sz="2000" b="1" dirty="0"/>
            </a:br>
            <a:br>
              <a:rPr lang="en-US" sz="2000" b="1" dirty="0"/>
            </a:br>
            <a:br>
              <a:rPr lang="en-US" sz="2000" b="1" dirty="0"/>
            </a:br>
            <a:r>
              <a:rPr lang="en-US" sz="2400" b="1" dirty="0">
                <a:solidFill>
                  <a:schemeClr val="bg1">
                    <a:lumMod val="95000"/>
                  </a:schemeClr>
                </a:solidFill>
                <a:latin typeface="Times New Roman" panose="02020603050405020304" pitchFamily="18" charset="0"/>
                <a:cs typeface="Times New Roman" panose="02020603050405020304" pitchFamily="18" charset="0"/>
              </a:rPr>
              <a:t>Key West, Hauling Anchor,</a:t>
            </a:r>
            <a:r>
              <a:rPr lang="en-US" sz="2400" dirty="0">
                <a:solidFill>
                  <a:schemeClr val="bg1">
                    <a:lumMod val="95000"/>
                  </a:schemeClr>
                </a:solidFill>
                <a:latin typeface="Times New Roman" panose="02020603050405020304" pitchFamily="18" charset="0"/>
                <a:cs typeface="Times New Roman" panose="02020603050405020304" pitchFamily="18" charset="0"/>
              </a:rPr>
              <a:t> 1903, Watercolor over graphite on paper, NGA, Washington DC</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2"/>
              </a:rPr>
              <a:t>https://www.nga.gov/artworks/55584-key-west-hauling-anchor</a:t>
            </a:r>
            <a:r>
              <a:rPr lang="en-US" sz="1400" dirty="0">
                <a:solidFill>
                  <a:schemeClr val="bg1">
                    <a:lumMod val="95000"/>
                  </a:schemeClr>
                </a:solidFill>
                <a:latin typeface="Times New Roman" panose="02020603050405020304" pitchFamily="18" charset="0"/>
                <a:cs typeface="Times New Roman" panose="02020603050405020304" pitchFamily="18" charset="0"/>
              </a:rPr>
              <a:t> </a:t>
            </a:r>
            <a:endParaRPr lang="en-US" sz="2400" b="1" dirty="0">
              <a:solidFill>
                <a:schemeClr val="bg1">
                  <a:lumMod val="95000"/>
                </a:schemeClr>
              </a:solidFill>
              <a:latin typeface="Times New Roman" panose="02020603050405020304" pitchFamily="18" charset="0"/>
              <a:cs typeface="Times New Roman" panose="02020603050405020304" pitchFamily="18" charset="0"/>
            </a:endParaRPr>
          </a:p>
        </p:txBody>
      </p:sp>
      <p:pic>
        <p:nvPicPr>
          <p:cNvPr id="9218" name="Picture 2" descr="A white boat with sails lowered floats in an aquamarine-blue ocean under a pale, sapphire-blue sky in this horizontal watercolor painting. To our right of center, the boat floats with its right, starboard side facing us and the bow angled slightly away. The white sails bunch up under the lowered, horizontal booms just above the top of the boat. The masts and rigging extend off the top of the composition. A group of a few people are gathered in the bow, on the far side of the sails. They are painted loosely but appear to have brown skin and red or black clothing. Waves lap against the side of the boat. To our left, an island or sliver of land with three palm trees deep in the distance lines the horizon, which comes about a third of the way up the composition. The water and sky are painted with layers of pale washes. The artist signed and dated the work in the lower left corner with dark paint: “HOMER KEY WEST 1903.”">
            <a:extLst>
              <a:ext uri="{FF2B5EF4-FFF2-40B4-BE49-F238E27FC236}">
                <a16:creationId xmlns:a16="http://schemas.microsoft.com/office/drawing/2014/main" id="{E6960CB9-FF24-9611-9B42-F344A119EF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2100" y="149898"/>
            <a:ext cx="10187500" cy="65582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35535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p:cNvGrpSpPr/>
        <p:nvPr/>
      </p:nvGrpSpPr>
      <p:grpSpPr>
        <a:xfrm>
          <a:off x="0" y="0"/>
          <a:ext cx="0" cy="0"/>
          <a:chOff x="0" y="0"/>
          <a:chExt cx="0" cy="0"/>
        </a:xfrm>
      </p:grpSpPr>
      <p:sp>
        <p:nvSpPr>
          <p:cNvPr id="44034" name="Title 1"/>
          <p:cNvSpPr>
            <a:spLocks noGrp="1"/>
          </p:cNvSpPr>
          <p:nvPr>
            <p:ph type="title"/>
          </p:nvPr>
        </p:nvSpPr>
        <p:spPr>
          <a:xfrm>
            <a:off x="838199" y="404018"/>
            <a:ext cx="10515600" cy="1325563"/>
          </a:xfrm>
        </p:spPr>
        <p:txBody>
          <a:bodyPr>
            <a:normAutofit fontScale="90000"/>
          </a:bodyPr>
          <a:lstStyle/>
          <a:p>
            <a:pPr algn="ctr"/>
            <a:br>
              <a:rPr lang="en-US" sz="2000" b="1" dirty="0"/>
            </a:br>
            <a:br>
              <a:rPr lang="en-US" sz="2000" b="1" dirty="0"/>
            </a:br>
            <a:br>
              <a:rPr lang="en-US" sz="2000" b="1" dirty="0"/>
            </a:br>
            <a:br>
              <a:rPr lang="en-US" sz="2000" b="1" dirty="0"/>
            </a:br>
            <a:r>
              <a:rPr lang="en-US" sz="2700" b="1" dirty="0">
                <a:solidFill>
                  <a:schemeClr val="bg1">
                    <a:lumMod val="95000"/>
                  </a:schemeClr>
                </a:solidFill>
                <a:latin typeface="Times New Roman" panose="02020603050405020304" pitchFamily="18" charset="0"/>
                <a:cs typeface="Times New Roman" panose="02020603050405020304" pitchFamily="18" charset="0"/>
              </a:rPr>
              <a:t>Right and Left,</a:t>
            </a:r>
            <a:r>
              <a:rPr lang="en-US" sz="2700" dirty="0">
                <a:solidFill>
                  <a:schemeClr val="bg1">
                    <a:lumMod val="95000"/>
                  </a:schemeClr>
                </a:solidFill>
                <a:latin typeface="Times New Roman" panose="02020603050405020304" pitchFamily="18" charset="0"/>
                <a:cs typeface="Times New Roman" panose="02020603050405020304" pitchFamily="18" charset="0"/>
              </a:rPr>
              <a:t> 1909</a:t>
            </a:r>
            <a:r>
              <a:rPr lang="en-US" sz="2700">
                <a:solidFill>
                  <a:schemeClr val="bg1">
                    <a:lumMod val="95000"/>
                  </a:schemeClr>
                </a:solidFill>
                <a:latin typeface="Times New Roman" panose="02020603050405020304" pitchFamily="18" charset="0"/>
                <a:cs typeface="Times New Roman" panose="02020603050405020304" pitchFamily="18" charset="0"/>
              </a:rPr>
              <a:t>, Oil </a:t>
            </a:r>
            <a:r>
              <a:rPr lang="en-US" sz="2700" dirty="0">
                <a:solidFill>
                  <a:schemeClr val="bg1">
                    <a:lumMod val="95000"/>
                  </a:schemeClr>
                </a:solidFill>
                <a:latin typeface="Times New Roman" panose="02020603050405020304" pitchFamily="18" charset="0"/>
                <a:cs typeface="Times New Roman" panose="02020603050405020304" pitchFamily="18" charset="0"/>
              </a:rPr>
              <a:t>on canvas, NGA, Washington DC, USA</a:t>
            </a:r>
            <a:br>
              <a:rPr lang="en-US" sz="1400" dirty="0">
                <a:solidFill>
                  <a:schemeClr val="bg1">
                    <a:lumMod val="95000"/>
                  </a:schemeClr>
                </a:solidFill>
                <a:latin typeface="Times New Roman" panose="02020603050405020304" pitchFamily="18" charset="0"/>
                <a:cs typeface="Times New Roman" panose="02020603050405020304" pitchFamily="18" charset="0"/>
              </a:rPr>
            </a:br>
            <a:r>
              <a:rPr lang="en-US" sz="1400" dirty="0">
                <a:solidFill>
                  <a:schemeClr val="bg1">
                    <a:lumMod val="95000"/>
                  </a:schemeClr>
                </a:solidFill>
                <a:latin typeface="Times New Roman" panose="02020603050405020304" pitchFamily="18" charset="0"/>
                <a:cs typeface="Times New Roman" panose="02020603050405020304" pitchFamily="18" charset="0"/>
                <a:hlinkClick r:id="rId2"/>
              </a:rPr>
              <a:t>https://www.nga.gov/artworks/39763-right-and-left</a:t>
            </a:r>
            <a:r>
              <a:rPr lang="en-US" sz="1400" dirty="0">
                <a:solidFill>
                  <a:schemeClr val="bg1">
                    <a:lumMod val="95000"/>
                  </a:schemeClr>
                </a:solidFill>
                <a:latin typeface="Times New Roman" panose="02020603050405020304" pitchFamily="18" charset="0"/>
                <a:cs typeface="Times New Roman" panose="02020603050405020304" pitchFamily="18" charset="0"/>
              </a:rPr>
              <a:t> </a:t>
            </a:r>
            <a:br>
              <a:rPr lang="en-US" sz="2700" dirty="0">
                <a:solidFill>
                  <a:schemeClr val="bg1">
                    <a:lumMod val="95000"/>
                  </a:schemeClr>
                </a:solidFill>
                <a:latin typeface="Times New Roman" panose="02020603050405020304" pitchFamily="18" charset="0"/>
                <a:cs typeface="Times New Roman" panose="02020603050405020304" pitchFamily="18" charset="0"/>
              </a:rPr>
            </a:br>
            <a:br>
              <a:rPr lang="en-US" sz="2700" dirty="0">
                <a:solidFill>
                  <a:schemeClr val="bg1">
                    <a:lumMod val="95000"/>
                  </a:schemeClr>
                </a:solidFill>
                <a:latin typeface="Times New Roman" panose="02020603050405020304" pitchFamily="18" charset="0"/>
                <a:cs typeface="Times New Roman" panose="02020603050405020304" pitchFamily="18" charset="0"/>
              </a:rPr>
            </a:br>
            <a:br>
              <a:rPr lang="en-US" sz="2000" dirty="0"/>
            </a:br>
            <a:br>
              <a:rPr lang="en-US" sz="2000" dirty="0"/>
            </a:br>
            <a:br>
              <a:rPr lang="en-US" sz="2000" dirty="0"/>
            </a:br>
            <a:br>
              <a:rPr lang="en-US" sz="2000" dirty="0"/>
            </a:br>
            <a:br>
              <a:rPr lang="en-US" sz="2000" dirty="0"/>
            </a:br>
            <a:br>
              <a:rPr lang="en-US" sz="2000" dirty="0"/>
            </a:br>
            <a:endParaRPr lang="en-US" sz="2000" b="1" dirty="0"/>
          </a:p>
        </p:txBody>
      </p:sp>
      <p:pic>
        <p:nvPicPr>
          <p:cNvPr id="7170" name="Picture 2" descr="We look onto two black-headed ducks twisting and flailing midair against a slate-gray landscape in this horizontal painting. The silvery white body of the bird to our left faces us as its neck twists to our left, its black wings extended. The bird to our right falls with its head facing down, its gray wings partially contracted and its legs splayed. The landscape behind them is made up of a sliver of golden amber along the top edge above three wider bands of steel gray that darken toward the bottom of the canvas. A spray of turquoise near the bottom center of the painting indicates that the gray bands are cresting waves. Seen in the distance beyond the feet of the left bird, a gray smudge suggests smoke obscuring a man wearing a gray garment and vivid orange cap. His elbows are raised, presumably holding a shotgun. He sits in a long brown canoe that rides near the crest of the middle wave.">
            <a:extLst>
              <a:ext uri="{FF2B5EF4-FFF2-40B4-BE49-F238E27FC236}">
                <a16:creationId xmlns:a16="http://schemas.microsoft.com/office/drawing/2014/main" id="{F7638C74-8017-32F1-3A94-F3425C85B3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8572" y="1069611"/>
            <a:ext cx="9748156" cy="56417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543899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lumMod val="95000"/>
            <a:lumOff val="5000"/>
          </a:schemeClr>
        </a:solidFill>
        <a:effectLst/>
      </p:bgPr>
    </p:bg>
    <p:spTree>
      <p:nvGrpSpPr>
        <p:cNvPr id="1" name="">
          <a:extLst>
            <a:ext uri="{FF2B5EF4-FFF2-40B4-BE49-F238E27FC236}">
              <a16:creationId xmlns:a16="http://schemas.microsoft.com/office/drawing/2014/main" id="{5C5D17E3-B869-6595-085B-3AD527B7F13B}"/>
            </a:ext>
          </a:extLst>
        </p:cNvPr>
        <p:cNvGrpSpPr/>
        <p:nvPr/>
      </p:nvGrpSpPr>
      <p:grpSpPr>
        <a:xfrm>
          <a:off x="0" y="0"/>
          <a:ext cx="0" cy="0"/>
          <a:chOff x="0" y="0"/>
          <a:chExt cx="0" cy="0"/>
        </a:xfrm>
      </p:grpSpPr>
      <p:sp>
        <p:nvSpPr>
          <p:cNvPr id="4" name="Cloud 3">
            <a:extLst>
              <a:ext uri="{FF2B5EF4-FFF2-40B4-BE49-F238E27FC236}">
                <a16:creationId xmlns:a16="http://schemas.microsoft.com/office/drawing/2014/main" id="{1C00296F-5077-2577-CCD0-19B62D8AB138}"/>
              </a:ext>
            </a:extLst>
          </p:cNvPr>
          <p:cNvSpPr/>
          <p:nvPr/>
        </p:nvSpPr>
        <p:spPr>
          <a:xfrm>
            <a:off x="506185" y="450541"/>
            <a:ext cx="11179629" cy="5956917"/>
          </a:xfrm>
          <a:custGeom>
            <a:avLst/>
            <a:gdLst>
              <a:gd name="csX0" fmla="*/ 1009272 w 11179629"/>
              <a:gd name="csY0" fmla="*/ 1981502 h 5956917"/>
              <a:gd name="csX1" fmla="*/ 1455163 w 11179629"/>
              <a:gd name="csY1" fmla="*/ 952417 h 5956917"/>
              <a:gd name="csX2" fmla="*/ 3624321 w 11179629"/>
              <a:gd name="csY2" fmla="*/ 717312 h 5956917"/>
              <a:gd name="csX3" fmla="*/ 5811336 w 11179629"/>
              <a:gd name="csY3" fmla="*/ 473243 h 5956917"/>
              <a:gd name="csX4" fmla="*/ 6663524 w 11179629"/>
              <a:gd name="csY4" fmla="*/ 27578 h 5956917"/>
              <a:gd name="csX5" fmla="*/ 7720413 w 11179629"/>
              <a:gd name="csY5" fmla="*/ 342109 h 5956917"/>
              <a:gd name="csX6" fmla="*/ 9177388 w 11179629"/>
              <a:gd name="csY6" fmla="*/ 95145 h 5956917"/>
              <a:gd name="csX7" fmla="*/ 9916227 w 11179629"/>
              <a:gd name="csY7" fmla="*/ 768883 h 5956917"/>
              <a:gd name="csX8" fmla="*/ 10864425 w 11179629"/>
              <a:gd name="csY8" fmla="*/ 1422765 h 5956917"/>
              <a:gd name="csX9" fmla="*/ 10821984 w 11179629"/>
              <a:gd name="csY9" fmla="*/ 2131804 h 5956917"/>
              <a:gd name="csX10" fmla="*/ 11132012 w 11179629"/>
              <a:gd name="csY10" fmla="*/ 3215907 h 5956917"/>
              <a:gd name="csX11" fmla="*/ 9679695 w 11179629"/>
              <a:gd name="csY11" fmla="*/ 4164877 h 5956917"/>
              <a:gd name="csX12" fmla="*/ 9159790 w 11179629"/>
              <a:gd name="csY12" fmla="*/ 4978024 h 5956917"/>
              <a:gd name="csX13" fmla="*/ 7389683 w 11179629"/>
              <a:gd name="csY13" fmla="*/ 5076479 h 5956917"/>
              <a:gd name="csX14" fmla="*/ 6124728 w 11179629"/>
              <a:gd name="csY14" fmla="*/ 5943955 h 5956917"/>
              <a:gd name="csX15" fmla="*/ 4264821 w 11179629"/>
              <a:gd name="csY15" fmla="*/ 5414451 h 5956917"/>
              <a:gd name="csX16" fmla="*/ 1502003 w 11179629"/>
              <a:gd name="csY16" fmla="*/ 4891290 h 5956917"/>
              <a:gd name="csX17" fmla="*/ 287254 w 11179629"/>
              <a:gd name="csY17" fmla="*/ 4309112 h 5956917"/>
              <a:gd name="csX18" fmla="*/ 546818 w 11179629"/>
              <a:gd name="csY18" fmla="*/ 3523268 h 5956917"/>
              <a:gd name="csX19" fmla="*/ -1294 w 11179629"/>
              <a:gd name="csY19" fmla="*/ 2717016 h 5956917"/>
              <a:gd name="csX20" fmla="*/ 999696 w 11179629"/>
              <a:gd name="csY20" fmla="*/ 2000393 h 5956917"/>
              <a:gd name="csX21" fmla="*/ 1009272 w 11179629"/>
              <a:gd name="csY21" fmla="*/ 1981502 h 5956917"/>
              <a:gd name="csX0" fmla="*/ 1214490 w 11179629"/>
              <a:gd name="csY0" fmla="*/ 3609588 h 5956917"/>
              <a:gd name="csX1" fmla="*/ 558981 w 11179629"/>
              <a:gd name="csY1" fmla="*/ 3499688 h 5956917"/>
              <a:gd name="csX2" fmla="*/ 1792881 w 11179629"/>
              <a:gd name="csY2" fmla="*/ 4812278 h 5956917"/>
              <a:gd name="csX3" fmla="*/ 1506144 w 11179629"/>
              <a:gd name="csY3" fmla="*/ 4864815 h 5956917"/>
              <a:gd name="csX4" fmla="*/ 4264303 w 11179629"/>
              <a:gd name="csY4" fmla="*/ 5390182 h 5956917"/>
              <a:gd name="csX5" fmla="*/ 4091433 w 11179629"/>
              <a:gd name="csY5" fmla="*/ 5150251 h 5956917"/>
              <a:gd name="csX6" fmla="*/ 7460073 w 11179629"/>
              <a:gd name="csY6" fmla="*/ 4791870 h 5956917"/>
              <a:gd name="csX7" fmla="*/ 7390976 w 11179629"/>
              <a:gd name="csY7" fmla="*/ 5055105 h 5956917"/>
              <a:gd name="csX8" fmla="*/ 8832165 w 11179629"/>
              <a:gd name="csY8" fmla="*/ 3165163 h 5956917"/>
              <a:gd name="csX9" fmla="*/ 9673484 w 11179629"/>
              <a:gd name="csY9" fmla="*/ 4149158 h 5956917"/>
              <a:gd name="csX10" fmla="*/ 10816808 w 11179629"/>
              <a:gd name="csY10" fmla="*/ 2117187 h 5956917"/>
              <a:gd name="csX11" fmla="*/ 10442084 w 11179629"/>
              <a:gd name="csY11" fmla="*/ 2486185 h 5956917"/>
              <a:gd name="csX12" fmla="*/ 9917780 w 11179629"/>
              <a:gd name="csY12" fmla="*/ 748199 h 5956917"/>
              <a:gd name="csX13" fmla="*/ 9937448 w 11179629"/>
              <a:gd name="csY13" fmla="*/ 922494 h 5956917"/>
              <a:gd name="csX14" fmla="*/ 7525028 w 11179629"/>
              <a:gd name="csY14" fmla="*/ 544947 h 5956917"/>
              <a:gd name="csX15" fmla="*/ 7717049 w 11179629"/>
              <a:gd name="csY15" fmla="*/ 322666 h 5956917"/>
              <a:gd name="csX16" fmla="*/ 5729818 w 11179629"/>
              <a:gd name="csY16" fmla="*/ 650848 h 5956917"/>
              <a:gd name="csX17" fmla="*/ 5822723 w 11179629"/>
              <a:gd name="csY17" fmla="*/ 459179 h 5956917"/>
              <a:gd name="csX18" fmla="*/ 3623027 w 11179629"/>
              <a:gd name="csY18" fmla="*/ 715933 h 5956917"/>
              <a:gd name="csX19" fmla="*/ 3959451 w 11179629"/>
              <a:gd name="csY19" fmla="*/ 901811 h 5956917"/>
              <a:gd name="csX20" fmla="*/ 1068016 w 11179629"/>
              <a:gd name="csY20" fmla="*/ 2177170 h 5956917"/>
              <a:gd name="csX21" fmla="*/ 1009272 w 11179629"/>
              <a:gd name="csY21" fmla="*/ 1981502 h 5956917"/>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Lst>
            <a:rect l="l" t="t" r="r" b="b"/>
            <a:pathLst>
              <a:path w="11179629" h="5956917" fill="none" extrusionOk="0">
                <a:moveTo>
                  <a:pt x="1009272" y="1981502"/>
                </a:moveTo>
                <a:cubicBezTo>
                  <a:pt x="911226" y="1645330"/>
                  <a:pt x="1135814" y="1266972"/>
                  <a:pt x="1455163" y="952417"/>
                </a:cubicBezTo>
                <a:cubicBezTo>
                  <a:pt x="1955757" y="466720"/>
                  <a:pt x="2915800" y="610213"/>
                  <a:pt x="3624321" y="717312"/>
                </a:cubicBezTo>
                <a:cubicBezTo>
                  <a:pt x="4036250" y="204838"/>
                  <a:pt x="5090083" y="210347"/>
                  <a:pt x="5811336" y="473243"/>
                </a:cubicBezTo>
                <a:cubicBezTo>
                  <a:pt x="5976863" y="260355"/>
                  <a:pt x="6326511" y="38520"/>
                  <a:pt x="6663524" y="27578"/>
                </a:cubicBezTo>
                <a:cubicBezTo>
                  <a:pt x="7151623" y="-68230"/>
                  <a:pt x="7415561" y="139503"/>
                  <a:pt x="7720413" y="342109"/>
                </a:cubicBezTo>
                <a:cubicBezTo>
                  <a:pt x="8040420" y="84040"/>
                  <a:pt x="8760956" y="-30687"/>
                  <a:pt x="9177388" y="95145"/>
                </a:cubicBezTo>
                <a:cubicBezTo>
                  <a:pt x="9561837" y="232051"/>
                  <a:pt x="9829302" y="466623"/>
                  <a:pt x="9916227" y="768883"/>
                </a:cubicBezTo>
                <a:cubicBezTo>
                  <a:pt x="10427972" y="859582"/>
                  <a:pt x="10682839" y="1009271"/>
                  <a:pt x="10864425" y="1422765"/>
                </a:cubicBezTo>
                <a:cubicBezTo>
                  <a:pt x="10947064" y="1611627"/>
                  <a:pt x="10975891" y="1893466"/>
                  <a:pt x="10821984" y="2131804"/>
                </a:cubicBezTo>
                <a:cubicBezTo>
                  <a:pt x="11055526" y="2420065"/>
                  <a:pt x="11228295" y="2802346"/>
                  <a:pt x="11132012" y="3215907"/>
                </a:cubicBezTo>
                <a:cubicBezTo>
                  <a:pt x="10980879" y="3782464"/>
                  <a:pt x="10247498" y="4117078"/>
                  <a:pt x="9679695" y="4164877"/>
                </a:cubicBezTo>
                <a:cubicBezTo>
                  <a:pt x="9663788" y="4473603"/>
                  <a:pt x="9422151" y="4751279"/>
                  <a:pt x="9159790" y="4978024"/>
                </a:cubicBezTo>
                <a:cubicBezTo>
                  <a:pt x="8750170" y="5264630"/>
                  <a:pt x="7918214" y="5253260"/>
                  <a:pt x="7389683" y="5076479"/>
                </a:cubicBezTo>
                <a:cubicBezTo>
                  <a:pt x="7225914" y="5347123"/>
                  <a:pt x="6752501" y="5957704"/>
                  <a:pt x="6124728" y="5943955"/>
                </a:cubicBezTo>
                <a:cubicBezTo>
                  <a:pt x="5555278" y="6128332"/>
                  <a:pt x="4794522" y="5821366"/>
                  <a:pt x="4264821" y="5414451"/>
                </a:cubicBezTo>
                <a:cubicBezTo>
                  <a:pt x="3388376" y="5718476"/>
                  <a:pt x="2160887" y="5446399"/>
                  <a:pt x="1502003" y="4891290"/>
                </a:cubicBezTo>
                <a:cubicBezTo>
                  <a:pt x="952017" y="4882120"/>
                  <a:pt x="473436" y="4712355"/>
                  <a:pt x="287254" y="4309112"/>
                </a:cubicBezTo>
                <a:cubicBezTo>
                  <a:pt x="205775" y="4021515"/>
                  <a:pt x="344771" y="3685912"/>
                  <a:pt x="546818" y="3523268"/>
                </a:cubicBezTo>
                <a:cubicBezTo>
                  <a:pt x="197324" y="3446534"/>
                  <a:pt x="-35847" y="3053856"/>
                  <a:pt x="-1294" y="2717016"/>
                </a:cubicBezTo>
                <a:cubicBezTo>
                  <a:pt x="-8452" y="2417480"/>
                  <a:pt x="443316" y="1957324"/>
                  <a:pt x="999696" y="2000393"/>
                </a:cubicBezTo>
                <a:cubicBezTo>
                  <a:pt x="1001962" y="1994814"/>
                  <a:pt x="1006349" y="1988974"/>
                  <a:pt x="1009272" y="1981502"/>
                </a:cubicBezTo>
                <a:close/>
              </a:path>
              <a:path w="11179629" h="5956917" fill="none" extrusionOk="0">
                <a:moveTo>
                  <a:pt x="1214490" y="3609588"/>
                </a:moveTo>
                <a:cubicBezTo>
                  <a:pt x="980570" y="3681615"/>
                  <a:pt x="748461" y="3590418"/>
                  <a:pt x="558981" y="3499688"/>
                </a:cubicBezTo>
                <a:moveTo>
                  <a:pt x="1792881" y="4812278"/>
                </a:moveTo>
                <a:cubicBezTo>
                  <a:pt x="1698706" y="4839936"/>
                  <a:pt x="1607787" y="4870855"/>
                  <a:pt x="1506144" y="4864815"/>
                </a:cubicBezTo>
                <a:moveTo>
                  <a:pt x="4264303" y="5390182"/>
                </a:moveTo>
                <a:cubicBezTo>
                  <a:pt x="4194671" y="5310971"/>
                  <a:pt x="4147829" y="5225430"/>
                  <a:pt x="4091433" y="5150251"/>
                </a:cubicBezTo>
                <a:moveTo>
                  <a:pt x="7460073" y="4791870"/>
                </a:moveTo>
                <a:cubicBezTo>
                  <a:pt x="7456641" y="4876521"/>
                  <a:pt x="7422751" y="4950538"/>
                  <a:pt x="7390976" y="5055105"/>
                </a:cubicBezTo>
                <a:moveTo>
                  <a:pt x="8832165" y="3165163"/>
                </a:moveTo>
                <a:cubicBezTo>
                  <a:pt x="9350086" y="3287592"/>
                  <a:pt x="9688102" y="3787930"/>
                  <a:pt x="9673484" y="4149158"/>
                </a:cubicBezTo>
                <a:moveTo>
                  <a:pt x="10816808" y="2117187"/>
                </a:moveTo>
                <a:cubicBezTo>
                  <a:pt x="10710871" y="2217450"/>
                  <a:pt x="10594145" y="2337325"/>
                  <a:pt x="10442084" y="2486185"/>
                </a:cubicBezTo>
                <a:moveTo>
                  <a:pt x="9917780" y="748199"/>
                </a:moveTo>
                <a:cubicBezTo>
                  <a:pt x="9925708" y="790695"/>
                  <a:pt x="9929786" y="853913"/>
                  <a:pt x="9937448" y="922494"/>
                </a:cubicBezTo>
                <a:moveTo>
                  <a:pt x="7525028" y="544947"/>
                </a:moveTo>
                <a:cubicBezTo>
                  <a:pt x="7593676" y="443085"/>
                  <a:pt x="7630783" y="387080"/>
                  <a:pt x="7717049" y="322666"/>
                </a:cubicBezTo>
                <a:moveTo>
                  <a:pt x="5729818" y="650848"/>
                </a:moveTo>
                <a:cubicBezTo>
                  <a:pt x="5767298" y="581445"/>
                  <a:pt x="5763173" y="524679"/>
                  <a:pt x="5822723" y="459179"/>
                </a:cubicBezTo>
                <a:moveTo>
                  <a:pt x="3623027" y="715933"/>
                </a:moveTo>
                <a:cubicBezTo>
                  <a:pt x="3751031" y="760240"/>
                  <a:pt x="3879039" y="809566"/>
                  <a:pt x="3959451" y="901811"/>
                </a:cubicBezTo>
                <a:moveTo>
                  <a:pt x="1068016" y="2177170"/>
                </a:moveTo>
                <a:cubicBezTo>
                  <a:pt x="1047587" y="2124739"/>
                  <a:pt x="1009499" y="2060980"/>
                  <a:pt x="1009272" y="1981502"/>
                </a:cubicBezTo>
              </a:path>
              <a:path w="11179629" h="5956917" stroke="0" extrusionOk="0">
                <a:moveTo>
                  <a:pt x="1009272" y="1981502"/>
                </a:moveTo>
                <a:cubicBezTo>
                  <a:pt x="936134" y="1637406"/>
                  <a:pt x="1118414" y="1209873"/>
                  <a:pt x="1455163" y="952417"/>
                </a:cubicBezTo>
                <a:cubicBezTo>
                  <a:pt x="2119131" y="590491"/>
                  <a:pt x="3061466" y="298698"/>
                  <a:pt x="3624321" y="717312"/>
                </a:cubicBezTo>
                <a:cubicBezTo>
                  <a:pt x="4090279" y="157075"/>
                  <a:pt x="4948846" y="9580"/>
                  <a:pt x="5811336" y="473243"/>
                </a:cubicBezTo>
                <a:cubicBezTo>
                  <a:pt x="6003776" y="253026"/>
                  <a:pt x="6323960" y="-12834"/>
                  <a:pt x="6663524" y="27578"/>
                </a:cubicBezTo>
                <a:cubicBezTo>
                  <a:pt x="7090350" y="-70591"/>
                  <a:pt x="7495684" y="162014"/>
                  <a:pt x="7720413" y="342109"/>
                </a:cubicBezTo>
                <a:cubicBezTo>
                  <a:pt x="8084038" y="54536"/>
                  <a:pt x="8636167" y="-105387"/>
                  <a:pt x="9177388" y="95145"/>
                </a:cubicBezTo>
                <a:cubicBezTo>
                  <a:pt x="9512039" y="285589"/>
                  <a:pt x="9765147" y="473862"/>
                  <a:pt x="9916227" y="768883"/>
                </a:cubicBezTo>
                <a:cubicBezTo>
                  <a:pt x="10351737" y="915672"/>
                  <a:pt x="10813899" y="1125099"/>
                  <a:pt x="10864425" y="1422765"/>
                </a:cubicBezTo>
                <a:cubicBezTo>
                  <a:pt x="10911522" y="1642834"/>
                  <a:pt x="10957178" y="1916878"/>
                  <a:pt x="10821984" y="2131804"/>
                </a:cubicBezTo>
                <a:cubicBezTo>
                  <a:pt x="11168298" y="2357915"/>
                  <a:pt x="11219599" y="2770429"/>
                  <a:pt x="11132012" y="3215907"/>
                </a:cubicBezTo>
                <a:cubicBezTo>
                  <a:pt x="11069052" y="3769299"/>
                  <a:pt x="10363374" y="4033361"/>
                  <a:pt x="9679695" y="4164877"/>
                </a:cubicBezTo>
                <a:cubicBezTo>
                  <a:pt x="9608991" y="4519227"/>
                  <a:pt x="9516543" y="4817734"/>
                  <a:pt x="9159790" y="4978024"/>
                </a:cubicBezTo>
                <a:cubicBezTo>
                  <a:pt x="8529565" y="5407328"/>
                  <a:pt x="7869924" y="5291774"/>
                  <a:pt x="7389683" y="5076479"/>
                </a:cubicBezTo>
                <a:cubicBezTo>
                  <a:pt x="7132879" y="5372299"/>
                  <a:pt x="6705672" y="5864775"/>
                  <a:pt x="6124728" y="5943955"/>
                </a:cubicBezTo>
                <a:cubicBezTo>
                  <a:pt x="5338067" y="6082404"/>
                  <a:pt x="4667391" y="5814415"/>
                  <a:pt x="4264821" y="5414451"/>
                </a:cubicBezTo>
                <a:cubicBezTo>
                  <a:pt x="3350826" y="5831893"/>
                  <a:pt x="2076931" y="5653570"/>
                  <a:pt x="1502003" y="4891290"/>
                </a:cubicBezTo>
                <a:cubicBezTo>
                  <a:pt x="881535" y="5036267"/>
                  <a:pt x="433383" y="4636336"/>
                  <a:pt x="287254" y="4309112"/>
                </a:cubicBezTo>
                <a:cubicBezTo>
                  <a:pt x="167598" y="4066897"/>
                  <a:pt x="352186" y="3770835"/>
                  <a:pt x="546818" y="3523268"/>
                </a:cubicBezTo>
                <a:cubicBezTo>
                  <a:pt x="217981" y="3421033"/>
                  <a:pt x="-38698" y="3018349"/>
                  <a:pt x="-1294" y="2717016"/>
                </a:cubicBezTo>
                <a:cubicBezTo>
                  <a:pt x="22352" y="2300842"/>
                  <a:pt x="456403" y="2036093"/>
                  <a:pt x="999696" y="2000393"/>
                </a:cubicBezTo>
                <a:cubicBezTo>
                  <a:pt x="1002904" y="1995342"/>
                  <a:pt x="1006896" y="1987028"/>
                  <a:pt x="1009272" y="1981502"/>
                </a:cubicBezTo>
                <a:close/>
              </a:path>
              <a:path w="11179629" h="5956917" fill="none" stroke="0" extrusionOk="0">
                <a:moveTo>
                  <a:pt x="1214490" y="3609588"/>
                </a:moveTo>
                <a:cubicBezTo>
                  <a:pt x="945354" y="3598342"/>
                  <a:pt x="755080" y="3592168"/>
                  <a:pt x="558981" y="3499688"/>
                </a:cubicBezTo>
                <a:moveTo>
                  <a:pt x="1792881" y="4812278"/>
                </a:moveTo>
                <a:cubicBezTo>
                  <a:pt x="1684432" y="4814654"/>
                  <a:pt x="1605365" y="4852417"/>
                  <a:pt x="1506144" y="4864815"/>
                </a:cubicBezTo>
                <a:moveTo>
                  <a:pt x="4264303" y="5390182"/>
                </a:moveTo>
                <a:cubicBezTo>
                  <a:pt x="4221445" y="5315406"/>
                  <a:pt x="4134618" y="5245442"/>
                  <a:pt x="4091433" y="5150251"/>
                </a:cubicBezTo>
                <a:moveTo>
                  <a:pt x="7460073" y="4791870"/>
                </a:moveTo>
                <a:cubicBezTo>
                  <a:pt x="7458006" y="4891556"/>
                  <a:pt x="7430943" y="4995928"/>
                  <a:pt x="7390976" y="5055105"/>
                </a:cubicBezTo>
                <a:moveTo>
                  <a:pt x="8832165" y="3165163"/>
                </a:moveTo>
                <a:cubicBezTo>
                  <a:pt x="9365805" y="3279439"/>
                  <a:pt x="9693973" y="3766064"/>
                  <a:pt x="9673484" y="4149158"/>
                </a:cubicBezTo>
                <a:moveTo>
                  <a:pt x="10816808" y="2117187"/>
                </a:moveTo>
                <a:cubicBezTo>
                  <a:pt x="10685489" y="2265630"/>
                  <a:pt x="10572278" y="2414608"/>
                  <a:pt x="10442084" y="2486185"/>
                </a:cubicBezTo>
                <a:moveTo>
                  <a:pt x="9917780" y="748199"/>
                </a:moveTo>
                <a:cubicBezTo>
                  <a:pt x="9926778" y="801316"/>
                  <a:pt x="9941638" y="866283"/>
                  <a:pt x="9937448" y="922494"/>
                </a:cubicBezTo>
                <a:moveTo>
                  <a:pt x="7525028" y="544947"/>
                </a:moveTo>
                <a:cubicBezTo>
                  <a:pt x="7555206" y="474629"/>
                  <a:pt x="7640285" y="376743"/>
                  <a:pt x="7717049" y="322666"/>
                </a:cubicBezTo>
                <a:moveTo>
                  <a:pt x="5729818" y="650848"/>
                </a:moveTo>
                <a:cubicBezTo>
                  <a:pt x="5745365" y="583351"/>
                  <a:pt x="5788583" y="520480"/>
                  <a:pt x="5822723" y="459179"/>
                </a:cubicBezTo>
                <a:moveTo>
                  <a:pt x="3623027" y="715933"/>
                </a:moveTo>
                <a:cubicBezTo>
                  <a:pt x="3776782" y="760657"/>
                  <a:pt x="3886142" y="850275"/>
                  <a:pt x="3959451" y="901811"/>
                </a:cubicBezTo>
                <a:moveTo>
                  <a:pt x="1068016" y="2177170"/>
                </a:moveTo>
                <a:cubicBezTo>
                  <a:pt x="1042837" y="2106044"/>
                  <a:pt x="1030251" y="2035854"/>
                  <a:pt x="1009272" y="1981502"/>
                </a:cubicBezTo>
              </a:path>
            </a:pathLst>
          </a:custGeom>
          <a:solidFill>
            <a:schemeClr val="accent6">
              <a:lumMod val="20000"/>
              <a:lumOff val="80000"/>
            </a:schemeClr>
          </a:solidFill>
          <a:ln w="28575">
            <a:solidFill>
              <a:schemeClr val="accent1">
                <a:lumMod val="75000"/>
              </a:schemeClr>
            </a:solidFill>
            <a:prstDash val="sysDot"/>
            <a:extLst>
              <a:ext uri="{C807C97D-BFC1-408E-A445-0C87EB9F89A2}">
                <ask:lineSketchStyleProps xmlns:ask="http://schemas.microsoft.com/office/drawing/2018/sketchyshapes" sd="1050119024">
                  <a:prstGeom prst="cloud">
                    <a:avLst/>
                  </a:prstGeom>
                  <ask:type>
                    <ask:lineSketchScribbl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endParaRPr lang="en-US" sz="8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endParaRPr>
          </a:p>
          <a:p>
            <a:pPr algn="ctr"/>
            <a:r>
              <a:rPr lang="en-US" sz="9600" b="1" dirty="0">
                <a:ln w="22225">
                  <a:solidFill>
                    <a:schemeClr val="tx2">
                      <a:lumMod val="50000"/>
                    </a:schemeClr>
                  </a:solidFill>
                  <a:prstDash val="solid"/>
                </a:ln>
                <a:solidFill>
                  <a:schemeClr val="tx2">
                    <a:lumMod val="60000"/>
                    <a:lumOff val="40000"/>
                  </a:schemeClr>
                </a:solidFill>
                <a:latin typeface="Times New Roman" panose="02020603050405020304" pitchFamily="18" charset="0"/>
                <a:cs typeface="Times New Roman" panose="02020603050405020304" pitchFamily="18" charset="0"/>
              </a:rPr>
              <a:t>The End</a:t>
            </a:r>
          </a:p>
        </p:txBody>
      </p:sp>
    </p:spTree>
    <p:extLst>
      <p:ext uri="{BB962C8B-B14F-4D97-AF65-F5344CB8AC3E}">
        <p14:creationId xmlns:p14="http://schemas.microsoft.com/office/powerpoint/2010/main" val="3468640680"/>
      </p:ext>
    </p:extLst>
  </p:cSld>
  <p:clrMapOvr>
    <a:masterClrMapping/>
  </p:clrMapOvr>
</p:sld>
</file>

<file path=ppt/theme/theme1.xml><?xml version="1.0" encoding="utf-8"?>
<a:theme xmlns:a="http://schemas.openxmlformats.org/drawingml/2006/main" name="Dune">
  <a:themeElements>
    <a:clrScheme name="Dune">
      <a:dk1>
        <a:srgbClr val="131313"/>
      </a:dk1>
      <a:lt1>
        <a:sysClr val="window" lastClr="FFFFFF"/>
      </a:lt1>
      <a:dk2>
        <a:srgbClr val="272D2B"/>
      </a:dk2>
      <a:lt2>
        <a:srgbClr val="F0EDE6"/>
      </a:lt2>
      <a:accent1>
        <a:srgbClr val="647E6B"/>
      </a:accent1>
      <a:accent2>
        <a:srgbClr val="476262"/>
      </a:accent2>
      <a:accent3>
        <a:srgbClr val="9B8C69"/>
      </a:accent3>
      <a:accent4>
        <a:srgbClr val="BA988C"/>
      </a:accent4>
      <a:accent5>
        <a:srgbClr val="A27C7C"/>
      </a:accent5>
      <a:accent6>
        <a:srgbClr val="79958B"/>
      </a:accent6>
      <a:hlink>
        <a:srgbClr val="476262"/>
      </a:hlink>
      <a:folHlink>
        <a:srgbClr val="A27C7C"/>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une" id="{7A434096-21D7-44B8-8536-5670F4990977}" vid="{9E2B180D-3A1B-4983-B64A-9C133C18DC9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Dune</Template>
  <TotalTime>63</TotalTime>
  <Words>677</Words>
  <Application>Microsoft Office PowerPoint</Application>
  <PresentationFormat>Widescreen</PresentationFormat>
  <Paragraphs>24</Paragraphs>
  <Slides>16</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Arial</vt:lpstr>
      <vt:lpstr>Georgia</vt:lpstr>
      <vt:lpstr>Neue Haas Grotesk Text Pro</vt:lpstr>
      <vt:lpstr>Times New Roman</vt:lpstr>
      <vt:lpstr>Dune</vt:lpstr>
      <vt:lpstr>PowerPoint Presentation</vt:lpstr>
      <vt:lpstr>  Sharpshooter on Picket Duty, 1863, Oil on canvas, Portland Museum of Art  Wood engraving for the  Harper's Weekly, Volume VI, 15 November 1862, p. 724 https://commons.wikimedia.org/wiki/File:Winslow_Homer_-_Sharpshooter.jpg  https://commons.wikimedia.org/wiki/File:Winslow_Homer_-_Sharpshooter.jpg#/media/File:The_Army_of_the_Potomac_--_A_sharp-shooter_on_picket_duty_(Boston_Public_Library).jpg  </vt:lpstr>
      <vt:lpstr>The Veteran in a New Field, 1865, Oil on canvas, 61.3 x 96.8 cm, The MET https://commons.wikimedia.org/wiki/File:The_Veteran_in_a_New_Field_1865_Winslow_Homer.jpg  </vt:lpstr>
      <vt:lpstr>Prisoners from the Front, 1866, Oil on canvas, 61 x 96.5 cm, The MET https://commons.wikimedia.org/wiki/File:Winslow_Homer_-_Prisoners_from_the_Front_-_The_Metropolitan_Museum_of_Art.jpg   </vt:lpstr>
      <vt:lpstr>Winslow Homer, American, 1836-1910 A Mountain Climber Resting, 1869, Oil on canvas, 26.7 x 36.8 cm, Private Collection  https://www.christies.com/en/lot/lot-6569220?ldp_breadcrumb=back  </vt:lpstr>
      <vt:lpstr>The Country School, 1871, Oilon Canvas, 54 x 97.2 cm, Saint Louis Art Museum, USA https://www.slam.org/collection/objects/36767/    </vt:lpstr>
      <vt:lpstr>Snap the Whip, 1872, Oil on canvas, 30.5 x 50.8 cm, the MET, NY, USA https://www.metmuseum.org/art/collection/search/11140  </vt:lpstr>
      <vt:lpstr>Winslow Homer, American, 1836 - 1910 The Red School House, 1873, Oil on canvas, 55.5 x 39.5 cm, NGA, Washington DC, USA  https://www.nga.gov/collection/art-object-page.66419.html  </vt:lpstr>
      <vt:lpstr>Breezing up, 1876, Oil on canvas, 61.5 × 97 cm, NGA, Washington DC, USA https://www.nga.gov/artworks/30228-breezing-fair-wind </vt:lpstr>
      <vt:lpstr>Fog Warning, 1885, Oil on canvas, 76 x 122 cm, Museum of Fine Arts, Boston, USA https://www.wga.hu/frames-e.html?/bio/h/homer/biograph.html </vt:lpstr>
      <vt:lpstr>Summer Night, 1890, Oil on canvas, 77 x 102 cm, Musée d'Orsay, Paris, France https://www.wga.hu/frames-e.html?/bio/h/homer/biograph.html </vt:lpstr>
      <vt:lpstr>The Fox Hunt, 1893, Oil on canvas, 96.5 × 174 cm, Pennsylvania Academy of Fine Arts, USA https://www.pafa.org/museum/collection/item/fox-hunt </vt:lpstr>
      <vt:lpstr>       Flower Garden and Bungalow, Bermuda, 1899, Watercolor and graphite on off-white wove paper, 35.4 x 53.2 cm, the MET, NY, USA https://www.metmuseum.org/art/collection/search/11121  </vt:lpstr>
      <vt:lpstr>    Key West, Hauling Anchor, 1903, Watercolor over graphite on paper, NGA, Washington DC https://www.nga.gov/artworks/55584-key-west-hauling-anchor </vt:lpstr>
      <vt:lpstr>    Right and Left, 1909, Oil on canvas, NGA, Washington DC, USA https://www.nga.gov/artworks/39763-right-and-left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Amalia Spiliakou</dc:creator>
  <cp:lastModifiedBy>Amalia Spiliakou</cp:lastModifiedBy>
  <cp:revision>1</cp:revision>
  <dcterms:created xsi:type="dcterms:W3CDTF">2026-03-10T02:37:44Z</dcterms:created>
  <dcterms:modified xsi:type="dcterms:W3CDTF">2026-08-15T08:28:58Z</dcterms:modified>
</cp:coreProperties>
</file>