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4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4F043-E164-B1EA-D263-491200D40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F6608-83FD-F8BD-AADE-D106DFA5E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FB7C4-CD54-4E39-5ADB-A9DF6C8D4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3B1BF-E695-9294-FB1E-7081F578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8C625-C5B3-08C7-B26E-7D5D89EA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241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1A04-AD77-C942-374E-804F50DBD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D22A5-8F9B-9B1C-C9D9-2FE2CA2C0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523BB-1750-32D1-37DC-959FE5F77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E4563-DCDE-CC40-0517-D34D4544C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CD61E-EF42-D465-460F-38B9D54E1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068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7005A6-5890-2748-9B3D-6F4A81B277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D7AA0B-AA24-9FDC-69B7-4290A4477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648EB-7C86-CC59-0BCF-AA6C870B2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FCC29-AAB6-AF97-3557-6EF0DF99C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A1E2D-10DB-CDB9-4B8F-DB3A2B1E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268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8C34-5235-0B0C-F40B-8F9AB9343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88996-1D02-1E62-A035-663F4E42C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B337C-1408-439A-4898-72D09AD2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103CC-96BE-4647-0705-D52D1966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E04BF-56A4-88EE-C071-B5867F1D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537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4951F-E617-714A-1FDA-94050729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9F7E9-C869-E9CD-3BC3-94B499A34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46425-64D3-359B-546A-64D1CEA7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531DC-B48E-2974-EED4-54089679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0661-69CB-DBA5-247C-F72AE936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2821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2AADA-656D-9D38-7F85-5D69EB95A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E2D44-4F1F-EF18-B535-37AD16A7E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CEFF3-FC88-66C5-E94F-B6665B536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E0E20-01E6-71E2-3963-638A1EAFF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A9C23-484A-DFFE-D151-5AA5A13F2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53FA3-98D6-77BD-2B8C-AE9378158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75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04BE-3272-1D2A-58B9-E47764050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951B-5F7C-5007-38EB-62828EC5C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E1578-ED1F-2F07-B6A4-DB0E26A8B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61D27C-7479-50A9-E644-6AEFADD20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B876CE-5A32-2C37-0B9C-909F1F518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ED48E1-543D-4B10-7BB5-A47F7A6C2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D47A87-DD9A-A96D-EDDE-3CCCB385E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042D8-6ED6-9B33-0D94-CCEF66111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857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8178-58E6-F10A-E84B-8B161AC66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1A45F8-7434-1F9B-2BA5-68A609DCC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EC0D0-85B4-1D1C-3C99-CADE5144C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DC3E2-D0FC-B66D-4DE6-AF80B2F4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723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F53F0C-A2C8-D021-76E4-988814D75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385CF2-1E50-8568-DF53-5D9B38D7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EC572-F8AA-5E0E-CAD7-31112C6F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486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08765-E444-DE05-0E1F-C2E1F054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D95F-761F-C81C-052D-B58E2EE2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8EFA2-7DA4-C870-D854-E3430E36F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79B62-85FA-DB69-CFA0-3FFD0BA7B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4327FD-B163-F83E-5B42-02EA5BBED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F9ECF-C390-3A85-A38E-1E1F947A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03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0C418-9BD4-A57B-1914-6C5201043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622D25-06EE-C208-A151-040119FA5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7782E-F0C4-BBFD-43DA-EDC4BBB6C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BB90A-0E2E-7272-AF10-E4B190AB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E780C-DF12-27B8-20E2-DE38244BD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4581A-9B14-9C9F-3825-CAB375A55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340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14E67D-2740-BE8B-54F5-393A64A85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0A151-C240-F328-AE3A-B75C35451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2CEFD-7FB4-BB9F-E98C-28916F8189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8339E8-3354-4694-891E-472ACCE835D0}" type="datetimeFigureOut">
              <a:rPr lang="el-GR" smtClean="0"/>
              <a:t>9/6/2026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A9D33-462C-AE7C-A3D7-D8FBB33A78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548CF-DD6D-EC73-C75E-D53E70530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179C3B-E9A8-4A21-8B0C-651340BB33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53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bonhams.com/auction/27187/lot/67/vicenzo-lanza-italian-1822-1902-paysage-grec-peint-en-1898-signed-and-dated-lower-right-oil-on-canvas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nationalgallery.gr/en/artist/lanza-vicenzo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nationalgallery.gr/en/artist/lanza-vicenzo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nationalgallery.gr/en/artist/lanza-vicenzo/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nationalgallery.gr/en/artist/lanza-vicenzo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nationalgallery.gr/en/artist/lanza-vicenzo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averoffmuseum.gr/en/paintings/columns-olympian-zeus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averoffmuseum.gr/en/paintings/parthenon-0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bonhams.com/auction/11461/lot/47/vikentios-lanza-greek-1822-1902-the-british-consulate-at-patras-45-x-74-cm-17-34-x-29-in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Beveled 5">
            <a:extLst>
              <a:ext uri="{FF2B5EF4-FFF2-40B4-BE49-F238E27FC236}">
                <a16:creationId xmlns:a16="http://schemas.microsoft.com/office/drawing/2014/main" id="{E161D22A-300F-03C0-E771-897F1D27B554}"/>
              </a:ext>
            </a:extLst>
          </p:cNvPr>
          <p:cNvSpPr/>
          <p:nvPr/>
        </p:nvSpPr>
        <p:spPr>
          <a:xfrm>
            <a:off x="468086" y="408214"/>
            <a:ext cx="11255828" cy="6041571"/>
          </a:xfrm>
          <a:custGeom>
            <a:avLst/>
            <a:gdLst>
              <a:gd name="csX0" fmla="*/ 755196 w 11255828"/>
              <a:gd name="csY0" fmla="*/ 755196 h 6041571"/>
              <a:gd name="csX1" fmla="*/ 1353844 w 11255828"/>
              <a:gd name="csY1" fmla="*/ 755196 h 6041571"/>
              <a:gd name="csX2" fmla="*/ 1757584 w 11255828"/>
              <a:gd name="csY2" fmla="*/ 755196 h 6041571"/>
              <a:gd name="csX3" fmla="*/ 2356232 w 11255828"/>
              <a:gd name="csY3" fmla="*/ 755196 h 6041571"/>
              <a:gd name="csX4" fmla="*/ 3149789 w 11255828"/>
              <a:gd name="csY4" fmla="*/ 755196 h 6041571"/>
              <a:gd name="csX5" fmla="*/ 3943346 w 11255828"/>
              <a:gd name="csY5" fmla="*/ 755196 h 6041571"/>
              <a:gd name="csX6" fmla="*/ 4639448 w 11255828"/>
              <a:gd name="csY6" fmla="*/ 755196 h 6041571"/>
              <a:gd name="csX7" fmla="*/ 5238097 w 11255828"/>
              <a:gd name="csY7" fmla="*/ 755196 h 6041571"/>
              <a:gd name="csX8" fmla="*/ 5641836 w 11255828"/>
              <a:gd name="csY8" fmla="*/ 755196 h 6041571"/>
              <a:gd name="csX9" fmla="*/ 6143030 w 11255828"/>
              <a:gd name="csY9" fmla="*/ 755196 h 6041571"/>
              <a:gd name="csX10" fmla="*/ 6741678 w 11255828"/>
              <a:gd name="csY10" fmla="*/ 755196 h 6041571"/>
              <a:gd name="csX11" fmla="*/ 7632689 w 11255828"/>
              <a:gd name="csY11" fmla="*/ 755196 h 6041571"/>
              <a:gd name="csX12" fmla="*/ 8231338 w 11255828"/>
              <a:gd name="csY12" fmla="*/ 755196 h 6041571"/>
              <a:gd name="csX13" fmla="*/ 9122349 w 11255828"/>
              <a:gd name="csY13" fmla="*/ 755196 h 6041571"/>
              <a:gd name="csX14" fmla="*/ 9720997 w 11255828"/>
              <a:gd name="csY14" fmla="*/ 755196 h 6041571"/>
              <a:gd name="csX15" fmla="*/ 10500632 w 11255828"/>
              <a:gd name="csY15" fmla="*/ 755196 h 6041571"/>
              <a:gd name="csX16" fmla="*/ 10500632 w 11255828"/>
              <a:gd name="csY16" fmla="*/ 1357195 h 6041571"/>
              <a:gd name="csX17" fmla="*/ 10500632 w 11255828"/>
              <a:gd name="csY17" fmla="*/ 2049819 h 6041571"/>
              <a:gd name="csX18" fmla="*/ 10500632 w 11255828"/>
              <a:gd name="csY18" fmla="*/ 2651818 h 6041571"/>
              <a:gd name="csX19" fmla="*/ 10500632 w 11255828"/>
              <a:gd name="csY19" fmla="*/ 3344441 h 6041571"/>
              <a:gd name="csX20" fmla="*/ 10500632 w 11255828"/>
              <a:gd name="csY20" fmla="*/ 3855817 h 6041571"/>
              <a:gd name="csX21" fmla="*/ 10500632 w 11255828"/>
              <a:gd name="csY21" fmla="*/ 4593752 h 6041571"/>
              <a:gd name="csX22" fmla="*/ 10500632 w 11255828"/>
              <a:gd name="csY22" fmla="*/ 5286375 h 6041571"/>
              <a:gd name="csX23" fmla="*/ 9609621 w 11255828"/>
              <a:gd name="csY23" fmla="*/ 5286375 h 6041571"/>
              <a:gd name="csX24" fmla="*/ 9010972 w 11255828"/>
              <a:gd name="csY24" fmla="*/ 5286375 h 6041571"/>
              <a:gd name="csX25" fmla="*/ 8119961 w 11255828"/>
              <a:gd name="csY25" fmla="*/ 5286375 h 6041571"/>
              <a:gd name="csX26" fmla="*/ 7326404 w 11255828"/>
              <a:gd name="csY26" fmla="*/ 5286375 h 6041571"/>
              <a:gd name="csX27" fmla="*/ 6630302 w 11255828"/>
              <a:gd name="csY27" fmla="*/ 5286375 h 6041571"/>
              <a:gd name="csX28" fmla="*/ 5934199 w 11255828"/>
              <a:gd name="csY28" fmla="*/ 5286375 h 6041571"/>
              <a:gd name="csX29" fmla="*/ 5530460 w 11255828"/>
              <a:gd name="csY29" fmla="*/ 5286375 h 6041571"/>
              <a:gd name="csX30" fmla="*/ 4639448 w 11255828"/>
              <a:gd name="csY30" fmla="*/ 5286375 h 6041571"/>
              <a:gd name="csX31" fmla="*/ 3845891 w 11255828"/>
              <a:gd name="csY31" fmla="*/ 5286375 h 6041571"/>
              <a:gd name="csX32" fmla="*/ 3247243 w 11255828"/>
              <a:gd name="csY32" fmla="*/ 5286375 h 6041571"/>
              <a:gd name="csX33" fmla="*/ 2453686 w 11255828"/>
              <a:gd name="csY33" fmla="*/ 5286375 h 6041571"/>
              <a:gd name="csX34" fmla="*/ 2049947 w 11255828"/>
              <a:gd name="csY34" fmla="*/ 5286375 h 6041571"/>
              <a:gd name="csX35" fmla="*/ 1353844 w 11255828"/>
              <a:gd name="csY35" fmla="*/ 5286375 h 6041571"/>
              <a:gd name="csX36" fmla="*/ 755196 w 11255828"/>
              <a:gd name="csY36" fmla="*/ 5286375 h 6041571"/>
              <a:gd name="csX37" fmla="*/ 755196 w 11255828"/>
              <a:gd name="csY37" fmla="*/ 4729687 h 6041571"/>
              <a:gd name="csX38" fmla="*/ 755196 w 11255828"/>
              <a:gd name="csY38" fmla="*/ 3991752 h 6041571"/>
              <a:gd name="csX39" fmla="*/ 755196 w 11255828"/>
              <a:gd name="csY39" fmla="*/ 3389753 h 6041571"/>
              <a:gd name="csX40" fmla="*/ 755196 w 11255828"/>
              <a:gd name="csY40" fmla="*/ 2742442 h 6041571"/>
              <a:gd name="csX41" fmla="*/ 755196 w 11255828"/>
              <a:gd name="csY41" fmla="*/ 2095130 h 6041571"/>
              <a:gd name="csX42" fmla="*/ 755196 w 11255828"/>
              <a:gd name="csY42" fmla="*/ 1538443 h 6041571"/>
              <a:gd name="csX43" fmla="*/ 755196 w 11255828"/>
              <a:gd name="csY43" fmla="*/ 755196 h 6041571"/>
              <a:gd name="csX0" fmla="*/ 0 w 11255828"/>
              <a:gd name="csY0" fmla="*/ 0 h 6041571"/>
              <a:gd name="csX1" fmla="*/ 774666 w 11255828"/>
              <a:gd name="csY1" fmla="*/ 0 h 6041571"/>
              <a:gd name="csX2" fmla="*/ 1661890 w 11255828"/>
              <a:gd name="csY2" fmla="*/ 0 h 6041571"/>
              <a:gd name="csX3" fmla="*/ 2098881 w 11255828"/>
              <a:gd name="csY3" fmla="*/ 0 h 6041571"/>
              <a:gd name="csX4" fmla="*/ 2535872 w 11255828"/>
              <a:gd name="csY4" fmla="*/ 0 h 6041571"/>
              <a:gd name="csX5" fmla="*/ 2860305 w 11255828"/>
              <a:gd name="csY5" fmla="*/ 0 h 6041571"/>
              <a:gd name="csX6" fmla="*/ 3297295 w 11255828"/>
              <a:gd name="csY6" fmla="*/ 0 h 6041571"/>
              <a:gd name="csX7" fmla="*/ 3846845 w 11255828"/>
              <a:gd name="csY7" fmla="*/ 0 h 6041571"/>
              <a:gd name="csX8" fmla="*/ 4621511 w 11255828"/>
              <a:gd name="csY8" fmla="*/ 0 h 6041571"/>
              <a:gd name="csX9" fmla="*/ 4945943 w 11255828"/>
              <a:gd name="csY9" fmla="*/ 0 h 6041571"/>
              <a:gd name="csX10" fmla="*/ 5382934 w 11255828"/>
              <a:gd name="csY10" fmla="*/ 0 h 6041571"/>
              <a:gd name="csX11" fmla="*/ 6270158 w 11255828"/>
              <a:gd name="csY11" fmla="*/ 0 h 6041571"/>
              <a:gd name="csX12" fmla="*/ 7157382 w 11255828"/>
              <a:gd name="csY12" fmla="*/ 0 h 6041571"/>
              <a:gd name="csX13" fmla="*/ 7932048 w 11255828"/>
              <a:gd name="csY13" fmla="*/ 0 h 6041571"/>
              <a:gd name="csX14" fmla="*/ 8819272 w 11255828"/>
              <a:gd name="csY14" fmla="*/ 0 h 6041571"/>
              <a:gd name="csX15" fmla="*/ 9706496 w 11255828"/>
              <a:gd name="csY15" fmla="*/ 0 h 6041571"/>
              <a:gd name="csX16" fmla="*/ 10593720 w 11255828"/>
              <a:gd name="csY16" fmla="*/ 0 h 6041571"/>
              <a:gd name="csX17" fmla="*/ 11255828 w 11255828"/>
              <a:gd name="csY17" fmla="*/ 0 h 6041571"/>
              <a:gd name="csX18" fmla="*/ 10878230 w 11255828"/>
              <a:gd name="csY18" fmla="*/ 377598 h 6041571"/>
              <a:gd name="csX19" fmla="*/ 10500632 w 11255828"/>
              <a:gd name="csY19" fmla="*/ 755196 h 6041571"/>
              <a:gd name="csX20" fmla="*/ 10096893 w 11255828"/>
              <a:gd name="csY20" fmla="*/ 755196 h 6041571"/>
              <a:gd name="csX21" fmla="*/ 9498244 w 11255828"/>
              <a:gd name="csY21" fmla="*/ 755196 h 6041571"/>
              <a:gd name="csX22" fmla="*/ 8899596 w 11255828"/>
              <a:gd name="csY22" fmla="*/ 755196 h 6041571"/>
              <a:gd name="csX23" fmla="*/ 8106039 w 11255828"/>
              <a:gd name="csY23" fmla="*/ 755196 h 6041571"/>
              <a:gd name="csX24" fmla="*/ 7409937 w 11255828"/>
              <a:gd name="csY24" fmla="*/ 755196 h 6041571"/>
              <a:gd name="csX25" fmla="*/ 6616380 w 11255828"/>
              <a:gd name="csY25" fmla="*/ 755196 h 6041571"/>
              <a:gd name="csX26" fmla="*/ 5822823 w 11255828"/>
              <a:gd name="csY26" fmla="*/ 755196 h 6041571"/>
              <a:gd name="csX27" fmla="*/ 5126720 w 11255828"/>
              <a:gd name="csY27" fmla="*/ 755196 h 6041571"/>
              <a:gd name="csX28" fmla="*/ 4333163 w 11255828"/>
              <a:gd name="csY28" fmla="*/ 755196 h 6041571"/>
              <a:gd name="csX29" fmla="*/ 3637061 w 11255828"/>
              <a:gd name="csY29" fmla="*/ 755196 h 6041571"/>
              <a:gd name="csX30" fmla="*/ 2940958 w 11255828"/>
              <a:gd name="csY30" fmla="*/ 755196 h 6041571"/>
              <a:gd name="csX31" fmla="*/ 2342310 w 11255828"/>
              <a:gd name="csY31" fmla="*/ 755196 h 6041571"/>
              <a:gd name="csX32" fmla="*/ 1938570 w 11255828"/>
              <a:gd name="csY32" fmla="*/ 755196 h 6041571"/>
              <a:gd name="csX33" fmla="*/ 755196 w 11255828"/>
              <a:gd name="csY33" fmla="*/ 755196 h 6041571"/>
              <a:gd name="csX34" fmla="*/ 400254 w 11255828"/>
              <a:gd name="csY34" fmla="*/ 400254 h 6041571"/>
              <a:gd name="csX35" fmla="*/ 0 w 11255828"/>
              <a:gd name="csY35" fmla="*/ 0 h 6041571"/>
              <a:gd name="csX0" fmla="*/ 0 w 11255828"/>
              <a:gd name="csY0" fmla="*/ 6041571 h 6041571"/>
              <a:gd name="csX1" fmla="*/ 385150 w 11255828"/>
              <a:gd name="csY1" fmla="*/ 5656421 h 6041571"/>
              <a:gd name="csX2" fmla="*/ 755196 w 11255828"/>
              <a:gd name="csY2" fmla="*/ 5286375 h 6041571"/>
              <a:gd name="csX3" fmla="*/ 1548753 w 11255828"/>
              <a:gd name="csY3" fmla="*/ 5286375 h 6041571"/>
              <a:gd name="csX4" fmla="*/ 2342310 w 11255828"/>
              <a:gd name="csY4" fmla="*/ 5286375 h 6041571"/>
              <a:gd name="csX5" fmla="*/ 2843504 w 11255828"/>
              <a:gd name="csY5" fmla="*/ 5286375 h 6041571"/>
              <a:gd name="csX6" fmla="*/ 3637061 w 11255828"/>
              <a:gd name="csY6" fmla="*/ 5286375 h 6041571"/>
              <a:gd name="csX7" fmla="*/ 4430618 w 11255828"/>
              <a:gd name="csY7" fmla="*/ 5286375 h 6041571"/>
              <a:gd name="csX8" fmla="*/ 5224175 w 11255828"/>
              <a:gd name="csY8" fmla="*/ 5286375 h 6041571"/>
              <a:gd name="csX9" fmla="*/ 5920277 w 11255828"/>
              <a:gd name="csY9" fmla="*/ 5286375 h 6041571"/>
              <a:gd name="csX10" fmla="*/ 6811288 w 11255828"/>
              <a:gd name="csY10" fmla="*/ 5286375 h 6041571"/>
              <a:gd name="csX11" fmla="*/ 7215028 w 11255828"/>
              <a:gd name="csY11" fmla="*/ 5286375 h 6041571"/>
              <a:gd name="csX12" fmla="*/ 8008585 w 11255828"/>
              <a:gd name="csY12" fmla="*/ 5286375 h 6041571"/>
              <a:gd name="csX13" fmla="*/ 8802142 w 11255828"/>
              <a:gd name="csY13" fmla="*/ 5286375 h 6041571"/>
              <a:gd name="csX14" fmla="*/ 9693153 w 11255828"/>
              <a:gd name="csY14" fmla="*/ 5286375 h 6041571"/>
              <a:gd name="csX15" fmla="*/ 10500632 w 11255828"/>
              <a:gd name="csY15" fmla="*/ 5286375 h 6041571"/>
              <a:gd name="csX16" fmla="*/ 10870678 w 11255828"/>
              <a:gd name="csY16" fmla="*/ 5656421 h 6041571"/>
              <a:gd name="csX17" fmla="*/ 11255828 w 11255828"/>
              <a:gd name="csY17" fmla="*/ 6041571 h 6041571"/>
              <a:gd name="csX18" fmla="*/ 10368604 w 11255828"/>
              <a:gd name="csY18" fmla="*/ 6041571 h 6041571"/>
              <a:gd name="csX19" fmla="*/ 9481380 w 11255828"/>
              <a:gd name="csY19" fmla="*/ 6041571 h 6041571"/>
              <a:gd name="csX20" fmla="*/ 8931831 w 11255828"/>
              <a:gd name="csY20" fmla="*/ 6041571 h 6041571"/>
              <a:gd name="csX21" fmla="*/ 8044606 w 11255828"/>
              <a:gd name="csY21" fmla="*/ 6041571 h 6041571"/>
              <a:gd name="csX22" fmla="*/ 7382499 w 11255828"/>
              <a:gd name="csY22" fmla="*/ 6041571 h 6041571"/>
              <a:gd name="csX23" fmla="*/ 6720391 w 11255828"/>
              <a:gd name="csY23" fmla="*/ 6041571 h 6041571"/>
              <a:gd name="csX24" fmla="*/ 6170842 w 11255828"/>
              <a:gd name="csY24" fmla="*/ 6041571 h 6041571"/>
              <a:gd name="csX25" fmla="*/ 5283618 w 11255828"/>
              <a:gd name="csY25" fmla="*/ 6041571 h 6041571"/>
              <a:gd name="csX26" fmla="*/ 4959185 w 11255828"/>
              <a:gd name="csY26" fmla="*/ 6041571 h 6041571"/>
              <a:gd name="csX27" fmla="*/ 4634753 w 11255828"/>
              <a:gd name="csY27" fmla="*/ 6041571 h 6041571"/>
              <a:gd name="csX28" fmla="*/ 4197762 w 11255828"/>
              <a:gd name="csY28" fmla="*/ 6041571 h 6041571"/>
              <a:gd name="csX29" fmla="*/ 3423096 w 11255828"/>
              <a:gd name="csY29" fmla="*/ 6041571 h 6041571"/>
              <a:gd name="csX30" fmla="*/ 2648430 w 11255828"/>
              <a:gd name="csY30" fmla="*/ 6041571 h 6041571"/>
              <a:gd name="csX31" fmla="*/ 2098881 w 11255828"/>
              <a:gd name="csY31" fmla="*/ 6041571 h 6041571"/>
              <a:gd name="csX32" fmla="*/ 1211657 w 11255828"/>
              <a:gd name="csY32" fmla="*/ 6041571 h 6041571"/>
              <a:gd name="csX33" fmla="*/ 774666 w 11255828"/>
              <a:gd name="csY33" fmla="*/ 6041571 h 6041571"/>
              <a:gd name="csX34" fmla="*/ 0 w 11255828"/>
              <a:gd name="csY34" fmla="*/ 6041571 h 6041571"/>
              <a:gd name="csX0" fmla="*/ 0 w 11255828"/>
              <a:gd name="csY0" fmla="*/ 0 h 6041571"/>
              <a:gd name="csX1" fmla="*/ 377598 w 11255828"/>
              <a:gd name="csY1" fmla="*/ 377598 h 6041571"/>
              <a:gd name="csX2" fmla="*/ 755196 w 11255828"/>
              <a:gd name="csY2" fmla="*/ 755196 h 6041571"/>
              <a:gd name="csX3" fmla="*/ 755196 w 11255828"/>
              <a:gd name="csY3" fmla="*/ 1493131 h 6041571"/>
              <a:gd name="csX4" fmla="*/ 755196 w 11255828"/>
              <a:gd name="csY4" fmla="*/ 2004507 h 6041571"/>
              <a:gd name="csX5" fmla="*/ 755196 w 11255828"/>
              <a:gd name="csY5" fmla="*/ 2606506 h 6041571"/>
              <a:gd name="csX6" fmla="*/ 755196 w 11255828"/>
              <a:gd name="csY6" fmla="*/ 3253818 h 6041571"/>
              <a:gd name="csX7" fmla="*/ 755196 w 11255828"/>
              <a:gd name="csY7" fmla="*/ 3855817 h 6041571"/>
              <a:gd name="csX8" fmla="*/ 755196 w 11255828"/>
              <a:gd name="csY8" fmla="*/ 4457817 h 6041571"/>
              <a:gd name="csX9" fmla="*/ 755196 w 11255828"/>
              <a:gd name="csY9" fmla="*/ 5286375 h 6041571"/>
              <a:gd name="csX10" fmla="*/ 377598 w 11255828"/>
              <a:gd name="csY10" fmla="*/ 5663973 h 6041571"/>
              <a:gd name="csX11" fmla="*/ 0 w 11255828"/>
              <a:gd name="csY11" fmla="*/ 6041571 h 6041571"/>
              <a:gd name="csX12" fmla="*/ 0 w 11255828"/>
              <a:gd name="csY12" fmla="*/ 5551532 h 6041571"/>
              <a:gd name="csX13" fmla="*/ 0 w 11255828"/>
              <a:gd name="csY13" fmla="*/ 5001078 h 6041571"/>
              <a:gd name="csX14" fmla="*/ 0 w 11255828"/>
              <a:gd name="csY14" fmla="*/ 4269377 h 6041571"/>
              <a:gd name="csX15" fmla="*/ 0 w 11255828"/>
              <a:gd name="csY15" fmla="*/ 3718923 h 6041571"/>
              <a:gd name="csX16" fmla="*/ 0 w 11255828"/>
              <a:gd name="csY16" fmla="*/ 2987221 h 6041571"/>
              <a:gd name="csX17" fmla="*/ 0 w 11255828"/>
              <a:gd name="csY17" fmla="*/ 2255520 h 6041571"/>
              <a:gd name="csX18" fmla="*/ 0 w 11255828"/>
              <a:gd name="csY18" fmla="*/ 1705066 h 6041571"/>
              <a:gd name="csX19" fmla="*/ 0 w 11255828"/>
              <a:gd name="csY19" fmla="*/ 1094196 h 6041571"/>
              <a:gd name="csX20" fmla="*/ 0 w 11255828"/>
              <a:gd name="csY20" fmla="*/ 0 h 6041571"/>
              <a:gd name="csX0" fmla="*/ 11255828 w 11255828"/>
              <a:gd name="csY0" fmla="*/ 0 h 6041571"/>
              <a:gd name="csX1" fmla="*/ 11255828 w 11255828"/>
              <a:gd name="csY1" fmla="*/ 550454 h 6041571"/>
              <a:gd name="csX2" fmla="*/ 11255828 w 11255828"/>
              <a:gd name="csY2" fmla="*/ 1161324 h 6041571"/>
              <a:gd name="csX3" fmla="*/ 11255828 w 11255828"/>
              <a:gd name="csY3" fmla="*/ 1953441 h 6041571"/>
              <a:gd name="csX4" fmla="*/ 11255828 w 11255828"/>
              <a:gd name="csY4" fmla="*/ 2624727 h 6041571"/>
              <a:gd name="csX5" fmla="*/ 11255828 w 11255828"/>
              <a:gd name="csY5" fmla="*/ 3114765 h 6041571"/>
              <a:gd name="csX6" fmla="*/ 11255828 w 11255828"/>
              <a:gd name="csY6" fmla="*/ 3906883 h 6041571"/>
              <a:gd name="csX7" fmla="*/ 11255828 w 11255828"/>
              <a:gd name="csY7" fmla="*/ 4396921 h 6041571"/>
              <a:gd name="csX8" fmla="*/ 11255828 w 11255828"/>
              <a:gd name="csY8" fmla="*/ 5068207 h 6041571"/>
              <a:gd name="csX9" fmla="*/ 11255828 w 11255828"/>
              <a:gd name="csY9" fmla="*/ 6041571 h 6041571"/>
              <a:gd name="csX10" fmla="*/ 10878230 w 11255828"/>
              <a:gd name="csY10" fmla="*/ 5663973 h 6041571"/>
              <a:gd name="csX11" fmla="*/ 10500632 w 11255828"/>
              <a:gd name="csY11" fmla="*/ 5286375 h 6041571"/>
              <a:gd name="csX12" fmla="*/ 10500632 w 11255828"/>
              <a:gd name="csY12" fmla="*/ 4593752 h 6041571"/>
              <a:gd name="csX13" fmla="*/ 10500632 w 11255828"/>
              <a:gd name="csY13" fmla="*/ 4037064 h 6041571"/>
              <a:gd name="csX14" fmla="*/ 10500632 w 11255828"/>
              <a:gd name="csY14" fmla="*/ 3389753 h 6041571"/>
              <a:gd name="csX15" fmla="*/ 10500632 w 11255828"/>
              <a:gd name="csY15" fmla="*/ 2878377 h 6041571"/>
              <a:gd name="csX16" fmla="*/ 10500632 w 11255828"/>
              <a:gd name="csY16" fmla="*/ 2321689 h 6041571"/>
              <a:gd name="csX17" fmla="*/ 10500632 w 11255828"/>
              <a:gd name="csY17" fmla="*/ 1719690 h 6041571"/>
              <a:gd name="csX18" fmla="*/ 10500632 w 11255828"/>
              <a:gd name="csY18" fmla="*/ 755196 h 6041571"/>
              <a:gd name="csX19" fmla="*/ 10863126 w 11255828"/>
              <a:gd name="csY19" fmla="*/ 392702 h 6041571"/>
              <a:gd name="csX20" fmla="*/ 11255828 w 11255828"/>
              <a:gd name="csY20" fmla="*/ 0 h 6041571"/>
              <a:gd name="csX0" fmla="*/ 0 w 11255828"/>
              <a:gd name="csY0" fmla="*/ 0 h 6041571"/>
              <a:gd name="csX1" fmla="*/ 774666 w 11255828"/>
              <a:gd name="csY1" fmla="*/ 0 h 6041571"/>
              <a:gd name="csX2" fmla="*/ 1211657 w 11255828"/>
              <a:gd name="csY2" fmla="*/ 0 h 6041571"/>
              <a:gd name="csX3" fmla="*/ 2098881 w 11255828"/>
              <a:gd name="csY3" fmla="*/ 0 h 6041571"/>
              <a:gd name="csX4" fmla="*/ 2986105 w 11255828"/>
              <a:gd name="csY4" fmla="*/ 0 h 6041571"/>
              <a:gd name="csX5" fmla="*/ 3760771 w 11255828"/>
              <a:gd name="csY5" fmla="*/ 0 h 6041571"/>
              <a:gd name="csX6" fmla="*/ 4535437 w 11255828"/>
              <a:gd name="csY6" fmla="*/ 0 h 6041571"/>
              <a:gd name="csX7" fmla="*/ 5197544 w 11255828"/>
              <a:gd name="csY7" fmla="*/ 0 h 6041571"/>
              <a:gd name="csX8" fmla="*/ 6084768 w 11255828"/>
              <a:gd name="csY8" fmla="*/ 0 h 6041571"/>
              <a:gd name="csX9" fmla="*/ 6746876 w 11255828"/>
              <a:gd name="csY9" fmla="*/ 0 h 6041571"/>
              <a:gd name="csX10" fmla="*/ 7183867 w 11255828"/>
              <a:gd name="csY10" fmla="*/ 0 h 6041571"/>
              <a:gd name="csX11" fmla="*/ 7733416 w 11255828"/>
              <a:gd name="csY11" fmla="*/ 0 h 6041571"/>
              <a:gd name="csX12" fmla="*/ 8057849 w 11255828"/>
              <a:gd name="csY12" fmla="*/ 0 h 6041571"/>
              <a:gd name="csX13" fmla="*/ 8832514 w 11255828"/>
              <a:gd name="csY13" fmla="*/ 0 h 6041571"/>
              <a:gd name="csX14" fmla="*/ 9269505 w 11255828"/>
              <a:gd name="csY14" fmla="*/ 0 h 6041571"/>
              <a:gd name="csX15" fmla="*/ 9931613 w 11255828"/>
              <a:gd name="csY15" fmla="*/ 0 h 6041571"/>
              <a:gd name="csX16" fmla="*/ 11255828 w 11255828"/>
              <a:gd name="csY16" fmla="*/ 0 h 6041571"/>
              <a:gd name="csX17" fmla="*/ 11255828 w 11255828"/>
              <a:gd name="csY17" fmla="*/ 610870 h 6041571"/>
              <a:gd name="csX18" fmla="*/ 11255828 w 11255828"/>
              <a:gd name="csY18" fmla="*/ 1402987 h 6041571"/>
              <a:gd name="csX19" fmla="*/ 11255828 w 11255828"/>
              <a:gd name="csY19" fmla="*/ 1953441 h 6041571"/>
              <a:gd name="csX20" fmla="*/ 11255828 w 11255828"/>
              <a:gd name="csY20" fmla="*/ 2443480 h 6041571"/>
              <a:gd name="csX21" fmla="*/ 11255828 w 11255828"/>
              <a:gd name="csY21" fmla="*/ 2993934 h 6041571"/>
              <a:gd name="csX22" fmla="*/ 11255828 w 11255828"/>
              <a:gd name="csY22" fmla="*/ 3725635 h 6041571"/>
              <a:gd name="csX23" fmla="*/ 11255828 w 11255828"/>
              <a:gd name="csY23" fmla="*/ 4396921 h 6041571"/>
              <a:gd name="csX24" fmla="*/ 11255828 w 11255828"/>
              <a:gd name="csY24" fmla="*/ 5068207 h 6041571"/>
              <a:gd name="csX25" fmla="*/ 11255828 w 11255828"/>
              <a:gd name="csY25" fmla="*/ 6041571 h 6041571"/>
              <a:gd name="csX26" fmla="*/ 10818837 w 11255828"/>
              <a:gd name="csY26" fmla="*/ 6041571 h 6041571"/>
              <a:gd name="csX27" fmla="*/ 10494404 w 11255828"/>
              <a:gd name="csY27" fmla="*/ 6041571 h 6041571"/>
              <a:gd name="csX28" fmla="*/ 9944855 w 11255828"/>
              <a:gd name="csY28" fmla="*/ 6041571 h 6041571"/>
              <a:gd name="csX29" fmla="*/ 9282748 w 11255828"/>
              <a:gd name="csY29" fmla="*/ 6041571 h 6041571"/>
              <a:gd name="csX30" fmla="*/ 8845757 w 11255828"/>
              <a:gd name="csY30" fmla="*/ 6041571 h 6041571"/>
              <a:gd name="csX31" fmla="*/ 7958533 w 11255828"/>
              <a:gd name="csY31" fmla="*/ 6041571 h 6041571"/>
              <a:gd name="csX32" fmla="*/ 7408983 w 11255828"/>
              <a:gd name="csY32" fmla="*/ 6041571 h 6041571"/>
              <a:gd name="csX33" fmla="*/ 6971992 w 11255828"/>
              <a:gd name="csY33" fmla="*/ 6041571 h 6041571"/>
              <a:gd name="csX34" fmla="*/ 6535001 w 11255828"/>
              <a:gd name="csY34" fmla="*/ 6041571 h 6041571"/>
              <a:gd name="csX35" fmla="*/ 5872894 w 11255828"/>
              <a:gd name="csY35" fmla="*/ 6041571 h 6041571"/>
              <a:gd name="csX36" fmla="*/ 5435903 w 11255828"/>
              <a:gd name="csY36" fmla="*/ 6041571 h 6041571"/>
              <a:gd name="csX37" fmla="*/ 4886354 w 11255828"/>
              <a:gd name="csY37" fmla="*/ 6041571 h 6041571"/>
              <a:gd name="csX38" fmla="*/ 4224246 w 11255828"/>
              <a:gd name="csY38" fmla="*/ 6041571 h 6041571"/>
              <a:gd name="csX39" fmla="*/ 3674697 w 11255828"/>
              <a:gd name="csY39" fmla="*/ 6041571 h 6041571"/>
              <a:gd name="csX40" fmla="*/ 3125148 w 11255828"/>
              <a:gd name="csY40" fmla="*/ 6041571 h 6041571"/>
              <a:gd name="csX41" fmla="*/ 2575598 w 11255828"/>
              <a:gd name="csY41" fmla="*/ 6041571 h 6041571"/>
              <a:gd name="csX42" fmla="*/ 1800932 w 11255828"/>
              <a:gd name="csY42" fmla="*/ 6041571 h 6041571"/>
              <a:gd name="csX43" fmla="*/ 1363942 w 11255828"/>
              <a:gd name="csY43" fmla="*/ 6041571 h 6041571"/>
              <a:gd name="csX44" fmla="*/ 701834 w 11255828"/>
              <a:gd name="csY44" fmla="*/ 6041571 h 6041571"/>
              <a:gd name="csX45" fmla="*/ 0 w 11255828"/>
              <a:gd name="csY45" fmla="*/ 6041571 h 6041571"/>
              <a:gd name="csX46" fmla="*/ 0 w 11255828"/>
              <a:gd name="csY46" fmla="*/ 5551532 h 6041571"/>
              <a:gd name="csX47" fmla="*/ 0 w 11255828"/>
              <a:gd name="csY47" fmla="*/ 4819831 h 6041571"/>
              <a:gd name="csX48" fmla="*/ 0 w 11255828"/>
              <a:gd name="csY48" fmla="*/ 4027714 h 6041571"/>
              <a:gd name="csX49" fmla="*/ 0 w 11255828"/>
              <a:gd name="csY49" fmla="*/ 3537675 h 6041571"/>
              <a:gd name="csX50" fmla="*/ 0 w 11255828"/>
              <a:gd name="csY50" fmla="*/ 2745558 h 6041571"/>
              <a:gd name="csX51" fmla="*/ 0 w 11255828"/>
              <a:gd name="csY51" fmla="*/ 2195104 h 6041571"/>
              <a:gd name="csX52" fmla="*/ 0 w 11255828"/>
              <a:gd name="csY52" fmla="*/ 1644650 h 6041571"/>
              <a:gd name="csX53" fmla="*/ 0 w 11255828"/>
              <a:gd name="csY53" fmla="*/ 852533 h 6041571"/>
              <a:gd name="csX54" fmla="*/ 0 w 11255828"/>
              <a:gd name="csY54" fmla="*/ 0 h 6041571"/>
              <a:gd name="csX55" fmla="*/ 755196 w 11255828"/>
              <a:gd name="csY55" fmla="*/ 755196 h 6041571"/>
              <a:gd name="csX56" fmla="*/ 1646207 w 11255828"/>
              <a:gd name="csY56" fmla="*/ 755196 h 6041571"/>
              <a:gd name="csX57" fmla="*/ 2147401 w 11255828"/>
              <a:gd name="csY57" fmla="*/ 755196 h 6041571"/>
              <a:gd name="csX58" fmla="*/ 2551141 w 11255828"/>
              <a:gd name="csY58" fmla="*/ 755196 h 6041571"/>
              <a:gd name="csX59" fmla="*/ 3149789 w 11255828"/>
              <a:gd name="csY59" fmla="*/ 755196 h 6041571"/>
              <a:gd name="csX60" fmla="*/ 4040800 w 11255828"/>
              <a:gd name="csY60" fmla="*/ 755196 h 6041571"/>
              <a:gd name="csX61" fmla="*/ 4444540 w 11255828"/>
              <a:gd name="csY61" fmla="*/ 755196 h 6041571"/>
              <a:gd name="csX62" fmla="*/ 4945733 w 11255828"/>
              <a:gd name="csY62" fmla="*/ 755196 h 6041571"/>
              <a:gd name="csX63" fmla="*/ 5739290 w 11255828"/>
              <a:gd name="csY63" fmla="*/ 755196 h 6041571"/>
              <a:gd name="csX64" fmla="*/ 6435393 w 11255828"/>
              <a:gd name="csY64" fmla="*/ 755196 h 6041571"/>
              <a:gd name="csX65" fmla="*/ 6839132 w 11255828"/>
              <a:gd name="csY65" fmla="*/ 755196 h 6041571"/>
              <a:gd name="csX66" fmla="*/ 7437781 w 11255828"/>
              <a:gd name="csY66" fmla="*/ 755196 h 6041571"/>
              <a:gd name="csX67" fmla="*/ 8231338 w 11255828"/>
              <a:gd name="csY67" fmla="*/ 755196 h 6041571"/>
              <a:gd name="csX68" fmla="*/ 8927440 w 11255828"/>
              <a:gd name="csY68" fmla="*/ 755196 h 6041571"/>
              <a:gd name="csX69" fmla="*/ 9428634 w 11255828"/>
              <a:gd name="csY69" fmla="*/ 755196 h 6041571"/>
              <a:gd name="csX70" fmla="*/ 10500632 w 11255828"/>
              <a:gd name="csY70" fmla="*/ 755196 h 6041571"/>
              <a:gd name="csX71" fmla="*/ 10500632 w 11255828"/>
              <a:gd name="csY71" fmla="*/ 1311884 h 6041571"/>
              <a:gd name="csX72" fmla="*/ 10500632 w 11255828"/>
              <a:gd name="csY72" fmla="*/ 1959195 h 6041571"/>
              <a:gd name="csX73" fmla="*/ 10500632 w 11255828"/>
              <a:gd name="csY73" fmla="*/ 2606506 h 6041571"/>
              <a:gd name="csX74" fmla="*/ 10500632 w 11255828"/>
              <a:gd name="csY74" fmla="*/ 3299129 h 6041571"/>
              <a:gd name="csX75" fmla="*/ 10500632 w 11255828"/>
              <a:gd name="csY75" fmla="*/ 4037064 h 6041571"/>
              <a:gd name="csX76" fmla="*/ 10500632 w 11255828"/>
              <a:gd name="csY76" fmla="*/ 5286375 h 6041571"/>
              <a:gd name="csX77" fmla="*/ 9707075 w 11255828"/>
              <a:gd name="csY77" fmla="*/ 5286375 h 6041571"/>
              <a:gd name="csX78" fmla="*/ 8816064 w 11255828"/>
              <a:gd name="csY78" fmla="*/ 5286375 h 6041571"/>
              <a:gd name="csX79" fmla="*/ 8217416 w 11255828"/>
              <a:gd name="csY79" fmla="*/ 5286375 h 6041571"/>
              <a:gd name="csX80" fmla="*/ 7326404 w 11255828"/>
              <a:gd name="csY80" fmla="*/ 5286375 h 6041571"/>
              <a:gd name="csX81" fmla="*/ 6532847 w 11255828"/>
              <a:gd name="csY81" fmla="*/ 5286375 h 6041571"/>
              <a:gd name="csX82" fmla="*/ 5641836 w 11255828"/>
              <a:gd name="csY82" fmla="*/ 5286375 h 6041571"/>
              <a:gd name="csX83" fmla="*/ 4945733 w 11255828"/>
              <a:gd name="csY83" fmla="*/ 5286375 h 6041571"/>
              <a:gd name="csX84" fmla="*/ 4152177 w 11255828"/>
              <a:gd name="csY84" fmla="*/ 5286375 h 6041571"/>
              <a:gd name="csX85" fmla="*/ 3650983 w 11255828"/>
              <a:gd name="csY85" fmla="*/ 5286375 h 6041571"/>
              <a:gd name="csX86" fmla="*/ 3052334 w 11255828"/>
              <a:gd name="csY86" fmla="*/ 5286375 h 6041571"/>
              <a:gd name="csX87" fmla="*/ 2161323 w 11255828"/>
              <a:gd name="csY87" fmla="*/ 5286375 h 6041571"/>
              <a:gd name="csX88" fmla="*/ 1562675 w 11255828"/>
              <a:gd name="csY88" fmla="*/ 5286375 h 6041571"/>
              <a:gd name="csX89" fmla="*/ 755196 w 11255828"/>
              <a:gd name="csY89" fmla="*/ 5286375 h 6041571"/>
              <a:gd name="csX90" fmla="*/ 755196 w 11255828"/>
              <a:gd name="csY90" fmla="*/ 4684376 h 6041571"/>
              <a:gd name="csX91" fmla="*/ 755196 w 11255828"/>
              <a:gd name="csY91" fmla="*/ 3946441 h 6041571"/>
              <a:gd name="csX92" fmla="*/ 755196 w 11255828"/>
              <a:gd name="csY92" fmla="*/ 3208506 h 6041571"/>
              <a:gd name="csX93" fmla="*/ 755196 w 11255828"/>
              <a:gd name="csY93" fmla="*/ 2651818 h 6041571"/>
              <a:gd name="csX94" fmla="*/ 755196 w 11255828"/>
              <a:gd name="csY94" fmla="*/ 2049819 h 6041571"/>
              <a:gd name="csX95" fmla="*/ 755196 w 11255828"/>
              <a:gd name="csY95" fmla="*/ 1447819 h 6041571"/>
              <a:gd name="csX96" fmla="*/ 755196 w 11255828"/>
              <a:gd name="csY96" fmla="*/ 755196 h 6041571"/>
              <a:gd name="csX97" fmla="*/ 0 w 11255828"/>
              <a:gd name="csY97" fmla="*/ 0 h 6041571"/>
              <a:gd name="csX98" fmla="*/ 377598 w 11255828"/>
              <a:gd name="csY98" fmla="*/ 377598 h 6041571"/>
              <a:gd name="csX99" fmla="*/ 755196 w 11255828"/>
              <a:gd name="csY99" fmla="*/ 755196 h 6041571"/>
              <a:gd name="csX100" fmla="*/ 0 w 11255828"/>
              <a:gd name="csY100" fmla="*/ 6041571 h 6041571"/>
              <a:gd name="csX101" fmla="*/ 362494 w 11255828"/>
              <a:gd name="csY101" fmla="*/ 5679077 h 6041571"/>
              <a:gd name="csX102" fmla="*/ 755196 w 11255828"/>
              <a:gd name="csY102" fmla="*/ 5286375 h 6041571"/>
              <a:gd name="csX103" fmla="*/ 11255828 w 11255828"/>
              <a:gd name="csY103" fmla="*/ 0 h 6041571"/>
              <a:gd name="csX104" fmla="*/ 10893334 w 11255828"/>
              <a:gd name="csY104" fmla="*/ 362494 h 6041571"/>
              <a:gd name="csX105" fmla="*/ 10500632 w 11255828"/>
              <a:gd name="csY105" fmla="*/ 755196 h 6041571"/>
              <a:gd name="csX106" fmla="*/ 11255828 w 11255828"/>
              <a:gd name="csY106" fmla="*/ 6041571 h 6041571"/>
              <a:gd name="csX107" fmla="*/ 10885782 w 11255828"/>
              <a:gd name="csY107" fmla="*/ 5671525 h 6041571"/>
              <a:gd name="csX108" fmla="*/ 10500632 w 11255828"/>
              <a:gd name="csY108" fmla="*/ 5286375 h 604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</a:cxnLst>
            <a:rect l="l" t="t" r="r" b="b"/>
            <a:pathLst>
              <a:path w="11255828" h="6041571" stroke="0" extrusionOk="0">
                <a:moveTo>
                  <a:pt x="755196" y="755196"/>
                </a:moveTo>
                <a:cubicBezTo>
                  <a:pt x="963076" y="735483"/>
                  <a:pt x="1205363" y="734198"/>
                  <a:pt x="1353844" y="755196"/>
                </a:cubicBezTo>
                <a:cubicBezTo>
                  <a:pt x="1502325" y="776194"/>
                  <a:pt x="1599374" y="755980"/>
                  <a:pt x="1757584" y="755196"/>
                </a:cubicBezTo>
                <a:cubicBezTo>
                  <a:pt x="1915794" y="754412"/>
                  <a:pt x="2100139" y="727665"/>
                  <a:pt x="2356232" y="755196"/>
                </a:cubicBezTo>
                <a:cubicBezTo>
                  <a:pt x="2612325" y="782727"/>
                  <a:pt x="2861563" y="732833"/>
                  <a:pt x="3149789" y="755196"/>
                </a:cubicBezTo>
                <a:cubicBezTo>
                  <a:pt x="3438015" y="777559"/>
                  <a:pt x="3678397" y="738291"/>
                  <a:pt x="3943346" y="755196"/>
                </a:cubicBezTo>
                <a:cubicBezTo>
                  <a:pt x="4208295" y="772101"/>
                  <a:pt x="4334634" y="725548"/>
                  <a:pt x="4639448" y="755196"/>
                </a:cubicBezTo>
                <a:cubicBezTo>
                  <a:pt x="4944262" y="784844"/>
                  <a:pt x="4948906" y="737193"/>
                  <a:pt x="5238097" y="755196"/>
                </a:cubicBezTo>
                <a:cubicBezTo>
                  <a:pt x="5527288" y="773199"/>
                  <a:pt x="5506677" y="747209"/>
                  <a:pt x="5641836" y="755196"/>
                </a:cubicBezTo>
                <a:cubicBezTo>
                  <a:pt x="5776995" y="763183"/>
                  <a:pt x="6015330" y="732890"/>
                  <a:pt x="6143030" y="755196"/>
                </a:cubicBezTo>
                <a:cubicBezTo>
                  <a:pt x="6270730" y="777502"/>
                  <a:pt x="6575952" y="769988"/>
                  <a:pt x="6741678" y="755196"/>
                </a:cubicBezTo>
                <a:cubicBezTo>
                  <a:pt x="6907404" y="740404"/>
                  <a:pt x="7387643" y="745926"/>
                  <a:pt x="7632689" y="755196"/>
                </a:cubicBezTo>
                <a:cubicBezTo>
                  <a:pt x="7877735" y="764466"/>
                  <a:pt x="8074343" y="770738"/>
                  <a:pt x="8231338" y="755196"/>
                </a:cubicBezTo>
                <a:cubicBezTo>
                  <a:pt x="8388333" y="739654"/>
                  <a:pt x="8747103" y="729022"/>
                  <a:pt x="9122349" y="755196"/>
                </a:cubicBezTo>
                <a:cubicBezTo>
                  <a:pt x="9497595" y="781370"/>
                  <a:pt x="9568375" y="742753"/>
                  <a:pt x="9720997" y="755196"/>
                </a:cubicBezTo>
                <a:cubicBezTo>
                  <a:pt x="9873619" y="767639"/>
                  <a:pt x="10329950" y="756152"/>
                  <a:pt x="10500632" y="755196"/>
                </a:cubicBezTo>
                <a:cubicBezTo>
                  <a:pt x="10521051" y="882454"/>
                  <a:pt x="10518526" y="1226121"/>
                  <a:pt x="10500632" y="1357195"/>
                </a:cubicBezTo>
                <a:cubicBezTo>
                  <a:pt x="10482738" y="1488269"/>
                  <a:pt x="10468611" y="1892825"/>
                  <a:pt x="10500632" y="2049819"/>
                </a:cubicBezTo>
                <a:cubicBezTo>
                  <a:pt x="10532653" y="2206813"/>
                  <a:pt x="10472243" y="2494877"/>
                  <a:pt x="10500632" y="2651818"/>
                </a:cubicBezTo>
                <a:cubicBezTo>
                  <a:pt x="10529021" y="2808759"/>
                  <a:pt x="10495163" y="3167447"/>
                  <a:pt x="10500632" y="3344441"/>
                </a:cubicBezTo>
                <a:cubicBezTo>
                  <a:pt x="10506101" y="3521435"/>
                  <a:pt x="10522157" y="3744828"/>
                  <a:pt x="10500632" y="3855817"/>
                </a:cubicBezTo>
                <a:cubicBezTo>
                  <a:pt x="10479107" y="3966806"/>
                  <a:pt x="10523362" y="4415452"/>
                  <a:pt x="10500632" y="4593752"/>
                </a:cubicBezTo>
                <a:cubicBezTo>
                  <a:pt x="10477902" y="4772052"/>
                  <a:pt x="10477287" y="5060231"/>
                  <a:pt x="10500632" y="5286375"/>
                </a:cubicBezTo>
                <a:cubicBezTo>
                  <a:pt x="10114535" y="5269487"/>
                  <a:pt x="9992853" y="5282815"/>
                  <a:pt x="9609621" y="5286375"/>
                </a:cubicBezTo>
                <a:cubicBezTo>
                  <a:pt x="9226389" y="5289935"/>
                  <a:pt x="9212328" y="5305751"/>
                  <a:pt x="9010972" y="5286375"/>
                </a:cubicBezTo>
                <a:cubicBezTo>
                  <a:pt x="8809616" y="5266999"/>
                  <a:pt x="8440892" y="5278473"/>
                  <a:pt x="8119961" y="5286375"/>
                </a:cubicBezTo>
                <a:cubicBezTo>
                  <a:pt x="7799030" y="5294277"/>
                  <a:pt x="7544189" y="5266762"/>
                  <a:pt x="7326404" y="5286375"/>
                </a:cubicBezTo>
                <a:cubicBezTo>
                  <a:pt x="7108619" y="5305988"/>
                  <a:pt x="6877786" y="5319407"/>
                  <a:pt x="6630302" y="5286375"/>
                </a:cubicBezTo>
                <a:cubicBezTo>
                  <a:pt x="6382818" y="5253343"/>
                  <a:pt x="6152814" y="5287321"/>
                  <a:pt x="5934199" y="5286375"/>
                </a:cubicBezTo>
                <a:cubicBezTo>
                  <a:pt x="5715584" y="5285429"/>
                  <a:pt x="5625165" y="5304849"/>
                  <a:pt x="5530460" y="5286375"/>
                </a:cubicBezTo>
                <a:cubicBezTo>
                  <a:pt x="5435755" y="5267901"/>
                  <a:pt x="4867431" y="5296638"/>
                  <a:pt x="4639448" y="5286375"/>
                </a:cubicBezTo>
                <a:cubicBezTo>
                  <a:pt x="4411465" y="5276112"/>
                  <a:pt x="4121144" y="5290336"/>
                  <a:pt x="3845891" y="5286375"/>
                </a:cubicBezTo>
                <a:cubicBezTo>
                  <a:pt x="3570638" y="5282414"/>
                  <a:pt x="3390096" y="5315045"/>
                  <a:pt x="3247243" y="5286375"/>
                </a:cubicBezTo>
                <a:cubicBezTo>
                  <a:pt x="3104390" y="5257705"/>
                  <a:pt x="2830437" y="5294961"/>
                  <a:pt x="2453686" y="5286375"/>
                </a:cubicBezTo>
                <a:cubicBezTo>
                  <a:pt x="2076935" y="5277789"/>
                  <a:pt x="2132781" y="5277619"/>
                  <a:pt x="2049947" y="5286375"/>
                </a:cubicBezTo>
                <a:cubicBezTo>
                  <a:pt x="1967113" y="5295131"/>
                  <a:pt x="1555166" y="5284850"/>
                  <a:pt x="1353844" y="5286375"/>
                </a:cubicBezTo>
                <a:cubicBezTo>
                  <a:pt x="1152522" y="5287900"/>
                  <a:pt x="920630" y="5298936"/>
                  <a:pt x="755196" y="5286375"/>
                </a:cubicBezTo>
                <a:cubicBezTo>
                  <a:pt x="745184" y="5056335"/>
                  <a:pt x="742793" y="4895065"/>
                  <a:pt x="755196" y="4729687"/>
                </a:cubicBezTo>
                <a:cubicBezTo>
                  <a:pt x="767599" y="4564309"/>
                  <a:pt x="744910" y="4240006"/>
                  <a:pt x="755196" y="3991752"/>
                </a:cubicBezTo>
                <a:cubicBezTo>
                  <a:pt x="765482" y="3743498"/>
                  <a:pt x="749979" y="3686235"/>
                  <a:pt x="755196" y="3389753"/>
                </a:cubicBezTo>
                <a:cubicBezTo>
                  <a:pt x="760413" y="3093271"/>
                  <a:pt x="763399" y="3022457"/>
                  <a:pt x="755196" y="2742442"/>
                </a:cubicBezTo>
                <a:cubicBezTo>
                  <a:pt x="746993" y="2462427"/>
                  <a:pt x="773763" y="2301905"/>
                  <a:pt x="755196" y="2095130"/>
                </a:cubicBezTo>
                <a:cubicBezTo>
                  <a:pt x="736629" y="1888355"/>
                  <a:pt x="746291" y="1766068"/>
                  <a:pt x="755196" y="1538443"/>
                </a:cubicBezTo>
                <a:cubicBezTo>
                  <a:pt x="764101" y="1310818"/>
                  <a:pt x="792437" y="940162"/>
                  <a:pt x="755196" y="755196"/>
                </a:cubicBezTo>
                <a:close/>
              </a:path>
              <a:path w="11255828" h="6041571" fill="lightenLess" stroke="0" extrusionOk="0">
                <a:moveTo>
                  <a:pt x="0" y="0"/>
                </a:moveTo>
                <a:cubicBezTo>
                  <a:pt x="227676" y="36631"/>
                  <a:pt x="412504" y="11308"/>
                  <a:pt x="774666" y="0"/>
                </a:cubicBezTo>
                <a:cubicBezTo>
                  <a:pt x="1136828" y="-11308"/>
                  <a:pt x="1274156" y="-1833"/>
                  <a:pt x="1661890" y="0"/>
                </a:cubicBezTo>
                <a:cubicBezTo>
                  <a:pt x="2049624" y="1833"/>
                  <a:pt x="1986067" y="18306"/>
                  <a:pt x="2098881" y="0"/>
                </a:cubicBezTo>
                <a:cubicBezTo>
                  <a:pt x="2211695" y="-18306"/>
                  <a:pt x="2323660" y="-2558"/>
                  <a:pt x="2535872" y="0"/>
                </a:cubicBezTo>
                <a:cubicBezTo>
                  <a:pt x="2748084" y="2558"/>
                  <a:pt x="2723051" y="-9082"/>
                  <a:pt x="2860305" y="0"/>
                </a:cubicBezTo>
                <a:cubicBezTo>
                  <a:pt x="2997559" y="9082"/>
                  <a:pt x="3174691" y="20608"/>
                  <a:pt x="3297295" y="0"/>
                </a:cubicBezTo>
                <a:cubicBezTo>
                  <a:pt x="3419899" y="-20608"/>
                  <a:pt x="3702109" y="-24066"/>
                  <a:pt x="3846845" y="0"/>
                </a:cubicBezTo>
                <a:cubicBezTo>
                  <a:pt x="3991581" y="24066"/>
                  <a:pt x="4263651" y="-23430"/>
                  <a:pt x="4621511" y="0"/>
                </a:cubicBezTo>
                <a:cubicBezTo>
                  <a:pt x="4979371" y="23430"/>
                  <a:pt x="4789081" y="14392"/>
                  <a:pt x="4945943" y="0"/>
                </a:cubicBezTo>
                <a:cubicBezTo>
                  <a:pt x="5102805" y="-14392"/>
                  <a:pt x="5286011" y="19422"/>
                  <a:pt x="5382934" y="0"/>
                </a:cubicBezTo>
                <a:cubicBezTo>
                  <a:pt x="5479857" y="-19422"/>
                  <a:pt x="6087283" y="-3861"/>
                  <a:pt x="6270158" y="0"/>
                </a:cubicBezTo>
                <a:cubicBezTo>
                  <a:pt x="6453033" y="3861"/>
                  <a:pt x="6796947" y="12604"/>
                  <a:pt x="7157382" y="0"/>
                </a:cubicBezTo>
                <a:cubicBezTo>
                  <a:pt x="7517817" y="-12604"/>
                  <a:pt x="7556287" y="-22428"/>
                  <a:pt x="7932048" y="0"/>
                </a:cubicBezTo>
                <a:cubicBezTo>
                  <a:pt x="8307809" y="22428"/>
                  <a:pt x="8488152" y="27944"/>
                  <a:pt x="8819272" y="0"/>
                </a:cubicBezTo>
                <a:cubicBezTo>
                  <a:pt x="9150392" y="-27944"/>
                  <a:pt x="9488925" y="7529"/>
                  <a:pt x="9706496" y="0"/>
                </a:cubicBezTo>
                <a:cubicBezTo>
                  <a:pt x="9924067" y="-7529"/>
                  <a:pt x="10408725" y="-27878"/>
                  <a:pt x="10593720" y="0"/>
                </a:cubicBezTo>
                <a:cubicBezTo>
                  <a:pt x="10778715" y="27878"/>
                  <a:pt x="11038123" y="-30567"/>
                  <a:pt x="11255828" y="0"/>
                </a:cubicBezTo>
                <a:cubicBezTo>
                  <a:pt x="11156927" y="103159"/>
                  <a:pt x="11001060" y="231530"/>
                  <a:pt x="10878230" y="377598"/>
                </a:cubicBezTo>
                <a:cubicBezTo>
                  <a:pt x="10755400" y="523666"/>
                  <a:pt x="10603491" y="681426"/>
                  <a:pt x="10500632" y="755196"/>
                </a:cubicBezTo>
                <a:cubicBezTo>
                  <a:pt x="10346698" y="756178"/>
                  <a:pt x="10187604" y="743100"/>
                  <a:pt x="10096893" y="755196"/>
                </a:cubicBezTo>
                <a:cubicBezTo>
                  <a:pt x="10006182" y="767292"/>
                  <a:pt x="9625495" y="744726"/>
                  <a:pt x="9498244" y="755196"/>
                </a:cubicBezTo>
                <a:cubicBezTo>
                  <a:pt x="9370993" y="765666"/>
                  <a:pt x="9021870" y="778612"/>
                  <a:pt x="8899596" y="755196"/>
                </a:cubicBezTo>
                <a:cubicBezTo>
                  <a:pt x="8777322" y="731780"/>
                  <a:pt x="8317182" y="790355"/>
                  <a:pt x="8106039" y="755196"/>
                </a:cubicBezTo>
                <a:cubicBezTo>
                  <a:pt x="7894896" y="720037"/>
                  <a:pt x="7672465" y="766360"/>
                  <a:pt x="7409937" y="755196"/>
                </a:cubicBezTo>
                <a:cubicBezTo>
                  <a:pt x="7147409" y="744032"/>
                  <a:pt x="6883576" y="718743"/>
                  <a:pt x="6616380" y="755196"/>
                </a:cubicBezTo>
                <a:cubicBezTo>
                  <a:pt x="6349184" y="791649"/>
                  <a:pt x="6192220" y="767851"/>
                  <a:pt x="5822823" y="755196"/>
                </a:cubicBezTo>
                <a:cubicBezTo>
                  <a:pt x="5453426" y="742541"/>
                  <a:pt x="5307197" y="758225"/>
                  <a:pt x="5126720" y="755196"/>
                </a:cubicBezTo>
                <a:cubicBezTo>
                  <a:pt x="4946243" y="752167"/>
                  <a:pt x="4607025" y="783943"/>
                  <a:pt x="4333163" y="755196"/>
                </a:cubicBezTo>
                <a:cubicBezTo>
                  <a:pt x="4059301" y="726449"/>
                  <a:pt x="3816466" y="787746"/>
                  <a:pt x="3637061" y="755196"/>
                </a:cubicBezTo>
                <a:cubicBezTo>
                  <a:pt x="3457656" y="722646"/>
                  <a:pt x="3240227" y="772847"/>
                  <a:pt x="2940958" y="755196"/>
                </a:cubicBezTo>
                <a:cubicBezTo>
                  <a:pt x="2641689" y="737545"/>
                  <a:pt x="2558440" y="780042"/>
                  <a:pt x="2342310" y="755196"/>
                </a:cubicBezTo>
                <a:cubicBezTo>
                  <a:pt x="2126180" y="730350"/>
                  <a:pt x="2124804" y="758876"/>
                  <a:pt x="1938570" y="755196"/>
                </a:cubicBezTo>
                <a:cubicBezTo>
                  <a:pt x="1752336" y="751516"/>
                  <a:pt x="1329008" y="708870"/>
                  <a:pt x="755196" y="755196"/>
                </a:cubicBezTo>
                <a:cubicBezTo>
                  <a:pt x="593479" y="564858"/>
                  <a:pt x="510542" y="482429"/>
                  <a:pt x="400254" y="400254"/>
                </a:cubicBezTo>
                <a:cubicBezTo>
                  <a:pt x="289966" y="318079"/>
                  <a:pt x="167299" y="184502"/>
                  <a:pt x="0" y="0"/>
                </a:cubicBezTo>
                <a:close/>
              </a:path>
              <a:path w="11255828" h="6041571" fill="darkenLess" stroke="0" extrusionOk="0">
                <a:moveTo>
                  <a:pt x="0" y="6041571"/>
                </a:moveTo>
                <a:cubicBezTo>
                  <a:pt x="165374" y="5913378"/>
                  <a:pt x="257743" y="5783642"/>
                  <a:pt x="385150" y="5656421"/>
                </a:cubicBezTo>
                <a:cubicBezTo>
                  <a:pt x="512557" y="5529200"/>
                  <a:pt x="599623" y="5455778"/>
                  <a:pt x="755196" y="5286375"/>
                </a:cubicBezTo>
                <a:cubicBezTo>
                  <a:pt x="980823" y="5253652"/>
                  <a:pt x="1323990" y="5259023"/>
                  <a:pt x="1548753" y="5286375"/>
                </a:cubicBezTo>
                <a:cubicBezTo>
                  <a:pt x="1773516" y="5313727"/>
                  <a:pt x="1948650" y="5300844"/>
                  <a:pt x="2342310" y="5286375"/>
                </a:cubicBezTo>
                <a:cubicBezTo>
                  <a:pt x="2735970" y="5271906"/>
                  <a:pt x="2660973" y="5284887"/>
                  <a:pt x="2843504" y="5286375"/>
                </a:cubicBezTo>
                <a:cubicBezTo>
                  <a:pt x="3026035" y="5287863"/>
                  <a:pt x="3308645" y="5309326"/>
                  <a:pt x="3637061" y="5286375"/>
                </a:cubicBezTo>
                <a:cubicBezTo>
                  <a:pt x="3965477" y="5263424"/>
                  <a:pt x="4129193" y="5259979"/>
                  <a:pt x="4430618" y="5286375"/>
                </a:cubicBezTo>
                <a:cubicBezTo>
                  <a:pt x="4732043" y="5312771"/>
                  <a:pt x="4897094" y="5252101"/>
                  <a:pt x="5224175" y="5286375"/>
                </a:cubicBezTo>
                <a:cubicBezTo>
                  <a:pt x="5551256" y="5320649"/>
                  <a:pt x="5705410" y="5290226"/>
                  <a:pt x="5920277" y="5286375"/>
                </a:cubicBezTo>
                <a:cubicBezTo>
                  <a:pt x="6135144" y="5282524"/>
                  <a:pt x="6411487" y="5272631"/>
                  <a:pt x="6811288" y="5286375"/>
                </a:cubicBezTo>
                <a:cubicBezTo>
                  <a:pt x="7211089" y="5300119"/>
                  <a:pt x="7037245" y="5302894"/>
                  <a:pt x="7215028" y="5286375"/>
                </a:cubicBezTo>
                <a:cubicBezTo>
                  <a:pt x="7392811" y="5269856"/>
                  <a:pt x="7766740" y="5263978"/>
                  <a:pt x="8008585" y="5286375"/>
                </a:cubicBezTo>
                <a:cubicBezTo>
                  <a:pt x="8250430" y="5308772"/>
                  <a:pt x="8603610" y="5311131"/>
                  <a:pt x="8802142" y="5286375"/>
                </a:cubicBezTo>
                <a:cubicBezTo>
                  <a:pt x="9000674" y="5261619"/>
                  <a:pt x="9496802" y="5250996"/>
                  <a:pt x="9693153" y="5286375"/>
                </a:cubicBezTo>
                <a:cubicBezTo>
                  <a:pt x="9889504" y="5321754"/>
                  <a:pt x="10329462" y="5250360"/>
                  <a:pt x="10500632" y="5286375"/>
                </a:cubicBezTo>
                <a:cubicBezTo>
                  <a:pt x="10586354" y="5393070"/>
                  <a:pt x="10717892" y="5484047"/>
                  <a:pt x="10870678" y="5656421"/>
                </a:cubicBezTo>
                <a:cubicBezTo>
                  <a:pt x="11023464" y="5828795"/>
                  <a:pt x="11176864" y="5941442"/>
                  <a:pt x="11255828" y="6041571"/>
                </a:cubicBezTo>
                <a:cubicBezTo>
                  <a:pt x="10936700" y="6076143"/>
                  <a:pt x="10685055" y="6007289"/>
                  <a:pt x="10368604" y="6041571"/>
                </a:cubicBezTo>
                <a:cubicBezTo>
                  <a:pt x="10052153" y="6075853"/>
                  <a:pt x="9822332" y="6062498"/>
                  <a:pt x="9481380" y="6041571"/>
                </a:cubicBezTo>
                <a:cubicBezTo>
                  <a:pt x="9140428" y="6020644"/>
                  <a:pt x="9121765" y="6064571"/>
                  <a:pt x="8931831" y="6041571"/>
                </a:cubicBezTo>
                <a:cubicBezTo>
                  <a:pt x="8741897" y="6018571"/>
                  <a:pt x="8266880" y="6003054"/>
                  <a:pt x="8044606" y="6041571"/>
                </a:cubicBezTo>
                <a:cubicBezTo>
                  <a:pt x="7822333" y="6080088"/>
                  <a:pt x="7693646" y="6010476"/>
                  <a:pt x="7382499" y="6041571"/>
                </a:cubicBezTo>
                <a:cubicBezTo>
                  <a:pt x="7071352" y="6072666"/>
                  <a:pt x="6979803" y="6019549"/>
                  <a:pt x="6720391" y="6041571"/>
                </a:cubicBezTo>
                <a:cubicBezTo>
                  <a:pt x="6460979" y="6063593"/>
                  <a:pt x="6338109" y="6052404"/>
                  <a:pt x="6170842" y="6041571"/>
                </a:cubicBezTo>
                <a:cubicBezTo>
                  <a:pt x="6003575" y="6030738"/>
                  <a:pt x="5596018" y="6007071"/>
                  <a:pt x="5283618" y="6041571"/>
                </a:cubicBezTo>
                <a:cubicBezTo>
                  <a:pt x="4971218" y="6076071"/>
                  <a:pt x="5049536" y="6037835"/>
                  <a:pt x="4959185" y="6041571"/>
                </a:cubicBezTo>
                <a:cubicBezTo>
                  <a:pt x="4868834" y="6045307"/>
                  <a:pt x="4723006" y="6037991"/>
                  <a:pt x="4634753" y="6041571"/>
                </a:cubicBezTo>
                <a:cubicBezTo>
                  <a:pt x="4546500" y="6045151"/>
                  <a:pt x="4341585" y="6057528"/>
                  <a:pt x="4197762" y="6041571"/>
                </a:cubicBezTo>
                <a:cubicBezTo>
                  <a:pt x="4053939" y="6025614"/>
                  <a:pt x="3756606" y="6052070"/>
                  <a:pt x="3423096" y="6041571"/>
                </a:cubicBezTo>
                <a:cubicBezTo>
                  <a:pt x="3089586" y="6031072"/>
                  <a:pt x="2941470" y="6035250"/>
                  <a:pt x="2648430" y="6041571"/>
                </a:cubicBezTo>
                <a:cubicBezTo>
                  <a:pt x="2355390" y="6047892"/>
                  <a:pt x="2334314" y="6044188"/>
                  <a:pt x="2098881" y="6041571"/>
                </a:cubicBezTo>
                <a:cubicBezTo>
                  <a:pt x="1863448" y="6038954"/>
                  <a:pt x="1652154" y="6085087"/>
                  <a:pt x="1211657" y="6041571"/>
                </a:cubicBezTo>
                <a:cubicBezTo>
                  <a:pt x="771160" y="5998055"/>
                  <a:pt x="975055" y="6049481"/>
                  <a:pt x="774666" y="6041571"/>
                </a:cubicBezTo>
                <a:cubicBezTo>
                  <a:pt x="574277" y="6033661"/>
                  <a:pt x="351621" y="6052516"/>
                  <a:pt x="0" y="6041571"/>
                </a:cubicBezTo>
                <a:close/>
              </a:path>
              <a:path w="11255828" h="6041571" fill="lighten" stroke="0" extrusionOk="0">
                <a:moveTo>
                  <a:pt x="0" y="0"/>
                </a:moveTo>
                <a:cubicBezTo>
                  <a:pt x="159975" y="127492"/>
                  <a:pt x="251367" y="278919"/>
                  <a:pt x="377598" y="377598"/>
                </a:cubicBezTo>
                <a:cubicBezTo>
                  <a:pt x="503829" y="476277"/>
                  <a:pt x="608309" y="629347"/>
                  <a:pt x="755196" y="755196"/>
                </a:cubicBezTo>
                <a:cubicBezTo>
                  <a:pt x="772196" y="1062999"/>
                  <a:pt x="736481" y="1289916"/>
                  <a:pt x="755196" y="1493131"/>
                </a:cubicBezTo>
                <a:cubicBezTo>
                  <a:pt x="773911" y="1696346"/>
                  <a:pt x="741352" y="1755872"/>
                  <a:pt x="755196" y="2004507"/>
                </a:cubicBezTo>
                <a:cubicBezTo>
                  <a:pt x="769040" y="2253142"/>
                  <a:pt x="752552" y="2408906"/>
                  <a:pt x="755196" y="2606506"/>
                </a:cubicBezTo>
                <a:cubicBezTo>
                  <a:pt x="757840" y="2804106"/>
                  <a:pt x="785148" y="2958328"/>
                  <a:pt x="755196" y="3253818"/>
                </a:cubicBezTo>
                <a:cubicBezTo>
                  <a:pt x="725244" y="3549308"/>
                  <a:pt x="725970" y="3559356"/>
                  <a:pt x="755196" y="3855817"/>
                </a:cubicBezTo>
                <a:cubicBezTo>
                  <a:pt x="784422" y="4152278"/>
                  <a:pt x="725748" y="4185879"/>
                  <a:pt x="755196" y="4457817"/>
                </a:cubicBezTo>
                <a:cubicBezTo>
                  <a:pt x="784644" y="4729755"/>
                  <a:pt x="787312" y="5026671"/>
                  <a:pt x="755196" y="5286375"/>
                </a:cubicBezTo>
                <a:cubicBezTo>
                  <a:pt x="670966" y="5366664"/>
                  <a:pt x="533024" y="5513311"/>
                  <a:pt x="377598" y="5663973"/>
                </a:cubicBezTo>
                <a:cubicBezTo>
                  <a:pt x="222172" y="5814635"/>
                  <a:pt x="155595" y="5887208"/>
                  <a:pt x="0" y="6041571"/>
                </a:cubicBezTo>
                <a:cubicBezTo>
                  <a:pt x="-20212" y="5923609"/>
                  <a:pt x="-17050" y="5711288"/>
                  <a:pt x="0" y="5551532"/>
                </a:cubicBezTo>
                <a:cubicBezTo>
                  <a:pt x="17050" y="5391776"/>
                  <a:pt x="23839" y="5187022"/>
                  <a:pt x="0" y="5001078"/>
                </a:cubicBezTo>
                <a:cubicBezTo>
                  <a:pt x="-23839" y="4815134"/>
                  <a:pt x="-22435" y="4486253"/>
                  <a:pt x="0" y="4269377"/>
                </a:cubicBezTo>
                <a:cubicBezTo>
                  <a:pt x="22435" y="4052501"/>
                  <a:pt x="19728" y="3849692"/>
                  <a:pt x="0" y="3718923"/>
                </a:cubicBezTo>
                <a:cubicBezTo>
                  <a:pt x="-19728" y="3588154"/>
                  <a:pt x="-1679" y="3247614"/>
                  <a:pt x="0" y="2987221"/>
                </a:cubicBezTo>
                <a:cubicBezTo>
                  <a:pt x="1679" y="2726828"/>
                  <a:pt x="-15001" y="2584696"/>
                  <a:pt x="0" y="2255520"/>
                </a:cubicBezTo>
                <a:cubicBezTo>
                  <a:pt x="15001" y="1926344"/>
                  <a:pt x="9641" y="1919969"/>
                  <a:pt x="0" y="1705066"/>
                </a:cubicBezTo>
                <a:cubicBezTo>
                  <a:pt x="-9641" y="1490163"/>
                  <a:pt x="-14177" y="1307356"/>
                  <a:pt x="0" y="1094196"/>
                </a:cubicBezTo>
                <a:cubicBezTo>
                  <a:pt x="14177" y="881036"/>
                  <a:pt x="-27633" y="379860"/>
                  <a:pt x="0" y="0"/>
                </a:cubicBezTo>
                <a:close/>
              </a:path>
              <a:path w="11255828" h="6041571" fill="darken" stroke="0" extrusionOk="0">
                <a:moveTo>
                  <a:pt x="11255828" y="0"/>
                </a:moveTo>
                <a:cubicBezTo>
                  <a:pt x="11258578" y="268201"/>
                  <a:pt x="11277366" y="368038"/>
                  <a:pt x="11255828" y="550454"/>
                </a:cubicBezTo>
                <a:cubicBezTo>
                  <a:pt x="11234290" y="732870"/>
                  <a:pt x="11282448" y="907301"/>
                  <a:pt x="11255828" y="1161324"/>
                </a:cubicBezTo>
                <a:cubicBezTo>
                  <a:pt x="11229209" y="1415347"/>
                  <a:pt x="11281587" y="1667010"/>
                  <a:pt x="11255828" y="1953441"/>
                </a:cubicBezTo>
                <a:cubicBezTo>
                  <a:pt x="11230069" y="2239872"/>
                  <a:pt x="11258875" y="2434963"/>
                  <a:pt x="11255828" y="2624727"/>
                </a:cubicBezTo>
                <a:cubicBezTo>
                  <a:pt x="11252781" y="2814491"/>
                  <a:pt x="11257767" y="2892471"/>
                  <a:pt x="11255828" y="3114765"/>
                </a:cubicBezTo>
                <a:cubicBezTo>
                  <a:pt x="11253889" y="3337059"/>
                  <a:pt x="11246825" y="3626014"/>
                  <a:pt x="11255828" y="3906883"/>
                </a:cubicBezTo>
                <a:cubicBezTo>
                  <a:pt x="11264831" y="4187752"/>
                  <a:pt x="11240228" y="4215412"/>
                  <a:pt x="11255828" y="4396921"/>
                </a:cubicBezTo>
                <a:cubicBezTo>
                  <a:pt x="11271428" y="4578430"/>
                  <a:pt x="11250708" y="4774610"/>
                  <a:pt x="11255828" y="5068207"/>
                </a:cubicBezTo>
                <a:cubicBezTo>
                  <a:pt x="11260948" y="5361804"/>
                  <a:pt x="11299486" y="5653023"/>
                  <a:pt x="11255828" y="6041571"/>
                </a:cubicBezTo>
                <a:cubicBezTo>
                  <a:pt x="11137026" y="5913274"/>
                  <a:pt x="11038038" y="5853449"/>
                  <a:pt x="10878230" y="5663973"/>
                </a:cubicBezTo>
                <a:cubicBezTo>
                  <a:pt x="10718422" y="5474497"/>
                  <a:pt x="10680504" y="5474274"/>
                  <a:pt x="10500632" y="5286375"/>
                </a:cubicBezTo>
                <a:cubicBezTo>
                  <a:pt x="10476244" y="5043164"/>
                  <a:pt x="10507499" y="4772748"/>
                  <a:pt x="10500632" y="4593752"/>
                </a:cubicBezTo>
                <a:cubicBezTo>
                  <a:pt x="10493765" y="4414756"/>
                  <a:pt x="10482295" y="4197100"/>
                  <a:pt x="10500632" y="4037064"/>
                </a:cubicBezTo>
                <a:cubicBezTo>
                  <a:pt x="10518969" y="3877028"/>
                  <a:pt x="10468533" y="3635162"/>
                  <a:pt x="10500632" y="3389753"/>
                </a:cubicBezTo>
                <a:cubicBezTo>
                  <a:pt x="10532731" y="3144344"/>
                  <a:pt x="10518217" y="3097636"/>
                  <a:pt x="10500632" y="2878377"/>
                </a:cubicBezTo>
                <a:cubicBezTo>
                  <a:pt x="10483047" y="2659118"/>
                  <a:pt x="10480982" y="2595844"/>
                  <a:pt x="10500632" y="2321689"/>
                </a:cubicBezTo>
                <a:cubicBezTo>
                  <a:pt x="10520282" y="2047534"/>
                  <a:pt x="10483166" y="1874396"/>
                  <a:pt x="10500632" y="1719690"/>
                </a:cubicBezTo>
                <a:cubicBezTo>
                  <a:pt x="10518098" y="1564984"/>
                  <a:pt x="10519183" y="1095145"/>
                  <a:pt x="10500632" y="755196"/>
                </a:cubicBezTo>
                <a:cubicBezTo>
                  <a:pt x="10574866" y="675046"/>
                  <a:pt x="10756903" y="529198"/>
                  <a:pt x="10863126" y="392702"/>
                </a:cubicBezTo>
                <a:cubicBezTo>
                  <a:pt x="10969349" y="256206"/>
                  <a:pt x="11189661" y="103941"/>
                  <a:pt x="11255828" y="0"/>
                </a:cubicBezTo>
                <a:close/>
              </a:path>
              <a:path w="11255828" h="6041571" fill="none" extrusionOk="0">
                <a:moveTo>
                  <a:pt x="0" y="0"/>
                </a:moveTo>
                <a:cubicBezTo>
                  <a:pt x="290615" y="7200"/>
                  <a:pt x="414519" y="-9562"/>
                  <a:pt x="774666" y="0"/>
                </a:cubicBezTo>
                <a:cubicBezTo>
                  <a:pt x="1134813" y="9562"/>
                  <a:pt x="1008077" y="7307"/>
                  <a:pt x="1211657" y="0"/>
                </a:cubicBezTo>
                <a:cubicBezTo>
                  <a:pt x="1415237" y="-7307"/>
                  <a:pt x="1912765" y="-2009"/>
                  <a:pt x="2098881" y="0"/>
                </a:cubicBezTo>
                <a:cubicBezTo>
                  <a:pt x="2284997" y="2009"/>
                  <a:pt x="2790901" y="-42619"/>
                  <a:pt x="2986105" y="0"/>
                </a:cubicBezTo>
                <a:cubicBezTo>
                  <a:pt x="3181309" y="42619"/>
                  <a:pt x="3603473" y="24543"/>
                  <a:pt x="3760771" y="0"/>
                </a:cubicBezTo>
                <a:cubicBezTo>
                  <a:pt x="3918069" y="-24543"/>
                  <a:pt x="4267638" y="26432"/>
                  <a:pt x="4535437" y="0"/>
                </a:cubicBezTo>
                <a:cubicBezTo>
                  <a:pt x="4803236" y="-26432"/>
                  <a:pt x="4973188" y="12361"/>
                  <a:pt x="5197544" y="0"/>
                </a:cubicBezTo>
                <a:cubicBezTo>
                  <a:pt x="5421900" y="-12361"/>
                  <a:pt x="5899736" y="-14033"/>
                  <a:pt x="6084768" y="0"/>
                </a:cubicBezTo>
                <a:cubicBezTo>
                  <a:pt x="6269800" y="14033"/>
                  <a:pt x="6455670" y="-10439"/>
                  <a:pt x="6746876" y="0"/>
                </a:cubicBezTo>
                <a:cubicBezTo>
                  <a:pt x="7038082" y="10439"/>
                  <a:pt x="7025843" y="14594"/>
                  <a:pt x="7183867" y="0"/>
                </a:cubicBezTo>
                <a:cubicBezTo>
                  <a:pt x="7341891" y="-14594"/>
                  <a:pt x="7557718" y="19117"/>
                  <a:pt x="7733416" y="0"/>
                </a:cubicBezTo>
                <a:cubicBezTo>
                  <a:pt x="7909114" y="-19117"/>
                  <a:pt x="7952590" y="13174"/>
                  <a:pt x="8057849" y="0"/>
                </a:cubicBezTo>
                <a:cubicBezTo>
                  <a:pt x="8163108" y="-13174"/>
                  <a:pt x="8457126" y="5534"/>
                  <a:pt x="8832514" y="0"/>
                </a:cubicBezTo>
                <a:cubicBezTo>
                  <a:pt x="9207902" y="-5534"/>
                  <a:pt x="9157385" y="69"/>
                  <a:pt x="9269505" y="0"/>
                </a:cubicBezTo>
                <a:cubicBezTo>
                  <a:pt x="9381625" y="-69"/>
                  <a:pt x="9787806" y="15283"/>
                  <a:pt x="9931613" y="0"/>
                </a:cubicBezTo>
                <a:cubicBezTo>
                  <a:pt x="10075420" y="-15283"/>
                  <a:pt x="10961175" y="16750"/>
                  <a:pt x="11255828" y="0"/>
                </a:cubicBezTo>
                <a:cubicBezTo>
                  <a:pt x="11285324" y="211009"/>
                  <a:pt x="11271302" y="381112"/>
                  <a:pt x="11255828" y="610870"/>
                </a:cubicBezTo>
                <a:cubicBezTo>
                  <a:pt x="11240355" y="840628"/>
                  <a:pt x="11293274" y="1169302"/>
                  <a:pt x="11255828" y="1402987"/>
                </a:cubicBezTo>
                <a:cubicBezTo>
                  <a:pt x="11218382" y="1636672"/>
                  <a:pt x="11236959" y="1812753"/>
                  <a:pt x="11255828" y="1953441"/>
                </a:cubicBezTo>
                <a:cubicBezTo>
                  <a:pt x="11274697" y="2094129"/>
                  <a:pt x="11235371" y="2292300"/>
                  <a:pt x="11255828" y="2443480"/>
                </a:cubicBezTo>
                <a:cubicBezTo>
                  <a:pt x="11276285" y="2594660"/>
                  <a:pt x="11271976" y="2807740"/>
                  <a:pt x="11255828" y="2993934"/>
                </a:cubicBezTo>
                <a:cubicBezTo>
                  <a:pt x="11239680" y="3180128"/>
                  <a:pt x="11265776" y="3551827"/>
                  <a:pt x="11255828" y="3725635"/>
                </a:cubicBezTo>
                <a:cubicBezTo>
                  <a:pt x="11245880" y="3899443"/>
                  <a:pt x="11287420" y="4217014"/>
                  <a:pt x="11255828" y="4396921"/>
                </a:cubicBezTo>
                <a:cubicBezTo>
                  <a:pt x="11224236" y="4576828"/>
                  <a:pt x="11264237" y="4872398"/>
                  <a:pt x="11255828" y="5068207"/>
                </a:cubicBezTo>
                <a:cubicBezTo>
                  <a:pt x="11247419" y="5264016"/>
                  <a:pt x="11252300" y="5827921"/>
                  <a:pt x="11255828" y="6041571"/>
                </a:cubicBezTo>
                <a:cubicBezTo>
                  <a:pt x="11051903" y="6025552"/>
                  <a:pt x="11010344" y="6030681"/>
                  <a:pt x="10818837" y="6041571"/>
                </a:cubicBezTo>
                <a:cubicBezTo>
                  <a:pt x="10627330" y="6052461"/>
                  <a:pt x="10596792" y="6057349"/>
                  <a:pt x="10494404" y="6041571"/>
                </a:cubicBezTo>
                <a:cubicBezTo>
                  <a:pt x="10392016" y="6025793"/>
                  <a:pt x="10153016" y="6031023"/>
                  <a:pt x="9944855" y="6041571"/>
                </a:cubicBezTo>
                <a:cubicBezTo>
                  <a:pt x="9736694" y="6052119"/>
                  <a:pt x="9448337" y="6066571"/>
                  <a:pt x="9282748" y="6041571"/>
                </a:cubicBezTo>
                <a:cubicBezTo>
                  <a:pt x="9117159" y="6016571"/>
                  <a:pt x="9023211" y="6058018"/>
                  <a:pt x="8845757" y="6041571"/>
                </a:cubicBezTo>
                <a:cubicBezTo>
                  <a:pt x="8668303" y="6025124"/>
                  <a:pt x="8347312" y="6036148"/>
                  <a:pt x="7958533" y="6041571"/>
                </a:cubicBezTo>
                <a:cubicBezTo>
                  <a:pt x="7569754" y="6046994"/>
                  <a:pt x="7561427" y="6064557"/>
                  <a:pt x="7408983" y="6041571"/>
                </a:cubicBezTo>
                <a:cubicBezTo>
                  <a:pt x="7256539" y="6018586"/>
                  <a:pt x="7063785" y="6022793"/>
                  <a:pt x="6971992" y="6041571"/>
                </a:cubicBezTo>
                <a:cubicBezTo>
                  <a:pt x="6880199" y="6060349"/>
                  <a:pt x="6657704" y="6035729"/>
                  <a:pt x="6535001" y="6041571"/>
                </a:cubicBezTo>
                <a:cubicBezTo>
                  <a:pt x="6412298" y="6047413"/>
                  <a:pt x="6106284" y="6024834"/>
                  <a:pt x="5872894" y="6041571"/>
                </a:cubicBezTo>
                <a:cubicBezTo>
                  <a:pt x="5639504" y="6058308"/>
                  <a:pt x="5587015" y="6048687"/>
                  <a:pt x="5435903" y="6041571"/>
                </a:cubicBezTo>
                <a:cubicBezTo>
                  <a:pt x="5284791" y="6034455"/>
                  <a:pt x="5098106" y="6054158"/>
                  <a:pt x="4886354" y="6041571"/>
                </a:cubicBezTo>
                <a:cubicBezTo>
                  <a:pt x="4674602" y="6028984"/>
                  <a:pt x="4538580" y="6060245"/>
                  <a:pt x="4224246" y="6041571"/>
                </a:cubicBezTo>
                <a:cubicBezTo>
                  <a:pt x="3909912" y="6022897"/>
                  <a:pt x="3823335" y="6059140"/>
                  <a:pt x="3674697" y="6041571"/>
                </a:cubicBezTo>
                <a:cubicBezTo>
                  <a:pt x="3526059" y="6024002"/>
                  <a:pt x="3313857" y="6016345"/>
                  <a:pt x="3125148" y="6041571"/>
                </a:cubicBezTo>
                <a:cubicBezTo>
                  <a:pt x="2936439" y="6066797"/>
                  <a:pt x="2716982" y="6056938"/>
                  <a:pt x="2575598" y="6041571"/>
                </a:cubicBezTo>
                <a:cubicBezTo>
                  <a:pt x="2434214" y="6026205"/>
                  <a:pt x="1960716" y="6052213"/>
                  <a:pt x="1800932" y="6041571"/>
                </a:cubicBezTo>
                <a:cubicBezTo>
                  <a:pt x="1641148" y="6030929"/>
                  <a:pt x="1579487" y="6033099"/>
                  <a:pt x="1363942" y="6041571"/>
                </a:cubicBezTo>
                <a:cubicBezTo>
                  <a:pt x="1148397" y="6050044"/>
                  <a:pt x="837090" y="6008842"/>
                  <a:pt x="701834" y="6041571"/>
                </a:cubicBezTo>
                <a:cubicBezTo>
                  <a:pt x="566578" y="6074300"/>
                  <a:pt x="315594" y="6070827"/>
                  <a:pt x="0" y="6041571"/>
                </a:cubicBezTo>
                <a:cubicBezTo>
                  <a:pt x="-4552" y="5800093"/>
                  <a:pt x="-7427" y="5779522"/>
                  <a:pt x="0" y="5551532"/>
                </a:cubicBezTo>
                <a:cubicBezTo>
                  <a:pt x="7427" y="5323542"/>
                  <a:pt x="34902" y="5135392"/>
                  <a:pt x="0" y="4819831"/>
                </a:cubicBezTo>
                <a:cubicBezTo>
                  <a:pt x="-34902" y="4504270"/>
                  <a:pt x="12494" y="4314589"/>
                  <a:pt x="0" y="4027714"/>
                </a:cubicBezTo>
                <a:cubicBezTo>
                  <a:pt x="-12494" y="3740839"/>
                  <a:pt x="-4669" y="3748077"/>
                  <a:pt x="0" y="3537675"/>
                </a:cubicBezTo>
                <a:cubicBezTo>
                  <a:pt x="4669" y="3327273"/>
                  <a:pt x="-29959" y="3111464"/>
                  <a:pt x="0" y="2745558"/>
                </a:cubicBezTo>
                <a:cubicBezTo>
                  <a:pt x="29959" y="2379652"/>
                  <a:pt x="19747" y="2403139"/>
                  <a:pt x="0" y="2195104"/>
                </a:cubicBezTo>
                <a:cubicBezTo>
                  <a:pt x="-19747" y="1987069"/>
                  <a:pt x="-8655" y="1839199"/>
                  <a:pt x="0" y="1644650"/>
                </a:cubicBezTo>
                <a:cubicBezTo>
                  <a:pt x="8655" y="1450101"/>
                  <a:pt x="-15813" y="1235160"/>
                  <a:pt x="0" y="852533"/>
                </a:cubicBezTo>
                <a:cubicBezTo>
                  <a:pt x="15813" y="469906"/>
                  <a:pt x="4304" y="357525"/>
                  <a:pt x="0" y="0"/>
                </a:cubicBezTo>
                <a:close/>
                <a:moveTo>
                  <a:pt x="755196" y="755196"/>
                </a:moveTo>
                <a:cubicBezTo>
                  <a:pt x="1112503" y="785518"/>
                  <a:pt x="1209976" y="763474"/>
                  <a:pt x="1646207" y="755196"/>
                </a:cubicBezTo>
                <a:cubicBezTo>
                  <a:pt x="2082438" y="746918"/>
                  <a:pt x="1993617" y="741698"/>
                  <a:pt x="2147401" y="755196"/>
                </a:cubicBezTo>
                <a:cubicBezTo>
                  <a:pt x="2301185" y="768694"/>
                  <a:pt x="2381283" y="736435"/>
                  <a:pt x="2551141" y="755196"/>
                </a:cubicBezTo>
                <a:cubicBezTo>
                  <a:pt x="2720999" y="773957"/>
                  <a:pt x="2886093" y="761134"/>
                  <a:pt x="3149789" y="755196"/>
                </a:cubicBezTo>
                <a:cubicBezTo>
                  <a:pt x="3413485" y="749258"/>
                  <a:pt x="3718657" y="781487"/>
                  <a:pt x="4040800" y="755196"/>
                </a:cubicBezTo>
                <a:cubicBezTo>
                  <a:pt x="4362943" y="728905"/>
                  <a:pt x="4267015" y="753623"/>
                  <a:pt x="4444540" y="755196"/>
                </a:cubicBezTo>
                <a:cubicBezTo>
                  <a:pt x="4622065" y="756769"/>
                  <a:pt x="4735147" y="744561"/>
                  <a:pt x="4945733" y="755196"/>
                </a:cubicBezTo>
                <a:cubicBezTo>
                  <a:pt x="5156319" y="765831"/>
                  <a:pt x="5459140" y="783874"/>
                  <a:pt x="5739290" y="755196"/>
                </a:cubicBezTo>
                <a:cubicBezTo>
                  <a:pt x="6019440" y="726518"/>
                  <a:pt x="6142542" y="777714"/>
                  <a:pt x="6435393" y="755196"/>
                </a:cubicBezTo>
                <a:cubicBezTo>
                  <a:pt x="6728244" y="732678"/>
                  <a:pt x="6664038" y="736327"/>
                  <a:pt x="6839132" y="755196"/>
                </a:cubicBezTo>
                <a:cubicBezTo>
                  <a:pt x="7014226" y="774065"/>
                  <a:pt x="7239368" y="777573"/>
                  <a:pt x="7437781" y="755196"/>
                </a:cubicBezTo>
                <a:cubicBezTo>
                  <a:pt x="7636194" y="732819"/>
                  <a:pt x="7895071" y="769240"/>
                  <a:pt x="8231338" y="755196"/>
                </a:cubicBezTo>
                <a:cubicBezTo>
                  <a:pt x="8567605" y="741152"/>
                  <a:pt x="8633674" y="730789"/>
                  <a:pt x="8927440" y="755196"/>
                </a:cubicBezTo>
                <a:cubicBezTo>
                  <a:pt x="9221206" y="779603"/>
                  <a:pt x="9260467" y="760552"/>
                  <a:pt x="9428634" y="755196"/>
                </a:cubicBezTo>
                <a:cubicBezTo>
                  <a:pt x="9596801" y="749840"/>
                  <a:pt x="10253024" y="803217"/>
                  <a:pt x="10500632" y="755196"/>
                </a:cubicBezTo>
                <a:cubicBezTo>
                  <a:pt x="10478712" y="974552"/>
                  <a:pt x="10508401" y="1177158"/>
                  <a:pt x="10500632" y="1311884"/>
                </a:cubicBezTo>
                <a:cubicBezTo>
                  <a:pt x="10492863" y="1446610"/>
                  <a:pt x="10482541" y="1748472"/>
                  <a:pt x="10500632" y="1959195"/>
                </a:cubicBezTo>
                <a:cubicBezTo>
                  <a:pt x="10518723" y="2169918"/>
                  <a:pt x="10500958" y="2334207"/>
                  <a:pt x="10500632" y="2606506"/>
                </a:cubicBezTo>
                <a:cubicBezTo>
                  <a:pt x="10500306" y="2878805"/>
                  <a:pt x="10513206" y="3114418"/>
                  <a:pt x="10500632" y="3299129"/>
                </a:cubicBezTo>
                <a:cubicBezTo>
                  <a:pt x="10488058" y="3483840"/>
                  <a:pt x="10498773" y="3834059"/>
                  <a:pt x="10500632" y="4037064"/>
                </a:cubicBezTo>
                <a:cubicBezTo>
                  <a:pt x="10502491" y="4240070"/>
                  <a:pt x="10507994" y="4779798"/>
                  <a:pt x="10500632" y="5286375"/>
                </a:cubicBezTo>
                <a:cubicBezTo>
                  <a:pt x="10254000" y="5255589"/>
                  <a:pt x="9922443" y="5306013"/>
                  <a:pt x="9707075" y="5286375"/>
                </a:cubicBezTo>
                <a:cubicBezTo>
                  <a:pt x="9491707" y="5266737"/>
                  <a:pt x="9158874" y="5315585"/>
                  <a:pt x="8816064" y="5286375"/>
                </a:cubicBezTo>
                <a:cubicBezTo>
                  <a:pt x="8473254" y="5257165"/>
                  <a:pt x="8374809" y="5305406"/>
                  <a:pt x="8217416" y="5286375"/>
                </a:cubicBezTo>
                <a:cubicBezTo>
                  <a:pt x="8060023" y="5267344"/>
                  <a:pt x="7657856" y="5283719"/>
                  <a:pt x="7326404" y="5286375"/>
                </a:cubicBezTo>
                <a:cubicBezTo>
                  <a:pt x="6994952" y="5289031"/>
                  <a:pt x="6770828" y="5276096"/>
                  <a:pt x="6532847" y="5286375"/>
                </a:cubicBezTo>
                <a:cubicBezTo>
                  <a:pt x="6294866" y="5296654"/>
                  <a:pt x="6036296" y="5297239"/>
                  <a:pt x="5641836" y="5286375"/>
                </a:cubicBezTo>
                <a:cubicBezTo>
                  <a:pt x="5247376" y="5275511"/>
                  <a:pt x="5118625" y="5282276"/>
                  <a:pt x="4945733" y="5286375"/>
                </a:cubicBezTo>
                <a:cubicBezTo>
                  <a:pt x="4772841" y="5290474"/>
                  <a:pt x="4537624" y="5278061"/>
                  <a:pt x="4152177" y="5286375"/>
                </a:cubicBezTo>
                <a:cubicBezTo>
                  <a:pt x="3766730" y="5294689"/>
                  <a:pt x="3767125" y="5274207"/>
                  <a:pt x="3650983" y="5286375"/>
                </a:cubicBezTo>
                <a:cubicBezTo>
                  <a:pt x="3534841" y="5298543"/>
                  <a:pt x="3223918" y="5280976"/>
                  <a:pt x="3052334" y="5286375"/>
                </a:cubicBezTo>
                <a:cubicBezTo>
                  <a:pt x="2880750" y="5291774"/>
                  <a:pt x="2500136" y="5300920"/>
                  <a:pt x="2161323" y="5286375"/>
                </a:cubicBezTo>
                <a:cubicBezTo>
                  <a:pt x="1822510" y="5271830"/>
                  <a:pt x="1683933" y="5260883"/>
                  <a:pt x="1562675" y="5286375"/>
                </a:cubicBezTo>
                <a:cubicBezTo>
                  <a:pt x="1441417" y="5311867"/>
                  <a:pt x="1034659" y="5250383"/>
                  <a:pt x="755196" y="5286375"/>
                </a:cubicBezTo>
                <a:cubicBezTo>
                  <a:pt x="785150" y="5015631"/>
                  <a:pt x="781356" y="4902317"/>
                  <a:pt x="755196" y="4684376"/>
                </a:cubicBezTo>
                <a:cubicBezTo>
                  <a:pt x="729036" y="4466435"/>
                  <a:pt x="734261" y="4288784"/>
                  <a:pt x="755196" y="3946441"/>
                </a:cubicBezTo>
                <a:cubicBezTo>
                  <a:pt x="776131" y="3604099"/>
                  <a:pt x="762430" y="3366645"/>
                  <a:pt x="755196" y="3208506"/>
                </a:cubicBezTo>
                <a:cubicBezTo>
                  <a:pt x="747962" y="3050367"/>
                  <a:pt x="756661" y="2834228"/>
                  <a:pt x="755196" y="2651818"/>
                </a:cubicBezTo>
                <a:cubicBezTo>
                  <a:pt x="753731" y="2469408"/>
                  <a:pt x="778004" y="2230197"/>
                  <a:pt x="755196" y="2049819"/>
                </a:cubicBezTo>
                <a:cubicBezTo>
                  <a:pt x="732388" y="1869441"/>
                  <a:pt x="774423" y="1640918"/>
                  <a:pt x="755196" y="1447819"/>
                </a:cubicBezTo>
                <a:cubicBezTo>
                  <a:pt x="735969" y="1254720"/>
                  <a:pt x="740482" y="1069780"/>
                  <a:pt x="755196" y="755196"/>
                </a:cubicBezTo>
                <a:close/>
                <a:moveTo>
                  <a:pt x="0" y="0"/>
                </a:moveTo>
                <a:cubicBezTo>
                  <a:pt x="122244" y="148315"/>
                  <a:pt x="180074" y="203846"/>
                  <a:pt x="377598" y="377598"/>
                </a:cubicBezTo>
                <a:cubicBezTo>
                  <a:pt x="575122" y="551350"/>
                  <a:pt x="620111" y="602769"/>
                  <a:pt x="755196" y="755196"/>
                </a:cubicBezTo>
                <a:moveTo>
                  <a:pt x="0" y="6041571"/>
                </a:moveTo>
                <a:cubicBezTo>
                  <a:pt x="102064" y="5914818"/>
                  <a:pt x="194806" y="5814400"/>
                  <a:pt x="362494" y="5679077"/>
                </a:cubicBezTo>
                <a:cubicBezTo>
                  <a:pt x="530182" y="5543754"/>
                  <a:pt x="619012" y="5389044"/>
                  <a:pt x="755196" y="5286375"/>
                </a:cubicBezTo>
                <a:moveTo>
                  <a:pt x="11255828" y="0"/>
                </a:moveTo>
                <a:cubicBezTo>
                  <a:pt x="11081501" y="140154"/>
                  <a:pt x="11036850" y="250024"/>
                  <a:pt x="10893334" y="362494"/>
                </a:cubicBezTo>
                <a:cubicBezTo>
                  <a:pt x="10749818" y="474964"/>
                  <a:pt x="10610890" y="657904"/>
                  <a:pt x="10500632" y="755196"/>
                </a:cubicBezTo>
                <a:moveTo>
                  <a:pt x="11255828" y="6041571"/>
                </a:moveTo>
                <a:cubicBezTo>
                  <a:pt x="11167319" y="5967697"/>
                  <a:pt x="11039379" y="5860135"/>
                  <a:pt x="10885782" y="5671525"/>
                </a:cubicBezTo>
                <a:cubicBezTo>
                  <a:pt x="10732185" y="5482915"/>
                  <a:pt x="10633559" y="5428789"/>
                  <a:pt x="10500632" y="5286375"/>
                </a:cubicBezTo>
              </a:path>
              <a:path w="11255828" h="6041571" fill="none" stroke="0" extrusionOk="0">
                <a:moveTo>
                  <a:pt x="0" y="0"/>
                </a:moveTo>
                <a:cubicBezTo>
                  <a:pt x="152163" y="14575"/>
                  <a:pt x="280432" y="-7707"/>
                  <a:pt x="436991" y="0"/>
                </a:cubicBezTo>
                <a:cubicBezTo>
                  <a:pt x="593550" y="7707"/>
                  <a:pt x="888703" y="7275"/>
                  <a:pt x="1099098" y="0"/>
                </a:cubicBezTo>
                <a:cubicBezTo>
                  <a:pt x="1309493" y="-7275"/>
                  <a:pt x="1780911" y="-5653"/>
                  <a:pt x="1986323" y="0"/>
                </a:cubicBezTo>
                <a:cubicBezTo>
                  <a:pt x="2191735" y="5653"/>
                  <a:pt x="2314984" y="-4790"/>
                  <a:pt x="2535872" y="0"/>
                </a:cubicBezTo>
                <a:cubicBezTo>
                  <a:pt x="2756760" y="4790"/>
                  <a:pt x="2791858" y="12960"/>
                  <a:pt x="2860305" y="0"/>
                </a:cubicBezTo>
                <a:cubicBezTo>
                  <a:pt x="2928752" y="-12960"/>
                  <a:pt x="3259405" y="22978"/>
                  <a:pt x="3409854" y="0"/>
                </a:cubicBezTo>
                <a:cubicBezTo>
                  <a:pt x="3560303" y="-22978"/>
                  <a:pt x="3845212" y="6331"/>
                  <a:pt x="3959403" y="0"/>
                </a:cubicBezTo>
                <a:cubicBezTo>
                  <a:pt x="4073594" y="-6331"/>
                  <a:pt x="4123168" y="-5696"/>
                  <a:pt x="4283836" y="0"/>
                </a:cubicBezTo>
                <a:cubicBezTo>
                  <a:pt x="4444504" y="5696"/>
                  <a:pt x="4967441" y="16207"/>
                  <a:pt x="5171060" y="0"/>
                </a:cubicBezTo>
                <a:cubicBezTo>
                  <a:pt x="5374679" y="-16207"/>
                  <a:pt x="5355161" y="-2181"/>
                  <a:pt x="5495492" y="0"/>
                </a:cubicBezTo>
                <a:cubicBezTo>
                  <a:pt x="5635823" y="2181"/>
                  <a:pt x="5704180" y="-13699"/>
                  <a:pt x="5819925" y="0"/>
                </a:cubicBezTo>
                <a:cubicBezTo>
                  <a:pt x="5935670" y="13699"/>
                  <a:pt x="6160509" y="-20250"/>
                  <a:pt x="6256916" y="0"/>
                </a:cubicBezTo>
                <a:cubicBezTo>
                  <a:pt x="6353323" y="20250"/>
                  <a:pt x="6497303" y="3450"/>
                  <a:pt x="6693907" y="0"/>
                </a:cubicBezTo>
                <a:cubicBezTo>
                  <a:pt x="6890511" y="-3450"/>
                  <a:pt x="7030875" y="11621"/>
                  <a:pt x="7243456" y="0"/>
                </a:cubicBezTo>
                <a:cubicBezTo>
                  <a:pt x="7456037" y="-11621"/>
                  <a:pt x="7633987" y="25386"/>
                  <a:pt x="7793006" y="0"/>
                </a:cubicBezTo>
                <a:cubicBezTo>
                  <a:pt x="7952025" y="-25386"/>
                  <a:pt x="8449870" y="-23196"/>
                  <a:pt x="8680230" y="0"/>
                </a:cubicBezTo>
                <a:cubicBezTo>
                  <a:pt x="8910590" y="23196"/>
                  <a:pt x="9195148" y="-24307"/>
                  <a:pt x="9342337" y="0"/>
                </a:cubicBezTo>
                <a:cubicBezTo>
                  <a:pt x="9489526" y="24307"/>
                  <a:pt x="9812514" y="32024"/>
                  <a:pt x="10004445" y="0"/>
                </a:cubicBezTo>
                <a:cubicBezTo>
                  <a:pt x="10196376" y="-32024"/>
                  <a:pt x="10357583" y="8895"/>
                  <a:pt x="10666552" y="0"/>
                </a:cubicBezTo>
                <a:cubicBezTo>
                  <a:pt x="10975521" y="-8895"/>
                  <a:pt x="11006657" y="26183"/>
                  <a:pt x="11255828" y="0"/>
                </a:cubicBezTo>
                <a:cubicBezTo>
                  <a:pt x="11229621" y="176839"/>
                  <a:pt x="11261993" y="280345"/>
                  <a:pt x="11255828" y="550454"/>
                </a:cubicBezTo>
                <a:cubicBezTo>
                  <a:pt x="11249663" y="820563"/>
                  <a:pt x="11228458" y="946287"/>
                  <a:pt x="11255828" y="1100908"/>
                </a:cubicBezTo>
                <a:cubicBezTo>
                  <a:pt x="11283198" y="1255529"/>
                  <a:pt x="11220193" y="1611666"/>
                  <a:pt x="11255828" y="1893026"/>
                </a:cubicBezTo>
                <a:cubicBezTo>
                  <a:pt x="11291463" y="2174386"/>
                  <a:pt x="11243881" y="2376183"/>
                  <a:pt x="11255828" y="2685143"/>
                </a:cubicBezTo>
                <a:cubicBezTo>
                  <a:pt x="11267775" y="2994103"/>
                  <a:pt x="11288996" y="3251738"/>
                  <a:pt x="11255828" y="3477260"/>
                </a:cubicBezTo>
                <a:cubicBezTo>
                  <a:pt x="11222660" y="3702782"/>
                  <a:pt x="11278102" y="3848712"/>
                  <a:pt x="11255828" y="4027714"/>
                </a:cubicBezTo>
                <a:cubicBezTo>
                  <a:pt x="11233554" y="4206716"/>
                  <a:pt x="11273954" y="4483417"/>
                  <a:pt x="11255828" y="4759415"/>
                </a:cubicBezTo>
                <a:cubicBezTo>
                  <a:pt x="11237702" y="5035413"/>
                  <a:pt x="11274726" y="5133726"/>
                  <a:pt x="11255828" y="5249454"/>
                </a:cubicBezTo>
                <a:cubicBezTo>
                  <a:pt x="11236930" y="5365182"/>
                  <a:pt x="11285777" y="5881377"/>
                  <a:pt x="11255828" y="6041571"/>
                </a:cubicBezTo>
                <a:cubicBezTo>
                  <a:pt x="11060450" y="6055816"/>
                  <a:pt x="10643970" y="6057789"/>
                  <a:pt x="10481162" y="6041571"/>
                </a:cubicBezTo>
                <a:cubicBezTo>
                  <a:pt x="10318354" y="6025353"/>
                  <a:pt x="9886332" y="6041742"/>
                  <a:pt x="9593938" y="6041571"/>
                </a:cubicBezTo>
                <a:cubicBezTo>
                  <a:pt x="9301544" y="6041400"/>
                  <a:pt x="9129140" y="6011556"/>
                  <a:pt x="8706714" y="6041571"/>
                </a:cubicBezTo>
                <a:cubicBezTo>
                  <a:pt x="8284288" y="6071586"/>
                  <a:pt x="8348679" y="6036414"/>
                  <a:pt x="8044606" y="6041571"/>
                </a:cubicBezTo>
                <a:cubicBezTo>
                  <a:pt x="7740533" y="6046728"/>
                  <a:pt x="7464205" y="6035123"/>
                  <a:pt x="7269941" y="6041571"/>
                </a:cubicBezTo>
                <a:cubicBezTo>
                  <a:pt x="7075678" y="6048019"/>
                  <a:pt x="6979403" y="6061249"/>
                  <a:pt x="6832950" y="6041571"/>
                </a:cubicBezTo>
                <a:cubicBezTo>
                  <a:pt x="6686497" y="6021893"/>
                  <a:pt x="6482900" y="6043845"/>
                  <a:pt x="6283400" y="6041571"/>
                </a:cubicBezTo>
                <a:cubicBezTo>
                  <a:pt x="6083900" y="6039298"/>
                  <a:pt x="5735568" y="6006943"/>
                  <a:pt x="5396176" y="6041571"/>
                </a:cubicBezTo>
                <a:cubicBezTo>
                  <a:pt x="5056784" y="6076199"/>
                  <a:pt x="4929358" y="6030627"/>
                  <a:pt x="4508952" y="6041571"/>
                </a:cubicBezTo>
                <a:cubicBezTo>
                  <a:pt x="4088546" y="6052515"/>
                  <a:pt x="4141504" y="6012415"/>
                  <a:pt x="3846845" y="6041571"/>
                </a:cubicBezTo>
                <a:cubicBezTo>
                  <a:pt x="3552186" y="6070727"/>
                  <a:pt x="3517919" y="6017770"/>
                  <a:pt x="3297295" y="6041571"/>
                </a:cubicBezTo>
                <a:cubicBezTo>
                  <a:pt x="3076671" y="6065373"/>
                  <a:pt x="3026062" y="6021931"/>
                  <a:pt x="2860305" y="6041571"/>
                </a:cubicBezTo>
                <a:cubicBezTo>
                  <a:pt x="2694548" y="6061212"/>
                  <a:pt x="2666422" y="6035666"/>
                  <a:pt x="2535872" y="6041571"/>
                </a:cubicBezTo>
                <a:cubicBezTo>
                  <a:pt x="2405322" y="6047476"/>
                  <a:pt x="2142899" y="6044314"/>
                  <a:pt x="1986323" y="6041571"/>
                </a:cubicBezTo>
                <a:cubicBezTo>
                  <a:pt x="1829747" y="6038828"/>
                  <a:pt x="1549439" y="6048325"/>
                  <a:pt x="1211657" y="6041571"/>
                </a:cubicBezTo>
                <a:cubicBezTo>
                  <a:pt x="873875" y="6034817"/>
                  <a:pt x="333087" y="6005334"/>
                  <a:pt x="0" y="6041571"/>
                </a:cubicBezTo>
                <a:cubicBezTo>
                  <a:pt x="36566" y="5794535"/>
                  <a:pt x="-32250" y="5643053"/>
                  <a:pt x="0" y="5309870"/>
                </a:cubicBezTo>
                <a:cubicBezTo>
                  <a:pt x="32250" y="4976687"/>
                  <a:pt x="-9345" y="4830028"/>
                  <a:pt x="0" y="4578168"/>
                </a:cubicBezTo>
                <a:cubicBezTo>
                  <a:pt x="9345" y="4326308"/>
                  <a:pt x="-16783" y="4120960"/>
                  <a:pt x="0" y="3906883"/>
                </a:cubicBezTo>
                <a:cubicBezTo>
                  <a:pt x="16783" y="3692807"/>
                  <a:pt x="24549" y="3612054"/>
                  <a:pt x="0" y="3356428"/>
                </a:cubicBezTo>
                <a:cubicBezTo>
                  <a:pt x="-24549" y="3100803"/>
                  <a:pt x="6433" y="2903416"/>
                  <a:pt x="0" y="2564311"/>
                </a:cubicBezTo>
                <a:cubicBezTo>
                  <a:pt x="-6433" y="2225206"/>
                  <a:pt x="7611" y="2191572"/>
                  <a:pt x="0" y="2074273"/>
                </a:cubicBezTo>
                <a:cubicBezTo>
                  <a:pt x="-7611" y="1956974"/>
                  <a:pt x="19488" y="1551817"/>
                  <a:pt x="0" y="1282156"/>
                </a:cubicBezTo>
                <a:cubicBezTo>
                  <a:pt x="-19488" y="1012495"/>
                  <a:pt x="-12744" y="851071"/>
                  <a:pt x="0" y="610870"/>
                </a:cubicBezTo>
                <a:cubicBezTo>
                  <a:pt x="12744" y="370669"/>
                  <a:pt x="21257" y="151340"/>
                  <a:pt x="0" y="0"/>
                </a:cubicBezTo>
                <a:close/>
                <a:moveTo>
                  <a:pt x="755196" y="755196"/>
                </a:moveTo>
                <a:cubicBezTo>
                  <a:pt x="885150" y="770587"/>
                  <a:pt x="1028832" y="754476"/>
                  <a:pt x="1158935" y="755196"/>
                </a:cubicBezTo>
                <a:cubicBezTo>
                  <a:pt x="1289038" y="755916"/>
                  <a:pt x="1718947" y="791550"/>
                  <a:pt x="1952492" y="755196"/>
                </a:cubicBezTo>
                <a:cubicBezTo>
                  <a:pt x="2186037" y="718842"/>
                  <a:pt x="2550080" y="756028"/>
                  <a:pt x="2843504" y="755196"/>
                </a:cubicBezTo>
                <a:cubicBezTo>
                  <a:pt x="3136928" y="754364"/>
                  <a:pt x="3431268" y="793479"/>
                  <a:pt x="3734515" y="755196"/>
                </a:cubicBezTo>
                <a:cubicBezTo>
                  <a:pt x="4037762" y="716913"/>
                  <a:pt x="4262832" y="725194"/>
                  <a:pt x="4625526" y="755196"/>
                </a:cubicBezTo>
                <a:cubicBezTo>
                  <a:pt x="4988220" y="785198"/>
                  <a:pt x="5003029" y="765315"/>
                  <a:pt x="5224175" y="755196"/>
                </a:cubicBezTo>
                <a:cubicBezTo>
                  <a:pt x="5445321" y="745077"/>
                  <a:pt x="5636516" y="759492"/>
                  <a:pt x="6017731" y="755196"/>
                </a:cubicBezTo>
                <a:cubicBezTo>
                  <a:pt x="6398946" y="750900"/>
                  <a:pt x="6233949" y="749990"/>
                  <a:pt x="6421471" y="755196"/>
                </a:cubicBezTo>
                <a:cubicBezTo>
                  <a:pt x="6608993" y="760402"/>
                  <a:pt x="6780466" y="744995"/>
                  <a:pt x="7020119" y="755196"/>
                </a:cubicBezTo>
                <a:cubicBezTo>
                  <a:pt x="7259772" y="765397"/>
                  <a:pt x="7293769" y="768560"/>
                  <a:pt x="7423859" y="755196"/>
                </a:cubicBezTo>
                <a:cubicBezTo>
                  <a:pt x="7553949" y="741832"/>
                  <a:pt x="7790390" y="767331"/>
                  <a:pt x="7925052" y="755196"/>
                </a:cubicBezTo>
                <a:cubicBezTo>
                  <a:pt x="8059714" y="743061"/>
                  <a:pt x="8438150" y="773867"/>
                  <a:pt x="8621155" y="755196"/>
                </a:cubicBezTo>
                <a:cubicBezTo>
                  <a:pt x="8804160" y="736525"/>
                  <a:pt x="9200009" y="769148"/>
                  <a:pt x="9414712" y="755196"/>
                </a:cubicBezTo>
                <a:cubicBezTo>
                  <a:pt x="9629415" y="741244"/>
                  <a:pt x="10020444" y="753631"/>
                  <a:pt x="10500632" y="755196"/>
                </a:cubicBezTo>
                <a:cubicBezTo>
                  <a:pt x="10514670" y="958536"/>
                  <a:pt x="10496851" y="1024679"/>
                  <a:pt x="10500632" y="1266572"/>
                </a:cubicBezTo>
                <a:cubicBezTo>
                  <a:pt x="10504413" y="1508465"/>
                  <a:pt x="10486704" y="1684371"/>
                  <a:pt x="10500632" y="1913883"/>
                </a:cubicBezTo>
                <a:cubicBezTo>
                  <a:pt x="10514560" y="2143395"/>
                  <a:pt x="10525521" y="2337915"/>
                  <a:pt x="10500632" y="2651818"/>
                </a:cubicBezTo>
                <a:cubicBezTo>
                  <a:pt x="10475743" y="2965721"/>
                  <a:pt x="10500720" y="3139411"/>
                  <a:pt x="10500632" y="3389753"/>
                </a:cubicBezTo>
                <a:cubicBezTo>
                  <a:pt x="10500544" y="3640096"/>
                  <a:pt x="10494744" y="3782832"/>
                  <a:pt x="10500632" y="3991752"/>
                </a:cubicBezTo>
                <a:cubicBezTo>
                  <a:pt x="10506520" y="4200672"/>
                  <a:pt x="10523940" y="4437416"/>
                  <a:pt x="10500632" y="4684376"/>
                </a:cubicBezTo>
                <a:cubicBezTo>
                  <a:pt x="10477324" y="4931336"/>
                  <a:pt x="10523254" y="5004897"/>
                  <a:pt x="10500632" y="5286375"/>
                </a:cubicBezTo>
                <a:cubicBezTo>
                  <a:pt x="10274503" y="5309860"/>
                  <a:pt x="9883317" y="5314239"/>
                  <a:pt x="9609621" y="5286375"/>
                </a:cubicBezTo>
                <a:cubicBezTo>
                  <a:pt x="9335925" y="5258511"/>
                  <a:pt x="9104333" y="5249687"/>
                  <a:pt x="8816064" y="5286375"/>
                </a:cubicBezTo>
                <a:cubicBezTo>
                  <a:pt x="8527795" y="5323063"/>
                  <a:pt x="8405949" y="5256443"/>
                  <a:pt x="8022507" y="5286375"/>
                </a:cubicBezTo>
                <a:cubicBezTo>
                  <a:pt x="7639065" y="5316307"/>
                  <a:pt x="7314494" y="5283011"/>
                  <a:pt x="7131496" y="5286375"/>
                </a:cubicBezTo>
                <a:cubicBezTo>
                  <a:pt x="6948498" y="5289739"/>
                  <a:pt x="6804667" y="5304942"/>
                  <a:pt x="6532847" y="5286375"/>
                </a:cubicBezTo>
                <a:cubicBezTo>
                  <a:pt x="6261027" y="5267808"/>
                  <a:pt x="6052455" y="5256775"/>
                  <a:pt x="5836745" y="5286375"/>
                </a:cubicBezTo>
                <a:cubicBezTo>
                  <a:pt x="5621035" y="5315975"/>
                  <a:pt x="5457804" y="5286890"/>
                  <a:pt x="5140642" y="5286375"/>
                </a:cubicBezTo>
                <a:cubicBezTo>
                  <a:pt x="4823480" y="5285860"/>
                  <a:pt x="4770875" y="5301713"/>
                  <a:pt x="4541994" y="5286375"/>
                </a:cubicBezTo>
                <a:cubicBezTo>
                  <a:pt x="4313113" y="5271037"/>
                  <a:pt x="3966085" y="5304169"/>
                  <a:pt x="3650983" y="5286375"/>
                </a:cubicBezTo>
                <a:cubicBezTo>
                  <a:pt x="3335881" y="5268581"/>
                  <a:pt x="3046101" y="5306062"/>
                  <a:pt x="2857426" y="5286375"/>
                </a:cubicBezTo>
                <a:cubicBezTo>
                  <a:pt x="2668751" y="5266688"/>
                  <a:pt x="2543634" y="5292812"/>
                  <a:pt x="2258778" y="5286375"/>
                </a:cubicBezTo>
                <a:cubicBezTo>
                  <a:pt x="1973922" y="5279938"/>
                  <a:pt x="1903976" y="5316413"/>
                  <a:pt x="1562675" y="5286375"/>
                </a:cubicBezTo>
                <a:cubicBezTo>
                  <a:pt x="1221374" y="5256337"/>
                  <a:pt x="1067622" y="5284324"/>
                  <a:pt x="755196" y="5286375"/>
                </a:cubicBezTo>
                <a:cubicBezTo>
                  <a:pt x="755222" y="5004682"/>
                  <a:pt x="774311" y="4723193"/>
                  <a:pt x="755196" y="4548440"/>
                </a:cubicBezTo>
                <a:cubicBezTo>
                  <a:pt x="736081" y="4373687"/>
                  <a:pt x="779328" y="3999709"/>
                  <a:pt x="755196" y="3855817"/>
                </a:cubicBezTo>
                <a:cubicBezTo>
                  <a:pt x="731064" y="3711925"/>
                  <a:pt x="739895" y="3381045"/>
                  <a:pt x="755196" y="3253818"/>
                </a:cubicBezTo>
                <a:cubicBezTo>
                  <a:pt x="770497" y="3126591"/>
                  <a:pt x="728542" y="2706785"/>
                  <a:pt x="755196" y="2561194"/>
                </a:cubicBezTo>
                <a:cubicBezTo>
                  <a:pt x="781850" y="2415603"/>
                  <a:pt x="753498" y="2125019"/>
                  <a:pt x="755196" y="1868571"/>
                </a:cubicBezTo>
                <a:cubicBezTo>
                  <a:pt x="756894" y="1612124"/>
                  <a:pt x="759489" y="1197467"/>
                  <a:pt x="755196" y="755196"/>
                </a:cubicBezTo>
                <a:close/>
                <a:moveTo>
                  <a:pt x="0" y="0"/>
                </a:moveTo>
                <a:cubicBezTo>
                  <a:pt x="116666" y="85854"/>
                  <a:pt x="226200" y="254079"/>
                  <a:pt x="377598" y="377598"/>
                </a:cubicBezTo>
                <a:cubicBezTo>
                  <a:pt x="528996" y="501117"/>
                  <a:pt x="581082" y="567164"/>
                  <a:pt x="755196" y="755196"/>
                </a:cubicBezTo>
                <a:moveTo>
                  <a:pt x="0" y="6041571"/>
                </a:moveTo>
                <a:cubicBezTo>
                  <a:pt x="133230" y="5920171"/>
                  <a:pt x="283354" y="5771308"/>
                  <a:pt x="354942" y="5686629"/>
                </a:cubicBezTo>
                <a:cubicBezTo>
                  <a:pt x="426530" y="5601950"/>
                  <a:pt x="560254" y="5454427"/>
                  <a:pt x="755196" y="5286375"/>
                </a:cubicBezTo>
                <a:moveTo>
                  <a:pt x="11255828" y="0"/>
                </a:moveTo>
                <a:cubicBezTo>
                  <a:pt x="11109934" y="170583"/>
                  <a:pt x="10983437" y="241342"/>
                  <a:pt x="10900886" y="354942"/>
                </a:cubicBezTo>
                <a:cubicBezTo>
                  <a:pt x="10818335" y="468542"/>
                  <a:pt x="10616651" y="660924"/>
                  <a:pt x="10500632" y="755196"/>
                </a:cubicBezTo>
                <a:moveTo>
                  <a:pt x="11255828" y="6041571"/>
                </a:moveTo>
                <a:cubicBezTo>
                  <a:pt x="11112450" y="5934025"/>
                  <a:pt x="11016741" y="5782505"/>
                  <a:pt x="10878230" y="5663973"/>
                </a:cubicBezTo>
                <a:cubicBezTo>
                  <a:pt x="10739719" y="5545441"/>
                  <a:pt x="10693607" y="5468499"/>
                  <a:pt x="10500632" y="5286375"/>
                </a:cubicBezTo>
              </a:path>
            </a:pathLst>
          </a:custGeom>
          <a:solidFill>
            <a:srgbClr val="BAD9B1"/>
          </a:solidFill>
          <a:ln w="28575">
            <a:solidFill>
              <a:srgbClr val="416B35"/>
            </a:solidFill>
            <a:extLst>
              <a:ext uri="{C807C97D-BFC1-408E-A445-0C87EB9F89A2}">
                <ask:lineSketchStyleProps xmlns:ask="http://schemas.microsoft.com/office/drawing/2018/sketchyshapes" sd="2442658348">
                  <a:prstGeom prst="bevel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it-IT" sz="8000" b="1" i="1" dirty="0">
                <a:ln w="22225">
                  <a:solidFill>
                    <a:srgbClr val="BAD9B1"/>
                  </a:solidFill>
                  <a:prstDash val="solid"/>
                </a:ln>
                <a:solidFill>
                  <a:srgbClr val="416B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Vikentios (Vicenzo) Lanza</a:t>
            </a:r>
          </a:p>
          <a:p>
            <a:pPr algn="ctr">
              <a:defRPr/>
            </a:pPr>
            <a:r>
              <a:rPr lang="it-IT" sz="7200" i="1" dirty="0">
                <a:ln w="22225">
                  <a:solidFill>
                    <a:srgbClr val="BAD9B1"/>
                  </a:solidFill>
                  <a:prstDash val="solid"/>
                </a:ln>
                <a:solidFill>
                  <a:srgbClr val="416B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1822-1902</a:t>
            </a:r>
            <a:endParaRPr lang="el-GR" sz="7200" i="1" dirty="0">
              <a:ln w="22225">
                <a:solidFill>
                  <a:srgbClr val="BAD9B1"/>
                </a:solidFill>
                <a:prstDash val="solid"/>
              </a:ln>
              <a:solidFill>
                <a:srgbClr val="416B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458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1D72B-9096-F2A9-EDC8-460BEBAA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Greek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Landscae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panel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Private Collection</a:t>
            </a:r>
            <a:b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https://www.bonhams.com/auction/27187/lot/67/vicenzo-lanza-italian-1822-1902-paysage-grec-peint-en-1898-signed-and-dated-lower-right-oil-on-canvas/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Vicenzo Lanza (Italian, 1822-1902) Paysage grec (Peint en 1898 signed and dated (lower right) oil on canvas) image 1">
            <a:extLst>
              <a:ext uri="{FF2B5EF4-FFF2-40B4-BE49-F238E27FC236}">
                <a16:creationId xmlns:a16="http://schemas.microsoft.com/office/drawing/2014/main" id="{7705875B-36FB-C69E-15C1-376E30E5F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707" y="1341175"/>
            <a:ext cx="6870586" cy="54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43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1BF70-AA13-B650-EFB2-B01EBF03F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Beveled 5">
            <a:extLst>
              <a:ext uri="{FF2B5EF4-FFF2-40B4-BE49-F238E27FC236}">
                <a16:creationId xmlns:a16="http://schemas.microsoft.com/office/drawing/2014/main" id="{9D63073B-56ED-DD5F-0D35-9409A59A8713}"/>
              </a:ext>
            </a:extLst>
          </p:cNvPr>
          <p:cNvSpPr/>
          <p:nvPr/>
        </p:nvSpPr>
        <p:spPr>
          <a:xfrm>
            <a:off x="468086" y="408214"/>
            <a:ext cx="11255828" cy="6041571"/>
          </a:xfrm>
          <a:custGeom>
            <a:avLst/>
            <a:gdLst>
              <a:gd name="csX0" fmla="*/ 755196 w 11255828"/>
              <a:gd name="csY0" fmla="*/ 755196 h 6041571"/>
              <a:gd name="csX1" fmla="*/ 1353844 w 11255828"/>
              <a:gd name="csY1" fmla="*/ 755196 h 6041571"/>
              <a:gd name="csX2" fmla="*/ 1757584 w 11255828"/>
              <a:gd name="csY2" fmla="*/ 755196 h 6041571"/>
              <a:gd name="csX3" fmla="*/ 2356232 w 11255828"/>
              <a:gd name="csY3" fmla="*/ 755196 h 6041571"/>
              <a:gd name="csX4" fmla="*/ 3149789 w 11255828"/>
              <a:gd name="csY4" fmla="*/ 755196 h 6041571"/>
              <a:gd name="csX5" fmla="*/ 3943346 w 11255828"/>
              <a:gd name="csY5" fmla="*/ 755196 h 6041571"/>
              <a:gd name="csX6" fmla="*/ 4639448 w 11255828"/>
              <a:gd name="csY6" fmla="*/ 755196 h 6041571"/>
              <a:gd name="csX7" fmla="*/ 5238097 w 11255828"/>
              <a:gd name="csY7" fmla="*/ 755196 h 6041571"/>
              <a:gd name="csX8" fmla="*/ 5641836 w 11255828"/>
              <a:gd name="csY8" fmla="*/ 755196 h 6041571"/>
              <a:gd name="csX9" fmla="*/ 6143030 w 11255828"/>
              <a:gd name="csY9" fmla="*/ 755196 h 6041571"/>
              <a:gd name="csX10" fmla="*/ 6741678 w 11255828"/>
              <a:gd name="csY10" fmla="*/ 755196 h 6041571"/>
              <a:gd name="csX11" fmla="*/ 7632689 w 11255828"/>
              <a:gd name="csY11" fmla="*/ 755196 h 6041571"/>
              <a:gd name="csX12" fmla="*/ 8231338 w 11255828"/>
              <a:gd name="csY12" fmla="*/ 755196 h 6041571"/>
              <a:gd name="csX13" fmla="*/ 9122349 w 11255828"/>
              <a:gd name="csY13" fmla="*/ 755196 h 6041571"/>
              <a:gd name="csX14" fmla="*/ 9720997 w 11255828"/>
              <a:gd name="csY14" fmla="*/ 755196 h 6041571"/>
              <a:gd name="csX15" fmla="*/ 10500632 w 11255828"/>
              <a:gd name="csY15" fmla="*/ 755196 h 6041571"/>
              <a:gd name="csX16" fmla="*/ 10500632 w 11255828"/>
              <a:gd name="csY16" fmla="*/ 1357195 h 6041571"/>
              <a:gd name="csX17" fmla="*/ 10500632 w 11255828"/>
              <a:gd name="csY17" fmla="*/ 2049819 h 6041571"/>
              <a:gd name="csX18" fmla="*/ 10500632 w 11255828"/>
              <a:gd name="csY18" fmla="*/ 2651818 h 6041571"/>
              <a:gd name="csX19" fmla="*/ 10500632 w 11255828"/>
              <a:gd name="csY19" fmla="*/ 3344441 h 6041571"/>
              <a:gd name="csX20" fmla="*/ 10500632 w 11255828"/>
              <a:gd name="csY20" fmla="*/ 3855817 h 6041571"/>
              <a:gd name="csX21" fmla="*/ 10500632 w 11255828"/>
              <a:gd name="csY21" fmla="*/ 4593752 h 6041571"/>
              <a:gd name="csX22" fmla="*/ 10500632 w 11255828"/>
              <a:gd name="csY22" fmla="*/ 5286375 h 6041571"/>
              <a:gd name="csX23" fmla="*/ 9609621 w 11255828"/>
              <a:gd name="csY23" fmla="*/ 5286375 h 6041571"/>
              <a:gd name="csX24" fmla="*/ 9010972 w 11255828"/>
              <a:gd name="csY24" fmla="*/ 5286375 h 6041571"/>
              <a:gd name="csX25" fmla="*/ 8119961 w 11255828"/>
              <a:gd name="csY25" fmla="*/ 5286375 h 6041571"/>
              <a:gd name="csX26" fmla="*/ 7326404 w 11255828"/>
              <a:gd name="csY26" fmla="*/ 5286375 h 6041571"/>
              <a:gd name="csX27" fmla="*/ 6630302 w 11255828"/>
              <a:gd name="csY27" fmla="*/ 5286375 h 6041571"/>
              <a:gd name="csX28" fmla="*/ 5934199 w 11255828"/>
              <a:gd name="csY28" fmla="*/ 5286375 h 6041571"/>
              <a:gd name="csX29" fmla="*/ 5530460 w 11255828"/>
              <a:gd name="csY29" fmla="*/ 5286375 h 6041571"/>
              <a:gd name="csX30" fmla="*/ 4639448 w 11255828"/>
              <a:gd name="csY30" fmla="*/ 5286375 h 6041571"/>
              <a:gd name="csX31" fmla="*/ 3845891 w 11255828"/>
              <a:gd name="csY31" fmla="*/ 5286375 h 6041571"/>
              <a:gd name="csX32" fmla="*/ 3247243 w 11255828"/>
              <a:gd name="csY32" fmla="*/ 5286375 h 6041571"/>
              <a:gd name="csX33" fmla="*/ 2453686 w 11255828"/>
              <a:gd name="csY33" fmla="*/ 5286375 h 6041571"/>
              <a:gd name="csX34" fmla="*/ 2049947 w 11255828"/>
              <a:gd name="csY34" fmla="*/ 5286375 h 6041571"/>
              <a:gd name="csX35" fmla="*/ 1353844 w 11255828"/>
              <a:gd name="csY35" fmla="*/ 5286375 h 6041571"/>
              <a:gd name="csX36" fmla="*/ 755196 w 11255828"/>
              <a:gd name="csY36" fmla="*/ 5286375 h 6041571"/>
              <a:gd name="csX37" fmla="*/ 755196 w 11255828"/>
              <a:gd name="csY37" fmla="*/ 4729687 h 6041571"/>
              <a:gd name="csX38" fmla="*/ 755196 w 11255828"/>
              <a:gd name="csY38" fmla="*/ 3991752 h 6041571"/>
              <a:gd name="csX39" fmla="*/ 755196 w 11255828"/>
              <a:gd name="csY39" fmla="*/ 3389753 h 6041571"/>
              <a:gd name="csX40" fmla="*/ 755196 w 11255828"/>
              <a:gd name="csY40" fmla="*/ 2742442 h 6041571"/>
              <a:gd name="csX41" fmla="*/ 755196 w 11255828"/>
              <a:gd name="csY41" fmla="*/ 2095130 h 6041571"/>
              <a:gd name="csX42" fmla="*/ 755196 w 11255828"/>
              <a:gd name="csY42" fmla="*/ 1538443 h 6041571"/>
              <a:gd name="csX43" fmla="*/ 755196 w 11255828"/>
              <a:gd name="csY43" fmla="*/ 755196 h 6041571"/>
              <a:gd name="csX0" fmla="*/ 0 w 11255828"/>
              <a:gd name="csY0" fmla="*/ 0 h 6041571"/>
              <a:gd name="csX1" fmla="*/ 774666 w 11255828"/>
              <a:gd name="csY1" fmla="*/ 0 h 6041571"/>
              <a:gd name="csX2" fmla="*/ 1661890 w 11255828"/>
              <a:gd name="csY2" fmla="*/ 0 h 6041571"/>
              <a:gd name="csX3" fmla="*/ 2098881 w 11255828"/>
              <a:gd name="csY3" fmla="*/ 0 h 6041571"/>
              <a:gd name="csX4" fmla="*/ 2535872 w 11255828"/>
              <a:gd name="csY4" fmla="*/ 0 h 6041571"/>
              <a:gd name="csX5" fmla="*/ 2860305 w 11255828"/>
              <a:gd name="csY5" fmla="*/ 0 h 6041571"/>
              <a:gd name="csX6" fmla="*/ 3297295 w 11255828"/>
              <a:gd name="csY6" fmla="*/ 0 h 6041571"/>
              <a:gd name="csX7" fmla="*/ 3846845 w 11255828"/>
              <a:gd name="csY7" fmla="*/ 0 h 6041571"/>
              <a:gd name="csX8" fmla="*/ 4621511 w 11255828"/>
              <a:gd name="csY8" fmla="*/ 0 h 6041571"/>
              <a:gd name="csX9" fmla="*/ 4945943 w 11255828"/>
              <a:gd name="csY9" fmla="*/ 0 h 6041571"/>
              <a:gd name="csX10" fmla="*/ 5382934 w 11255828"/>
              <a:gd name="csY10" fmla="*/ 0 h 6041571"/>
              <a:gd name="csX11" fmla="*/ 6270158 w 11255828"/>
              <a:gd name="csY11" fmla="*/ 0 h 6041571"/>
              <a:gd name="csX12" fmla="*/ 7157382 w 11255828"/>
              <a:gd name="csY12" fmla="*/ 0 h 6041571"/>
              <a:gd name="csX13" fmla="*/ 7932048 w 11255828"/>
              <a:gd name="csY13" fmla="*/ 0 h 6041571"/>
              <a:gd name="csX14" fmla="*/ 8819272 w 11255828"/>
              <a:gd name="csY14" fmla="*/ 0 h 6041571"/>
              <a:gd name="csX15" fmla="*/ 9706496 w 11255828"/>
              <a:gd name="csY15" fmla="*/ 0 h 6041571"/>
              <a:gd name="csX16" fmla="*/ 10593720 w 11255828"/>
              <a:gd name="csY16" fmla="*/ 0 h 6041571"/>
              <a:gd name="csX17" fmla="*/ 11255828 w 11255828"/>
              <a:gd name="csY17" fmla="*/ 0 h 6041571"/>
              <a:gd name="csX18" fmla="*/ 10878230 w 11255828"/>
              <a:gd name="csY18" fmla="*/ 377598 h 6041571"/>
              <a:gd name="csX19" fmla="*/ 10500632 w 11255828"/>
              <a:gd name="csY19" fmla="*/ 755196 h 6041571"/>
              <a:gd name="csX20" fmla="*/ 10096893 w 11255828"/>
              <a:gd name="csY20" fmla="*/ 755196 h 6041571"/>
              <a:gd name="csX21" fmla="*/ 9498244 w 11255828"/>
              <a:gd name="csY21" fmla="*/ 755196 h 6041571"/>
              <a:gd name="csX22" fmla="*/ 8899596 w 11255828"/>
              <a:gd name="csY22" fmla="*/ 755196 h 6041571"/>
              <a:gd name="csX23" fmla="*/ 8106039 w 11255828"/>
              <a:gd name="csY23" fmla="*/ 755196 h 6041571"/>
              <a:gd name="csX24" fmla="*/ 7409937 w 11255828"/>
              <a:gd name="csY24" fmla="*/ 755196 h 6041571"/>
              <a:gd name="csX25" fmla="*/ 6616380 w 11255828"/>
              <a:gd name="csY25" fmla="*/ 755196 h 6041571"/>
              <a:gd name="csX26" fmla="*/ 5822823 w 11255828"/>
              <a:gd name="csY26" fmla="*/ 755196 h 6041571"/>
              <a:gd name="csX27" fmla="*/ 5126720 w 11255828"/>
              <a:gd name="csY27" fmla="*/ 755196 h 6041571"/>
              <a:gd name="csX28" fmla="*/ 4333163 w 11255828"/>
              <a:gd name="csY28" fmla="*/ 755196 h 6041571"/>
              <a:gd name="csX29" fmla="*/ 3637061 w 11255828"/>
              <a:gd name="csY29" fmla="*/ 755196 h 6041571"/>
              <a:gd name="csX30" fmla="*/ 2940958 w 11255828"/>
              <a:gd name="csY30" fmla="*/ 755196 h 6041571"/>
              <a:gd name="csX31" fmla="*/ 2342310 w 11255828"/>
              <a:gd name="csY31" fmla="*/ 755196 h 6041571"/>
              <a:gd name="csX32" fmla="*/ 1938570 w 11255828"/>
              <a:gd name="csY32" fmla="*/ 755196 h 6041571"/>
              <a:gd name="csX33" fmla="*/ 755196 w 11255828"/>
              <a:gd name="csY33" fmla="*/ 755196 h 6041571"/>
              <a:gd name="csX34" fmla="*/ 400254 w 11255828"/>
              <a:gd name="csY34" fmla="*/ 400254 h 6041571"/>
              <a:gd name="csX35" fmla="*/ 0 w 11255828"/>
              <a:gd name="csY35" fmla="*/ 0 h 6041571"/>
              <a:gd name="csX0" fmla="*/ 0 w 11255828"/>
              <a:gd name="csY0" fmla="*/ 6041571 h 6041571"/>
              <a:gd name="csX1" fmla="*/ 385150 w 11255828"/>
              <a:gd name="csY1" fmla="*/ 5656421 h 6041571"/>
              <a:gd name="csX2" fmla="*/ 755196 w 11255828"/>
              <a:gd name="csY2" fmla="*/ 5286375 h 6041571"/>
              <a:gd name="csX3" fmla="*/ 1548753 w 11255828"/>
              <a:gd name="csY3" fmla="*/ 5286375 h 6041571"/>
              <a:gd name="csX4" fmla="*/ 2342310 w 11255828"/>
              <a:gd name="csY4" fmla="*/ 5286375 h 6041571"/>
              <a:gd name="csX5" fmla="*/ 2843504 w 11255828"/>
              <a:gd name="csY5" fmla="*/ 5286375 h 6041571"/>
              <a:gd name="csX6" fmla="*/ 3637061 w 11255828"/>
              <a:gd name="csY6" fmla="*/ 5286375 h 6041571"/>
              <a:gd name="csX7" fmla="*/ 4430618 w 11255828"/>
              <a:gd name="csY7" fmla="*/ 5286375 h 6041571"/>
              <a:gd name="csX8" fmla="*/ 5224175 w 11255828"/>
              <a:gd name="csY8" fmla="*/ 5286375 h 6041571"/>
              <a:gd name="csX9" fmla="*/ 5920277 w 11255828"/>
              <a:gd name="csY9" fmla="*/ 5286375 h 6041571"/>
              <a:gd name="csX10" fmla="*/ 6811288 w 11255828"/>
              <a:gd name="csY10" fmla="*/ 5286375 h 6041571"/>
              <a:gd name="csX11" fmla="*/ 7215028 w 11255828"/>
              <a:gd name="csY11" fmla="*/ 5286375 h 6041571"/>
              <a:gd name="csX12" fmla="*/ 8008585 w 11255828"/>
              <a:gd name="csY12" fmla="*/ 5286375 h 6041571"/>
              <a:gd name="csX13" fmla="*/ 8802142 w 11255828"/>
              <a:gd name="csY13" fmla="*/ 5286375 h 6041571"/>
              <a:gd name="csX14" fmla="*/ 9693153 w 11255828"/>
              <a:gd name="csY14" fmla="*/ 5286375 h 6041571"/>
              <a:gd name="csX15" fmla="*/ 10500632 w 11255828"/>
              <a:gd name="csY15" fmla="*/ 5286375 h 6041571"/>
              <a:gd name="csX16" fmla="*/ 10870678 w 11255828"/>
              <a:gd name="csY16" fmla="*/ 5656421 h 6041571"/>
              <a:gd name="csX17" fmla="*/ 11255828 w 11255828"/>
              <a:gd name="csY17" fmla="*/ 6041571 h 6041571"/>
              <a:gd name="csX18" fmla="*/ 10368604 w 11255828"/>
              <a:gd name="csY18" fmla="*/ 6041571 h 6041571"/>
              <a:gd name="csX19" fmla="*/ 9481380 w 11255828"/>
              <a:gd name="csY19" fmla="*/ 6041571 h 6041571"/>
              <a:gd name="csX20" fmla="*/ 8931831 w 11255828"/>
              <a:gd name="csY20" fmla="*/ 6041571 h 6041571"/>
              <a:gd name="csX21" fmla="*/ 8044606 w 11255828"/>
              <a:gd name="csY21" fmla="*/ 6041571 h 6041571"/>
              <a:gd name="csX22" fmla="*/ 7382499 w 11255828"/>
              <a:gd name="csY22" fmla="*/ 6041571 h 6041571"/>
              <a:gd name="csX23" fmla="*/ 6720391 w 11255828"/>
              <a:gd name="csY23" fmla="*/ 6041571 h 6041571"/>
              <a:gd name="csX24" fmla="*/ 6170842 w 11255828"/>
              <a:gd name="csY24" fmla="*/ 6041571 h 6041571"/>
              <a:gd name="csX25" fmla="*/ 5283618 w 11255828"/>
              <a:gd name="csY25" fmla="*/ 6041571 h 6041571"/>
              <a:gd name="csX26" fmla="*/ 4959185 w 11255828"/>
              <a:gd name="csY26" fmla="*/ 6041571 h 6041571"/>
              <a:gd name="csX27" fmla="*/ 4634753 w 11255828"/>
              <a:gd name="csY27" fmla="*/ 6041571 h 6041571"/>
              <a:gd name="csX28" fmla="*/ 4197762 w 11255828"/>
              <a:gd name="csY28" fmla="*/ 6041571 h 6041571"/>
              <a:gd name="csX29" fmla="*/ 3423096 w 11255828"/>
              <a:gd name="csY29" fmla="*/ 6041571 h 6041571"/>
              <a:gd name="csX30" fmla="*/ 2648430 w 11255828"/>
              <a:gd name="csY30" fmla="*/ 6041571 h 6041571"/>
              <a:gd name="csX31" fmla="*/ 2098881 w 11255828"/>
              <a:gd name="csY31" fmla="*/ 6041571 h 6041571"/>
              <a:gd name="csX32" fmla="*/ 1211657 w 11255828"/>
              <a:gd name="csY32" fmla="*/ 6041571 h 6041571"/>
              <a:gd name="csX33" fmla="*/ 774666 w 11255828"/>
              <a:gd name="csY33" fmla="*/ 6041571 h 6041571"/>
              <a:gd name="csX34" fmla="*/ 0 w 11255828"/>
              <a:gd name="csY34" fmla="*/ 6041571 h 6041571"/>
              <a:gd name="csX0" fmla="*/ 0 w 11255828"/>
              <a:gd name="csY0" fmla="*/ 0 h 6041571"/>
              <a:gd name="csX1" fmla="*/ 377598 w 11255828"/>
              <a:gd name="csY1" fmla="*/ 377598 h 6041571"/>
              <a:gd name="csX2" fmla="*/ 755196 w 11255828"/>
              <a:gd name="csY2" fmla="*/ 755196 h 6041571"/>
              <a:gd name="csX3" fmla="*/ 755196 w 11255828"/>
              <a:gd name="csY3" fmla="*/ 1493131 h 6041571"/>
              <a:gd name="csX4" fmla="*/ 755196 w 11255828"/>
              <a:gd name="csY4" fmla="*/ 2004507 h 6041571"/>
              <a:gd name="csX5" fmla="*/ 755196 w 11255828"/>
              <a:gd name="csY5" fmla="*/ 2606506 h 6041571"/>
              <a:gd name="csX6" fmla="*/ 755196 w 11255828"/>
              <a:gd name="csY6" fmla="*/ 3253818 h 6041571"/>
              <a:gd name="csX7" fmla="*/ 755196 w 11255828"/>
              <a:gd name="csY7" fmla="*/ 3855817 h 6041571"/>
              <a:gd name="csX8" fmla="*/ 755196 w 11255828"/>
              <a:gd name="csY8" fmla="*/ 4457817 h 6041571"/>
              <a:gd name="csX9" fmla="*/ 755196 w 11255828"/>
              <a:gd name="csY9" fmla="*/ 5286375 h 6041571"/>
              <a:gd name="csX10" fmla="*/ 377598 w 11255828"/>
              <a:gd name="csY10" fmla="*/ 5663973 h 6041571"/>
              <a:gd name="csX11" fmla="*/ 0 w 11255828"/>
              <a:gd name="csY11" fmla="*/ 6041571 h 6041571"/>
              <a:gd name="csX12" fmla="*/ 0 w 11255828"/>
              <a:gd name="csY12" fmla="*/ 5551532 h 6041571"/>
              <a:gd name="csX13" fmla="*/ 0 w 11255828"/>
              <a:gd name="csY13" fmla="*/ 5001078 h 6041571"/>
              <a:gd name="csX14" fmla="*/ 0 w 11255828"/>
              <a:gd name="csY14" fmla="*/ 4269377 h 6041571"/>
              <a:gd name="csX15" fmla="*/ 0 w 11255828"/>
              <a:gd name="csY15" fmla="*/ 3718923 h 6041571"/>
              <a:gd name="csX16" fmla="*/ 0 w 11255828"/>
              <a:gd name="csY16" fmla="*/ 2987221 h 6041571"/>
              <a:gd name="csX17" fmla="*/ 0 w 11255828"/>
              <a:gd name="csY17" fmla="*/ 2255520 h 6041571"/>
              <a:gd name="csX18" fmla="*/ 0 w 11255828"/>
              <a:gd name="csY18" fmla="*/ 1705066 h 6041571"/>
              <a:gd name="csX19" fmla="*/ 0 w 11255828"/>
              <a:gd name="csY19" fmla="*/ 1094196 h 6041571"/>
              <a:gd name="csX20" fmla="*/ 0 w 11255828"/>
              <a:gd name="csY20" fmla="*/ 0 h 6041571"/>
              <a:gd name="csX0" fmla="*/ 11255828 w 11255828"/>
              <a:gd name="csY0" fmla="*/ 0 h 6041571"/>
              <a:gd name="csX1" fmla="*/ 11255828 w 11255828"/>
              <a:gd name="csY1" fmla="*/ 550454 h 6041571"/>
              <a:gd name="csX2" fmla="*/ 11255828 w 11255828"/>
              <a:gd name="csY2" fmla="*/ 1161324 h 6041571"/>
              <a:gd name="csX3" fmla="*/ 11255828 w 11255828"/>
              <a:gd name="csY3" fmla="*/ 1953441 h 6041571"/>
              <a:gd name="csX4" fmla="*/ 11255828 w 11255828"/>
              <a:gd name="csY4" fmla="*/ 2624727 h 6041571"/>
              <a:gd name="csX5" fmla="*/ 11255828 w 11255828"/>
              <a:gd name="csY5" fmla="*/ 3114765 h 6041571"/>
              <a:gd name="csX6" fmla="*/ 11255828 w 11255828"/>
              <a:gd name="csY6" fmla="*/ 3906883 h 6041571"/>
              <a:gd name="csX7" fmla="*/ 11255828 w 11255828"/>
              <a:gd name="csY7" fmla="*/ 4396921 h 6041571"/>
              <a:gd name="csX8" fmla="*/ 11255828 w 11255828"/>
              <a:gd name="csY8" fmla="*/ 5068207 h 6041571"/>
              <a:gd name="csX9" fmla="*/ 11255828 w 11255828"/>
              <a:gd name="csY9" fmla="*/ 6041571 h 6041571"/>
              <a:gd name="csX10" fmla="*/ 10878230 w 11255828"/>
              <a:gd name="csY10" fmla="*/ 5663973 h 6041571"/>
              <a:gd name="csX11" fmla="*/ 10500632 w 11255828"/>
              <a:gd name="csY11" fmla="*/ 5286375 h 6041571"/>
              <a:gd name="csX12" fmla="*/ 10500632 w 11255828"/>
              <a:gd name="csY12" fmla="*/ 4593752 h 6041571"/>
              <a:gd name="csX13" fmla="*/ 10500632 w 11255828"/>
              <a:gd name="csY13" fmla="*/ 4037064 h 6041571"/>
              <a:gd name="csX14" fmla="*/ 10500632 w 11255828"/>
              <a:gd name="csY14" fmla="*/ 3389753 h 6041571"/>
              <a:gd name="csX15" fmla="*/ 10500632 w 11255828"/>
              <a:gd name="csY15" fmla="*/ 2878377 h 6041571"/>
              <a:gd name="csX16" fmla="*/ 10500632 w 11255828"/>
              <a:gd name="csY16" fmla="*/ 2321689 h 6041571"/>
              <a:gd name="csX17" fmla="*/ 10500632 w 11255828"/>
              <a:gd name="csY17" fmla="*/ 1719690 h 6041571"/>
              <a:gd name="csX18" fmla="*/ 10500632 w 11255828"/>
              <a:gd name="csY18" fmla="*/ 755196 h 6041571"/>
              <a:gd name="csX19" fmla="*/ 10863126 w 11255828"/>
              <a:gd name="csY19" fmla="*/ 392702 h 6041571"/>
              <a:gd name="csX20" fmla="*/ 11255828 w 11255828"/>
              <a:gd name="csY20" fmla="*/ 0 h 6041571"/>
              <a:gd name="csX0" fmla="*/ 0 w 11255828"/>
              <a:gd name="csY0" fmla="*/ 0 h 6041571"/>
              <a:gd name="csX1" fmla="*/ 774666 w 11255828"/>
              <a:gd name="csY1" fmla="*/ 0 h 6041571"/>
              <a:gd name="csX2" fmla="*/ 1211657 w 11255828"/>
              <a:gd name="csY2" fmla="*/ 0 h 6041571"/>
              <a:gd name="csX3" fmla="*/ 2098881 w 11255828"/>
              <a:gd name="csY3" fmla="*/ 0 h 6041571"/>
              <a:gd name="csX4" fmla="*/ 2986105 w 11255828"/>
              <a:gd name="csY4" fmla="*/ 0 h 6041571"/>
              <a:gd name="csX5" fmla="*/ 3760771 w 11255828"/>
              <a:gd name="csY5" fmla="*/ 0 h 6041571"/>
              <a:gd name="csX6" fmla="*/ 4535437 w 11255828"/>
              <a:gd name="csY6" fmla="*/ 0 h 6041571"/>
              <a:gd name="csX7" fmla="*/ 5197544 w 11255828"/>
              <a:gd name="csY7" fmla="*/ 0 h 6041571"/>
              <a:gd name="csX8" fmla="*/ 6084768 w 11255828"/>
              <a:gd name="csY8" fmla="*/ 0 h 6041571"/>
              <a:gd name="csX9" fmla="*/ 6746876 w 11255828"/>
              <a:gd name="csY9" fmla="*/ 0 h 6041571"/>
              <a:gd name="csX10" fmla="*/ 7183867 w 11255828"/>
              <a:gd name="csY10" fmla="*/ 0 h 6041571"/>
              <a:gd name="csX11" fmla="*/ 7733416 w 11255828"/>
              <a:gd name="csY11" fmla="*/ 0 h 6041571"/>
              <a:gd name="csX12" fmla="*/ 8057849 w 11255828"/>
              <a:gd name="csY12" fmla="*/ 0 h 6041571"/>
              <a:gd name="csX13" fmla="*/ 8832514 w 11255828"/>
              <a:gd name="csY13" fmla="*/ 0 h 6041571"/>
              <a:gd name="csX14" fmla="*/ 9269505 w 11255828"/>
              <a:gd name="csY14" fmla="*/ 0 h 6041571"/>
              <a:gd name="csX15" fmla="*/ 9931613 w 11255828"/>
              <a:gd name="csY15" fmla="*/ 0 h 6041571"/>
              <a:gd name="csX16" fmla="*/ 11255828 w 11255828"/>
              <a:gd name="csY16" fmla="*/ 0 h 6041571"/>
              <a:gd name="csX17" fmla="*/ 11255828 w 11255828"/>
              <a:gd name="csY17" fmla="*/ 610870 h 6041571"/>
              <a:gd name="csX18" fmla="*/ 11255828 w 11255828"/>
              <a:gd name="csY18" fmla="*/ 1402987 h 6041571"/>
              <a:gd name="csX19" fmla="*/ 11255828 w 11255828"/>
              <a:gd name="csY19" fmla="*/ 1953441 h 6041571"/>
              <a:gd name="csX20" fmla="*/ 11255828 w 11255828"/>
              <a:gd name="csY20" fmla="*/ 2443480 h 6041571"/>
              <a:gd name="csX21" fmla="*/ 11255828 w 11255828"/>
              <a:gd name="csY21" fmla="*/ 2993934 h 6041571"/>
              <a:gd name="csX22" fmla="*/ 11255828 w 11255828"/>
              <a:gd name="csY22" fmla="*/ 3725635 h 6041571"/>
              <a:gd name="csX23" fmla="*/ 11255828 w 11255828"/>
              <a:gd name="csY23" fmla="*/ 4396921 h 6041571"/>
              <a:gd name="csX24" fmla="*/ 11255828 w 11255828"/>
              <a:gd name="csY24" fmla="*/ 5068207 h 6041571"/>
              <a:gd name="csX25" fmla="*/ 11255828 w 11255828"/>
              <a:gd name="csY25" fmla="*/ 6041571 h 6041571"/>
              <a:gd name="csX26" fmla="*/ 10818837 w 11255828"/>
              <a:gd name="csY26" fmla="*/ 6041571 h 6041571"/>
              <a:gd name="csX27" fmla="*/ 10494404 w 11255828"/>
              <a:gd name="csY27" fmla="*/ 6041571 h 6041571"/>
              <a:gd name="csX28" fmla="*/ 9944855 w 11255828"/>
              <a:gd name="csY28" fmla="*/ 6041571 h 6041571"/>
              <a:gd name="csX29" fmla="*/ 9282748 w 11255828"/>
              <a:gd name="csY29" fmla="*/ 6041571 h 6041571"/>
              <a:gd name="csX30" fmla="*/ 8845757 w 11255828"/>
              <a:gd name="csY30" fmla="*/ 6041571 h 6041571"/>
              <a:gd name="csX31" fmla="*/ 7958533 w 11255828"/>
              <a:gd name="csY31" fmla="*/ 6041571 h 6041571"/>
              <a:gd name="csX32" fmla="*/ 7408983 w 11255828"/>
              <a:gd name="csY32" fmla="*/ 6041571 h 6041571"/>
              <a:gd name="csX33" fmla="*/ 6971992 w 11255828"/>
              <a:gd name="csY33" fmla="*/ 6041571 h 6041571"/>
              <a:gd name="csX34" fmla="*/ 6535001 w 11255828"/>
              <a:gd name="csY34" fmla="*/ 6041571 h 6041571"/>
              <a:gd name="csX35" fmla="*/ 5872894 w 11255828"/>
              <a:gd name="csY35" fmla="*/ 6041571 h 6041571"/>
              <a:gd name="csX36" fmla="*/ 5435903 w 11255828"/>
              <a:gd name="csY36" fmla="*/ 6041571 h 6041571"/>
              <a:gd name="csX37" fmla="*/ 4886354 w 11255828"/>
              <a:gd name="csY37" fmla="*/ 6041571 h 6041571"/>
              <a:gd name="csX38" fmla="*/ 4224246 w 11255828"/>
              <a:gd name="csY38" fmla="*/ 6041571 h 6041571"/>
              <a:gd name="csX39" fmla="*/ 3674697 w 11255828"/>
              <a:gd name="csY39" fmla="*/ 6041571 h 6041571"/>
              <a:gd name="csX40" fmla="*/ 3125148 w 11255828"/>
              <a:gd name="csY40" fmla="*/ 6041571 h 6041571"/>
              <a:gd name="csX41" fmla="*/ 2575598 w 11255828"/>
              <a:gd name="csY41" fmla="*/ 6041571 h 6041571"/>
              <a:gd name="csX42" fmla="*/ 1800932 w 11255828"/>
              <a:gd name="csY42" fmla="*/ 6041571 h 6041571"/>
              <a:gd name="csX43" fmla="*/ 1363942 w 11255828"/>
              <a:gd name="csY43" fmla="*/ 6041571 h 6041571"/>
              <a:gd name="csX44" fmla="*/ 701834 w 11255828"/>
              <a:gd name="csY44" fmla="*/ 6041571 h 6041571"/>
              <a:gd name="csX45" fmla="*/ 0 w 11255828"/>
              <a:gd name="csY45" fmla="*/ 6041571 h 6041571"/>
              <a:gd name="csX46" fmla="*/ 0 w 11255828"/>
              <a:gd name="csY46" fmla="*/ 5551532 h 6041571"/>
              <a:gd name="csX47" fmla="*/ 0 w 11255828"/>
              <a:gd name="csY47" fmla="*/ 4819831 h 6041571"/>
              <a:gd name="csX48" fmla="*/ 0 w 11255828"/>
              <a:gd name="csY48" fmla="*/ 4027714 h 6041571"/>
              <a:gd name="csX49" fmla="*/ 0 w 11255828"/>
              <a:gd name="csY49" fmla="*/ 3537675 h 6041571"/>
              <a:gd name="csX50" fmla="*/ 0 w 11255828"/>
              <a:gd name="csY50" fmla="*/ 2745558 h 6041571"/>
              <a:gd name="csX51" fmla="*/ 0 w 11255828"/>
              <a:gd name="csY51" fmla="*/ 2195104 h 6041571"/>
              <a:gd name="csX52" fmla="*/ 0 w 11255828"/>
              <a:gd name="csY52" fmla="*/ 1644650 h 6041571"/>
              <a:gd name="csX53" fmla="*/ 0 w 11255828"/>
              <a:gd name="csY53" fmla="*/ 852533 h 6041571"/>
              <a:gd name="csX54" fmla="*/ 0 w 11255828"/>
              <a:gd name="csY54" fmla="*/ 0 h 6041571"/>
              <a:gd name="csX55" fmla="*/ 755196 w 11255828"/>
              <a:gd name="csY55" fmla="*/ 755196 h 6041571"/>
              <a:gd name="csX56" fmla="*/ 1646207 w 11255828"/>
              <a:gd name="csY56" fmla="*/ 755196 h 6041571"/>
              <a:gd name="csX57" fmla="*/ 2147401 w 11255828"/>
              <a:gd name="csY57" fmla="*/ 755196 h 6041571"/>
              <a:gd name="csX58" fmla="*/ 2551141 w 11255828"/>
              <a:gd name="csY58" fmla="*/ 755196 h 6041571"/>
              <a:gd name="csX59" fmla="*/ 3149789 w 11255828"/>
              <a:gd name="csY59" fmla="*/ 755196 h 6041571"/>
              <a:gd name="csX60" fmla="*/ 4040800 w 11255828"/>
              <a:gd name="csY60" fmla="*/ 755196 h 6041571"/>
              <a:gd name="csX61" fmla="*/ 4444540 w 11255828"/>
              <a:gd name="csY61" fmla="*/ 755196 h 6041571"/>
              <a:gd name="csX62" fmla="*/ 4945733 w 11255828"/>
              <a:gd name="csY62" fmla="*/ 755196 h 6041571"/>
              <a:gd name="csX63" fmla="*/ 5739290 w 11255828"/>
              <a:gd name="csY63" fmla="*/ 755196 h 6041571"/>
              <a:gd name="csX64" fmla="*/ 6435393 w 11255828"/>
              <a:gd name="csY64" fmla="*/ 755196 h 6041571"/>
              <a:gd name="csX65" fmla="*/ 6839132 w 11255828"/>
              <a:gd name="csY65" fmla="*/ 755196 h 6041571"/>
              <a:gd name="csX66" fmla="*/ 7437781 w 11255828"/>
              <a:gd name="csY66" fmla="*/ 755196 h 6041571"/>
              <a:gd name="csX67" fmla="*/ 8231338 w 11255828"/>
              <a:gd name="csY67" fmla="*/ 755196 h 6041571"/>
              <a:gd name="csX68" fmla="*/ 8927440 w 11255828"/>
              <a:gd name="csY68" fmla="*/ 755196 h 6041571"/>
              <a:gd name="csX69" fmla="*/ 9428634 w 11255828"/>
              <a:gd name="csY69" fmla="*/ 755196 h 6041571"/>
              <a:gd name="csX70" fmla="*/ 10500632 w 11255828"/>
              <a:gd name="csY70" fmla="*/ 755196 h 6041571"/>
              <a:gd name="csX71" fmla="*/ 10500632 w 11255828"/>
              <a:gd name="csY71" fmla="*/ 1311884 h 6041571"/>
              <a:gd name="csX72" fmla="*/ 10500632 w 11255828"/>
              <a:gd name="csY72" fmla="*/ 1959195 h 6041571"/>
              <a:gd name="csX73" fmla="*/ 10500632 w 11255828"/>
              <a:gd name="csY73" fmla="*/ 2606506 h 6041571"/>
              <a:gd name="csX74" fmla="*/ 10500632 w 11255828"/>
              <a:gd name="csY74" fmla="*/ 3299129 h 6041571"/>
              <a:gd name="csX75" fmla="*/ 10500632 w 11255828"/>
              <a:gd name="csY75" fmla="*/ 4037064 h 6041571"/>
              <a:gd name="csX76" fmla="*/ 10500632 w 11255828"/>
              <a:gd name="csY76" fmla="*/ 5286375 h 6041571"/>
              <a:gd name="csX77" fmla="*/ 9707075 w 11255828"/>
              <a:gd name="csY77" fmla="*/ 5286375 h 6041571"/>
              <a:gd name="csX78" fmla="*/ 8816064 w 11255828"/>
              <a:gd name="csY78" fmla="*/ 5286375 h 6041571"/>
              <a:gd name="csX79" fmla="*/ 8217416 w 11255828"/>
              <a:gd name="csY79" fmla="*/ 5286375 h 6041571"/>
              <a:gd name="csX80" fmla="*/ 7326404 w 11255828"/>
              <a:gd name="csY80" fmla="*/ 5286375 h 6041571"/>
              <a:gd name="csX81" fmla="*/ 6532847 w 11255828"/>
              <a:gd name="csY81" fmla="*/ 5286375 h 6041571"/>
              <a:gd name="csX82" fmla="*/ 5641836 w 11255828"/>
              <a:gd name="csY82" fmla="*/ 5286375 h 6041571"/>
              <a:gd name="csX83" fmla="*/ 4945733 w 11255828"/>
              <a:gd name="csY83" fmla="*/ 5286375 h 6041571"/>
              <a:gd name="csX84" fmla="*/ 4152177 w 11255828"/>
              <a:gd name="csY84" fmla="*/ 5286375 h 6041571"/>
              <a:gd name="csX85" fmla="*/ 3650983 w 11255828"/>
              <a:gd name="csY85" fmla="*/ 5286375 h 6041571"/>
              <a:gd name="csX86" fmla="*/ 3052334 w 11255828"/>
              <a:gd name="csY86" fmla="*/ 5286375 h 6041571"/>
              <a:gd name="csX87" fmla="*/ 2161323 w 11255828"/>
              <a:gd name="csY87" fmla="*/ 5286375 h 6041571"/>
              <a:gd name="csX88" fmla="*/ 1562675 w 11255828"/>
              <a:gd name="csY88" fmla="*/ 5286375 h 6041571"/>
              <a:gd name="csX89" fmla="*/ 755196 w 11255828"/>
              <a:gd name="csY89" fmla="*/ 5286375 h 6041571"/>
              <a:gd name="csX90" fmla="*/ 755196 w 11255828"/>
              <a:gd name="csY90" fmla="*/ 4684376 h 6041571"/>
              <a:gd name="csX91" fmla="*/ 755196 w 11255828"/>
              <a:gd name="csY91" fmla="*/ 3946441 h 6041571"/>
              <a:gd name="csX92" fmla="*/ 755196 w 11255828"/>
              <a:gd name="csY92" fmla="*/ 3208506 h 6041571"/>
              <a:gd name="csX93" fmla="*/ 755196 w 11255828"/>
              <a:gd name="csY93" fmla="*/ 2651818 h 6041571"/>
              <a:gd name="csX94" fmla="*/ 755196 w 11255828"/>
              <a:gd name="csY94" fmla="*/ 2049819 h 6041571"/>
              <a:gd name="csX95" fmla="*/ 755196 w 11255828"/>
              <a:gd name="csY95" fmla="*/ 1447819 h 6041571"/>
              <a:gd name="csX96" fmla="*/ 755196 w 11255828"/>
              <a:gd name="csY96" fmla="*/ 755196 h 6041571"/>
              <a:gd name="csX97" fmla="*/ 0 w 11255828"/>
              <a:gd name="csY97" fmla="*/ 0 h 6041571"/>
              <a:gd name="csX98" fmla="*/ 377598 w 11255828"/>
              <a:gd name="csY98" fmla="*/ 377598 h 6041571"/>
              <a:gd name="csX99" fmla="*/ 755196 w 11255828"/>
              <a:gd name="csY99" fmla="*/ 755196 h 6041571"/>
              <a:gd name="csX100" fmla="*/ 0 w 11255828"/>
              <a:gd name="csY100" fmla="*/ 6041571 h 6041571"/>
              <a:gd name="csX101" fmla="*/ 362494 w 11255828"/>
              <a:gd name="csY101" fmla="*/ 5679077 h 6041571"/>
              <a:gd name="csX102" fmla="*/ 755196 w 11255828"/>
              <a:gd name="csY102" fmla="*/ 5286375 h 6041571"/>
              <a:gd name="csX103" fmla="*/ 11255828 w 11255828"/>
              <a:gd name="csY103" fmla="*/ 0 h 6041571"/>
              <a:gd name="csX104" fmla="*/ 10893334 w 11255828"/>
              <a:gd name="csY104" fmla="*/ 362494 h 6041571"/>
              <a:gd name="csX105" fmla="*/ 10500632 w 11255828"/>
              <a:gd name="csY105" fmla="*/ 755196 h 6041571"/>
              <a:gd name="csX106" fmla="*/ 11255828 w 11255828"/>
              <a:gd name="csY106" fmla="*/ 6041571 h 6041571"/>
              <a:gd name="csX107" fmla="*/ 10885782 w 11255828"/>
              <a:gd name="csY107" fmla="*/ 5671525 h 6041571"/>
              <a:gd name="csX108" fmla="*/ 10500632 w 11255828"/>
              <a:gd name="csY108" fmla="*/ 5286375 h 604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</a:cxnLst>
            <a:rect l="l" t="t" r="r" b="b"/>
            <a:pathLst>
              <a:path w="11255828" h="6041571" stroke="0" extrusionOk="0">
                <a:moveTo>
                  <a:pt x="755196" y="755196"/>
                </a:moveTo>
                <a:cubicBezTo>
                  <a:pt x="963076" y="735483"/>
                  <a:pt x="1205363" y="734198"/>
                  <a:pt x="1353844" y="755196"/>
                </a:cubicBezTo>
                <a:cubicBezTo>
                  <a:pt x="1502325" y="776194"/>
                  <a:pt x="1599374" y="755980"/>
                  <a:pt x="1757584" y="755196"/>
                </a:cubicBezTo>
                <a:cubicBezTo>
                  <a:pt x="1915794" y="754412"/>
                  <a:pt x="2100139" y="727665"/>
                  <a:pt x="2356232" y="755196"/>
                </a:cubicBezTo>
                <a:cubicBezTo>
                  <a:pt x="2612325" y="782727"/>
                  <a:pt x="2861563" y="732833"/>
                  <a:pt x="3149789" y="755196"/>
                </a:cubicBezTo>
                <a:cubicBezTo>
                  <a:pt x="3438015" y="777559"/>
                  <a:pt x="3678397" y="738291"/>
                  <a:pt x="3943346" y="755196"/>
                </a:cubicBezTo>
                <a:cubicBezTo>
                  <a:pt x="4208295" y="772101"/>
                  <a:pt x="4334634" y="725548"/>
                  <a:pt x="4639448" y="755196"/>
                </a:cubicBezTo>
                <a:cubicBezTo>
                  <a:pt x="4944262" y="784844"/>
                  <a:pt x="4948906" y="737193"/>
                  <a:pt x="5238097" y="755196"/>
                </a:cubicBezTo>
                <a:cubicBezTo>
                  <a:pt x="5527288" y="773199"/>
                  <a:pt x="5506677" y="747209"/>
                  <a:pt x="5641836" y="755196"/>
                </a:cubicBezTo>
                <a:cubicBezTo>
                  <a:pt x="5776995" y="763183"/>
                  <a:pt x="6015330" y="732890"/>
                  <a:pt x="6143030" y="755196"/>
                </a:cubicBezTo>
                <a:cubicBezTo>
                  <a:pt x="6270730" y="777502"/>
                  <a:pt x="6575952" y="769988"/>
                  <a:pt x="6741678" y="755196"/>
                </a:cubicBezTo>
                <a:cubicBezTo>
                  <a:pt x="6907404" y="740404"/>
                  <a:pt x="7387643" y="745926"/>
                  <a:pt x="7632689" y="755196"/>
                </a:cubicBezTo>
                <a:cubicBezTo>
                  <a:pt x="7877735" y="764466"/>
                  <a:pt x="8074343" y="770738"/>
                  <a:pt x="8231338" y="755196"/>
                </a:cubicBezTo>
                <a:cubicBezTo>
                  <a:pt x="8388333" y="739654"/>
                  <a:pt x="8747103" y="729022"/>
                  <a:pt x="9122349" y="755196"/>
                </a:cubicBezTo>
                <a:cubicBezTo>
                  <a:pt x="9497595" y="781370"/>
                  <a:pt x="9568375" y="742753"/>
                  <a:pt x="9720997" y="755196"/>
                </a:cubicBezTo>
                <a:cubicBezTo>
                  <a:pt x="9873619" y="767639"/>
                  <a:pt x="10329950" y="756152"/>
                  <a:pt x="10500632" y="755196"/>
                </a:cubicBezTo>
                <a:cubicBezTo>
                  <a:pt x="10521051" y="882454"/>
                  <a:pt x="10518526" y="1226121"/>
                  <a:pt x="10500632" y="1357195"/>
                </a:cubicBezTo>
                <a:cubicBezTo>
                  <a:pt x="10482738" y="1488269"/>
                  <a:pt x="10468611" y="1892825"/>
                  <a:pt x="10500632" y="2049819"/>
                </a:cubicBezTo>
                <a:cubicBezTo>
                  <a:pt x="10532653" y="2206813"/>
                  <a:pt x="10472243" y="2494877"/>
                  <a:pt x="10500632" y="2651818"/>
                </a:cubicBezTo>
                <a:cubicBezTo>
                  <a:pt x="10529021" y="2808759"/>
                  <a:pt x="10495163" y="3167447"/>
                  <a:pt x="10500632" y="3344441"/>
                </a:cubicBezTo>
                <a:cubicBezTo>
                  <a:pt x="10506101" y="3521435"/>
                  <a:pt x="10522157" y="3744828"/>
                  <a:pt x="10500632" y="3855817"/>
                </a:cubicBezTo>
                <a:cubicBezTo>
                  <a:pt x="10479107" y="3966806"/>
                  <a:pt x="10523362" y="4415452"/>
                  <a:pt x="10500632" y="4593752"/>
                </a:cubicBezTo>
                <a:cubicBezTo>
                  <a:pt x="10477902" y="4772052"/>
                  <a:pt x="10477287" y="5060231"/>
                  <a:pt x="10500632" y="5286375"/>
                </a:cubicBezTo>
                <a:cubicBezTo>
                  <a:pt x="10114535" y="5269487"/>
                  <a:pt x="9992853" y="5282815"/>
                  <a:pt x="9609621" y="5286375"/>
                </a:cubicBezTo>
                <a:cubicBezTo>
                  <a:pt x="9226389" y="5289935"/>
                  <a:pt x="9212328" y="5305751"/>
                  <a:pt x="9010972" y="5286375"/>
                </a:cubicBezTo>
                <a:cubicBezTo>
                  <a:pt x="8809616" y="5266999"/>
                  <a:pt x="8440892" y="5278473"/>
                  <a:pt x="8119961" y="5286375"/>
                </a:cubicBezTo>
                <a:cubicBezTo>
                  <a:pt x="7799030" y="5294277"/>
                  <a:pt x="7544189" y="5266762"/>
                  <a:pt x="7326404" y="5286375"/>
                </a:cubicBezTo>
                <a:cubicBezTo>
                  <a:pt x="7108619" y="5305988"/>
                  <a:pt x="6877786" y="5319407"/>
                  <a:pt x="6630302" y="5286375"/>
                </a:cubicBezTo>
                <a:cubicBezTo>
                  <a:pt x="6382818" y="5253343"/>
                  <a:pt x="6152814" y="5287321"/>
                  <a:pt x="5934199" y="5286375"/>
                </a:cubicBezTo>
                <a:cubicBezTo>
                  <a:pt x="5715584" y="5285429"/>
                  <a:pt x="5625165" y="5304849"/>
                  <a:pt x="5530460" y="5286375"/>
                </a:cubicBezTo>
                <a:cubicBezTo>
                  <a:pt x="5435755" y="5267901"/>
                  <a:pt x="4867431" y="5296638"/>
                  <a:pt x="4639448" y="5286375"/>
                </a:cubicBezTo>
                <a:cubicBezTo>
                  <a:pt x="4411465" y="5276112"/>
                  <a:pt x="4121144" y="5290336"/>
                  <a:pt x="3845891" y="5286375"/>
                </a:cubicBezTo>
                <a:cubicBezTo>
                  <a:pt x="3570638" y="5282414"/>
                  <a:pt x="3390096" y="5315045"/>
                  <a:pt x="3247243" y="5286375"/>
                </a:cubicBezTo>
                <a:cubicBezTo>
                  <a:pt x="3104390" y="5257705"/>
                  <a:pt x="2830437" y="5294961"/>
                  <a:pt x="2453686" y="5286375"/>
                </a:cubicBezTo>
                <a:cubicBezTo>
                  <a:pt x="2076935" y="5277789"/>
                  <a:pt x="2132781" y="5277619"/>
                  <a:pt x="2049947" y="5286375"/>
                </a:cubicBezTo>
                <a:cubicBezTo>
                  <a:pt x="1967113" y="5295131"/>
                  <a:pt x="1555166" y="5284850"/>
                  <a:pt x="1353844" y="5286375"/>
                </a:cubicBezTo>
                <a:cubicBezTo>
                  <a:pt x="1152522" y="5287900"/>
                  <a:pt x="920630" y="5298936"/>
                  <a:pt x="755196" y="5286375"/>
                </a:cubicBezTo>
                <a:cubicBezTo>
                  <a:pt x="745184" y="5056335"/>
                  <a:pt x="742793" y="4895065"/>
                  <a:pt x="755196" y="4729687"/>
                </a:cubicBezTo>
                <a:cubicBezTo>
                  <a:pt x="767599" y="4564309"/>
                  <a:pt x="744910" y="4240006"/>
                  <a:pt x="755196" y="3991752"/>
                </a:cubicBezTo>
                <a:cubicBezTo>
                  <a:pt x="765482" y="3743498"/>
                  <a:pt x="749979" y="3686235"/>
                  <a:pt x="755196" y="3389753"/>
                </a:cubicBezTo>
                <a:cubicBezTo>
                  <a:pt x="760413" y="3093271"/>
                  <a:pt x="763399" y="3022457"/>
                  <a:pt x="755196" y="2742442"/>
                </a:cubicBezTo>
                <a:cubicBezTo>
                  <a:pt x="746993" y="2462427"/>
                  <a:pt x="773763" y="2301905"/>
                  <a:pt x="755196" y="2095130"/>
                </a:cubicBezTo>
                <a:cubicBezTo>
                  <a:pt x="736629" y="1888355"/>
                  <a:pt x="746291" y="1766068"/>
                  <a:pt x="755196" y="1538443"/>
                </a:cubicBezTo>
                <a:cubicBezTo>
                  <a:pt x="764101" y="1310818"/>
                  <a:pt x="792437" y="940162"/>
                  <a:pt x="755196" y="755196"/>
                </a:cubicBezTo>
                <a:close/>
              </a:path>
              <a:path w="11255828" h="6041571" fill="lightenLess" stroke="0" extrusionOk="0">
                <a:moveTo>
                  <a:pt x="0" y="0"/>
                </a:moveTo>
                <a:cubicBezTo>
                  <a:pt x="227676" y="36631"/>
                  <a:pt x="412504" y="11308"/>
                  <a:pt x="774666" y="0"/>
                </a:cubicBezTo>
                <a:cubicBezTo>
                  <a:pt x="1136828" y="-11308"/>
                  <a:pt x="1274156" y="-1833"/>
                  <a:pt x="1661890" y="0"/>
                </a:cubicBezTo>
                <a:cubicBezTo>
                  <a:pt x="2049624" y="1833"/>
                  <a:pt x="1986067" y="18306"/>
                  <a:pt x="2098881" y="0"/>
                </a:cubicBezTo>
                <a:cubicBezTo>
                  <a:pt x="2211695" y="-18306"/>
                  <a:pt x="2323660" y="-2558"/>
                  <a:pt x="2535872" y="0"/>
                </a:cubicBezTo>
                <a:cubicBezTo>
                  <a:pt x="2748084" y="2558"/>
                  <a:pt x="2723051" y="-9082"/>
                  <a:pt x="2860305" y="0"/>
                </a:cubicBezTo>
                <a:cubicBezTo>
                  <a:pt x="2997559" y="9082"/>
                  <a:pt x="3174691" y="20608"/>
                  <a:pt x="3297295" y="0"/>
                </a:cubicBezTo>
                <a:cubicBezTo>
                  <a:pt x="3419899" y="-20608"/>
                  <a:pt x="3702109" y="-24066"/>
                  <a:pt x="3846845" y="0"/>
                </a:cubicBezTo>
                <a:cubicBezTo>
                  <a:pt x="3991581" y="24066"/>
                  <a:pt x="4263651" y="-23430"/>
                  <a:pt x="4621511" y="0"/>
                </a:cubicBezTo>
                <a:cubicBezTo>
                  <a:pt x="4979371" y="23430"/>
                  <a:pt x="4789081" y="14392"/>
                  <a:pt x="4945943" y="0"/>
                </a:cubicBezTo>
                <a:cubicBezTo>
                  <a:pt x="5102805" y="-14392"/>
                  <a:pt x="5286011" y="19422"/>
                  <a:pt x="5382934" y="0"/>
                </a:cubicBezTo>
                <a:cubicBezTo>
                  <a:pt x="5479857" y="-19422"/>
                  <a:pt x="6087283" y="-3861"/>
                  <a:pt x="6270158" y="0"/>
                </a:cubicBezTo>
                <a:cubicBezTo>
                  <a:pt x="6453033" y="3861"/>
                  <a:pt x="6796947" y="12604"/>
                  <a:pt x="7157382" y="0"/>
                </a:cubicBezTo>
                <a:cubicBezTo>
                  <a:pt x="7517817" y="-12604"/>
                  <a:pt x="7556287" y="-22428"/>
                  <a:pt x="7932048" y="0"/>
                </a:cubicBezTo>
                <a:cubicBezTo>
                  <a:pt x="8307809" y="22428"/>
                  <a:pt x="8488152" y="27944"/>
                  <a:pt x="8819272" y="0"/>
                </a:cubicBezTo>
                <a:cubicBezTo>
                  <a:pt x="9150392" y="-27944"/>
                  <a:pt x="9488925" y="7529"/>
                  <a:pt x="9706496" y="0"/>
                </a:cubicBezTo>
                <a:cubicBezTo>
                  <a:pt x="9924067" y="-7529"/>
                  <a:pt x="10408725" y="-27878"/>
                  <a:pt x="10593720" y="0"/>
                </a:cubicBezTo>
                <a:cubicBezTo>
                  <a:pt x="10778715" y="27878"/>
                  <a:pt x="11038123" y="-30567"/>
                  <a:pt x="11255828" y="0"/>
                </a:cubicBezTo>
                <a:cubicBezTo>
                  <a:pt x="11156927" y="103159"/>
                  <a:pt x="11001060" y="231530"/>
                  <a:pt x="10878230" y="377598"/>
                </a:cubicBezTo>
                <a:cubicBezTo>
                  <a:pt x="10755400" y="523666"/>
                  <a:pt x="10603491" y="681426"/>
                  <a:pt x="10500632" y="755196"/>
                </a:cubicBezTo>
                <a:cubicBezTo>
                  <a:pt x="10346698" y="756178"/>
                  <a:pt x="10187604" y="743100"/>
                  <a:pt x="10096893" y="755196"/>
                </a:cubicBezTo>
                <a:cubicBezTo>
                  <a:pt x="10006182" y="767292"/>
                  <a:pt x="9625495" y="744726"/>
                  <a:pt x="9498244" y="755196"/>
                </a:cubicBezTo>
                <a:cubicBezTo>
                  <a:pt x="9370993" y="765666"/>
                  <a:pt x="9021870" y="778612"/>
                  <a:pt x="8899596" y="755196"/>
                </a:cubicBezTo>
                <a:cubicBezTo>
                  <a:pt x="8777322" y="731780"/>
                  <a:pt x="8317182" y="790355"/>
                  <a:pt x="8106039" y="755196"/>
                </a:cubicBezTo>
                <a:cubicBezTo>
                  <a:pt x="7894896" y="720037"/>
                  <a:pt x="7672465" y="766360"/>
                  <a:pt x="7409937" y="755196"/>
                </a:cubicBezTo>
                <a:cubicBezTo>
                  <a:pt x="7147409" y="744032"/>
                  <a:pt x="6883576" y="718743"/>
                  <a:pt x="6616380" y="755196"/>
                </a:cubicBezTo>
                <a:cubicBezTo>
                  <a:pt x="6349184" y="791649"/>
                  <a:pt x="6192220" y="767851"/>
                  <a:pt x="5822823" y="755196"/>
                </a:cubicBezTo>
                <a:cubicBezTo>
                  <a:pt x="5453426" y="742541"/>
                  <a:pt x="5307197" y="758225"/>
                  <a:pt x="5126720" y="755196"/>
                </a:cubicBezTo>
                <a:cubicBezTo>
                  <a:pt x="4946243" y="752167"/>
                  <a:pt x="4607025" y="783943"/>
                  <a:pt x="4333163" y="755196"/>
                </a:cubicBezTo>
                <a:cubicBezTo>
                  <a:pt x="4059301" y="726449"/>
                  <a:pt x="3816466" y="787746"/>
                  <a:pt x="3637061" y="755196"/>
                </a:cubicBezTo>
                <a:cubicBezTo>
                  <a:pt x="3457656" y="722646"/>
                  <a:pt x="3240227" y="772847"/>
                  <a:pt x="2940958" y="755196"/>
                </a:cubicBezTo>
                <a:cubicBezTo>
                  <a:pt x="2641689" y="737545"/>
                  <a:pt x="2558440" y="780042"/>
                  <a:pt x="2342310" y="755196"/>
                </a:cubicBezTo>
                <a:cubicBezTo>
                  <a:pt x="2126180" y="730350"/>
                  <a:pt x="2124804" y="758876"/>
                  <a:pt x="1938570" y="755196"/>
                </a:cubicBezTo>
                <a:cubicBezTo>
                  <a:pt x="1752336" y="751516"/>
                  <a:pt x="1329008" y="708870"/>
                  <a:pt x="755196" y="755196"/>
                </a:cubicBezTo>
                <a:cubicBezTo>
                  <a:pt x="593479" y="564858"/>
                  <a:pt x="510542" y="482429"/>
                  <a:pt x="400254" y="400254"/>
                </a:cubicBezTo>
                <a:cubicBezTo>
                  <a:pt x="289966" y="318079"/>
                  <a:pt x="167299" y="184502"/>
                  <a:pt x="0" y="0"/>
                </a:cubicBezTo>
                <a:close/>
              </a:path>
              <a:path w="11255828" h="6041571" fill="darkenLess" stroke="0" extrusionOk="0">
                <a:moveTo>
                  <a:pt x="0" y="6041571"/>
                </a:moveTo>
                <a:cubicBezTo>
                  <a:pt x="165374" y="5913378"/>
                  <a:pt x="257743" y="5783642"/>
                  <a:pt x="385150" y="5656421"/>
                </a:cubicBezTo>
                <a:cubicBezTo>
                  <a:pt x="512557" y="5529200"/>
                  <a:pt x="599623" y="5455778"/>
                  <a:pt x="755196" y="5286375"/>
                </a:cubicBezTo>
                <a:cubicBezTo>
                  <a:pt x="980823" y="5253652"/>
                  <a:pt x="1323990" y="5259023"/>
                  <a:pt x="1548753" y="5286375"/>
                </a:cubicBezTo>
                <a:cubicBezTo>
                  <a:pt x="1773516" y="5313727"/>
                  <a:pt x="1948650" y="5300844"/>
                  <a:pt x="2342310" y="5286375"/>
                </a:cubicBezTo>
                <a:cubicBezTo>
                  <a:pt x="2735970" y="5271906"/>
                  <a:pt x="2660973" y="5284887"/>
                  <a:pt x="2843504" y="5286375"/>
                </a:cubicBezTo>
                <a:cubicBezTo>
                  <a:pt x="3026035" y="5287863"/>
                  <a:pt x="3308645" y="5309326"/>
                  <a:pt x="3637061" y="5286375"/>
                </a:cubicBezTo>
                <a:cubicBezTo>
                  <a:pt x="3965477" y="5263424"/>
                  <a:pt x="4129193" y="5259979"/>
                  <a:pt x="4430618" y="5286375"/>
                </a:cubicBezTo>
                <a:cubicBezTo>
                  <a:pt x="4732043" y="5312771"/>
                  <a:pt x="4897094" y="5252101"/>
                  <a:pt x="5224175" y="5286375"/>
                </a:cubicBezTo>
                <a:cubicBezTo>
                  <a:pt x="5551256" y="5320649"/>
                  <a:pt x="5705410" y="5290226"/>
                  <a:pt x="5920277" y="5286375"/>
                </a:cubicBezTo>
                <a:cubicBezTo>
                  <a:pt x="6135144" y="5282524"/>
                  <a:pt x="6411487" y="5272631"/>
                  <a:pt x="6811288" y="5286375"/>
                </a:cubicBezTo>
                <a:cubicBezTo>
                  <a:pt x="7211089" y="5300119"/>
                  <a:pt x="7037245" y="5302894"/>
                  <a:pt x="7215028" y="5286375"/>
                </a:cubicBezTo>
                <a:cubicBezTo>
                  <a:pt x="7392811" y="5269856"/>
                  <a:pt x="7766740" y="5263978"/>
                  <a:pt x="8008585" y="5286375"/>
                </a:cubicBezTo>
                <a:cubicBezTo>
                  <a:pt x="8250430" y="5308772"/>
                  <a:pt x="8603610" y="5311131"/>
                  <a:pt x="8802142" y="5286375"/>
                </a:cubicBezTo>
                <a:cubicBezTo>
                  <a:pt x="9000674" y="5261619"/>
                  <a:pt x="9496802" y="5250996"/>
                  <a:pt x="9693153" y="5286375"/>
                </a:cubicBezTo>
                <a:cubicBezTo>
                  <a:pt x="9889504" y="5321754"/>
                  <a:pt x="10329462" y="5250360"/>
                  <a:pt x="10500632" y="5286375"/>
                </a:cubicBezTo>
                <a:cubicBezTo>
                  <a:pt x="10586354" y="5393070"/>
                  <a:pt x="10717892" y="5484047"/>
                  <a:pt x="10870678" y="5656421"/>
                </a:cubicBezTo>
                <a:cubicBezTo>
                  <a:pt x="11023464" y="5828795"/>
                  <a:pt x="11176864" y="5941442"/>
                  <a:pt x="11255828" y="6041571"/>
                </a:cubicBezTo>
                <a:cubicBezTo>
                  <a:pt x="10936700" y="6076143"/>
                  <a:pt x="10685055" y="6007289"/>
                  <a:pt x="10368604" y="6041571"/>
                </a:cubicBezTo>
                <a:cubicBezTo>
                  <a:pt x="10052153" y="6075853"/>
                  <a:pt x="9822332" y="6062498"/>
                  <a:pt x="9481380" y="6041571"/>
                </a:cubicBezTo>
                <a:cubicBezTo>
                  <a:pt x="9140428" y="6020644"/>
                  <a:pt x="9121765" y="6064571"/>
                  <a:pt x="8931831" y="6041571"/>
                </a:cubicBezTo>
                <a:cubicBezTo>
                  <a:pt x="8741897" y="6018571"/>
                  <a:pt x="8266880" y="6003054"/>
                  <a:pt x="8044606" y="6041571"/>
                </a:cubicBezTo>
                <a:cubicBezTo>
                  <a:pt x="7822333" y="6080088"/>
                  <a:pt x="7693646" y="6010476"/>
                  <a:pt x="7382499" y="6041571"/>
                </a:cubicBezTo>
                <a:cubicBezTo>
                  <a:pt x="7071352" y="6072666"/>
                  <a:pt x="6979803" y="6019549"/>
                  <a:pt x="6720391" y="6041571"/>
                </a:cubicBezTo>
                <a:cubicBezTo>
                  <a:pt x="6460979" y="6063593"/>
                  <a:pt x="6338109" y="6052404"/>
                  <a:pt x="6170842" y="6041571"/>
                </a:cubicBezTo>
                <a:cubicBezTo>
                  <a:pt x="6003575" y="6030738"/>
                  <a:pt x="5596018" y="6007071"/>
                  <a:pt x="5283618" y="6041571"/>
                </a:cubicBezTo>
                <a:cubicBezTo>
                  <a:pt x="4971218" y="6076071"/>
                  <a:pt x="5049536" y="6037835"/>
                  <a:pt x="4959185" y="6041571"/>
                </a:cubicBezTo>
                <a:cubicBezTo>
                  <a:pt x="4868834" y="6045307"/>
                  <a:pt x="4723006" y="6037991"/>
                  <a:pt x="4634753" y="6041571"/>
                </a:cubicBezTo>
                <a:cubicBezTo>
                  <a:pt x="4546500" y="6045151"/>
                  <a:pt x="4341585" y="6057528"/>
                  <a:pt x="4197762" y="6041571"/>
                </a:cubicBezTo>
                <a:cubicBezTo>
                  <a:pt x="4053939" y="6025614"/>
                  <a:pt x="3756606" y="6052070"/>
                  <a:pt x="3423096" y="6041571"/>
                </a:cubicBezTo>
                <a:cubicBezTo>
                  <a:pt x="3089586" y="6031072"/>
                  <a:pt x="2941470" y="6035250"/>
                  <a:pt x="2648430" y="6041571"/>
                </a:cubicBezTo>
                <a:cubicBezTo>
                  <a:pt x="2355390" y="6047892"/>
                  <a:pt x="2334314" y="6044188"/>
                  <a:pt x="2098881" y="6041571"/>
                </a:cubicBezTo>
                <a:cubicBezTo>
                  <a:pt x="1863448" y="6038954"/>
                  <a:pt x="1652154" y="6085087"/>
                  <a:pt x="1211657" y="6041571"/>
                </a:cubicBezTo>
                <a:cubicBezTo>
                  <a:pt x="771160" y="5998055"/>
                  <a:pt x="975055" y="6049481"/>
                  <a:pt x="774666" y="6041571"/>
                </a:cubicBezTo>
                <a:cubicBezTo>
                  <a:pt x="574277" y="6033661"/>
                  <a:pt x="351621" y="6052516"/>
                  <a:pt x="0" y="6041571"/>
                </a:cubicBezTo>
                <a:close/>
              </a:path>
              <a:path w="11255828" h="6041571" fill="lighten" stroke="0" extrusionOk="0">
                <a:moveTo>
                  <a:pt x="0" y="0"/>
                </a:moveTo>
                <a:cubicBezTo>
                  <a:pt x="159975" y="127492"/>
                  <a:pt x="251367" y="278919"/>
                  <a:pt x="377598" y="377598"/>
                </a:cubicBezTo>
                <a:cubicBezTo>
                  <a:pt x="503829" y="476277"/>
                  <a:pt x="608309" y="629347"/>
                  <a:pt x="755196" y="755196"/>
                </a:cubicBezTo>
                <a:cubicBezTo>
                  <a:pt x="772196" y="1062999"/>
                  <a:pt x="736481" y="1289916"/>
                  <a:pt x="755196" y="1493131"/>
                </a:cubicBezTo>
                <a:cubicBezTo>
                  <a:pt x="773911" y="1696346"/>
                  <a:pt x="741352" y="1755872"/>
                  <a:pt x="755196" y="2004507"/>
                </a:cubicBezTo>
                <a:cubicBezTo>
                  <a:pt x="769040" y="2253142"/>
                  <a:pt x="752552" y="2408906"/>
                  <a:pt x="755196" y="2606506"/>
                </a:cubicBezTo>
                <a:cubicBezTo>
                  <a:pt x="757840" y="2804106"/>
                  <a:pt x="785148" y="2958328"/>
                  <a:pt x="755196" y="3253818"/>
                </a:cubicBezTo>
                <a:cubicBezTo>
                  <a:pt x="725244" y="3549308"/>
                  <a:pt x="725970" y="3559356"/>
                  <a:pt x="755196" y="3855817"/>
                </a:cubicBezTo>
                <a:cubicBezTo>
                  <a:pt x="784422" y="4152278"/>
                  <a:pt x="725748" y="4185879"/>
                  <a:pt x="755196" y="4457817"/>
                </a:cubicBezTo>
                <a:cubicBezTo>
                  <a:pt x="784644" y="4729755"/>
                  <a:pt x="787312" y="5026671"/>
                  <a:pt x="755196" y="5286375"/>
                </a:cubicBezTo>
                <a:cubicBezTo>
                  <a:pt x="670966" y="5366664"/>
                  <a:pt x="533024" y="5513311"/>
                  <a:pt x="377598" y="5663973"/>
                </a:cubicBezTo>
                <a:cubicBezTo>
                  <a:pt x="222172" y="5814635"/>
                  <a:pt x="155595" y="5887208"/>
                  <a:pt x="0" y="6041571"/>
                </a:cubicBezTo>
                <a:cubicBezTo>
                  <a:pt x="-20212" y="5923609"/>
                  <a:pt x="-17050" y="5711288"/>
                  <a:pt x="0" y="5551532"/>
                </a:cubicBezTo>
                <a:cubicBezTo>
                  <a:pt x="17050" y="5391776"/>
                  <a:pt x="23839" y="5187022"/>
                  <a:pt x="0" y="5001078"/>
                </a:cubicBezTo>
                <a:cubicBezTo>
                  <a:pt x="-23839" y="4815134"/>
                  <a:pt x="-22435" y="4486253"/>
                  <a:pt x="0" y="4269377"/>
                </a:cubicBezTo>
                <a:cubicBezTo>
                  <a:pt x="22435" y="4052501"/>
                  <a:pt x="19728" y="3849692"/>
                  <a:pt x="0" y="3718923"/>
                </a:cubicBezTo>
                <a:cubicBezTo>
                  <a:pt x="-19728" y="3588154"/>
                  <a:pt x="-1679" y="3247614"/>
                  <a:pt x="0" y="2987221"/>
                </a:cubicBezTo>
                <a:cubicBezTo>
                  <a:pt x="1679" y="2726828"/>
                  <a:pt x="-15001" y="2584696"/>
                  <a:pt x="0" y="2255520"/>
                </a:cubicBezTo>
                <a:cubicBezTo>
                  <a:pt x="15001" y="1926344"/>
                  <a:pt x="9641" y="1919969"/>
                  <a:pt x="0" y="1705066"/>
                </a:cubicBezTo>
                <a:cubicBezTo>
                  <a:pt x="-9641" y="1490163"/>
                  <a:pt x="-14177" y="1307356"/>
                  <a:pt x="0" y="1094196"/>
                </a:cubicBezTo>
                <a:cubicBezTo>
                  <a:pt x="14177" y="881036"/>
                  <a:pt x="-27633" y="379860"/>
                  <a:pt x="0" y="0"/>
                </a:cubicBezTo>
                <a:close/>
              </a:path>
              <a:path w="11255828" h="6041571" fill="darken" stroke="0" extrusionOk="0">
                <a:moveTo>
                  <a:pt x="11255828" y="0"/>
                </a:moveTo>
                <a:cubicBezTo>
                  <a:pt x="11258578" y="268201"/>
                  <a:pt x="11277366" y="368038"/>
                  <a:pt x="11255828" y="550454"/>
                </a:cubicBezTo>
                <a:cubicBezTo>
                  <a:pt x="11234290" y="732870"/>
                  <a:pt x="11282448" y="907301"/>
                  <a:pt x="11255828" y="1161324"/>
                </a:cubicBezTo>
                <a:cubicBezTo>
                  <a:pt x="11229209" y="1415347"/>
                  <a:pt x="11281587" y="1667010"/>
                  <a:pt x="11255828" y="1953441"/>
                </a:cubicBezTo>
                <a:cubicBezTo>
                  <a:pt x="11230069" y="2239872"/>
                  <a:pt x="11258875" y="2434963"/>
                  <a:pt x="11255828" y="2624727"/>
                </a:cubicBezTo>
                <a:cubicBezTo>
                  <a:pt x="11252781" y="2814491"/>
                  <a:pt x="11257767" y="2892471"/>
                  <a:pt x="11255828" y="3114765"/>
                </a:cubicBezTo>
                <a:cubicBezTo>
                  <a:pt x="11253889" y="3337059"/>
                  <a:pt x="11246825" y="3626014"/>
                  <a:pt x="11255828" y="3906883"/>
                </a:cubicBezTo>
                <a:cubicBezTo>
                  <a:pt x="11264831" y="4187752"/>
                  <a:pt x="11240228" y="4215412"/>
                  <a:pt x="11255828" y="4396921"/>
                </a:cubicBezTo>
                <a:cubicBezTo>
                  <a:pt x="11271428" y="4578430"/>
                  <a:pt x="11250708" y="4774610"/>
                  <a:pt x="11255828" y="5068207"/>
                </a:cubicBezTo>
                <a:cubicBezTo>
                  <a:pt x="11260948" y="5361804"/>
                  <a:pt x="11299486" y="5653023"/>
                  <a:pt x="11255828" y="6041571"/>
                </a:cubicBezTo>
                <a:cubicBezTo>
                  <a:pt x="11137026" y="5913274"/>
                  <a:pt x="11038038" y="5853449"/>
                  <a:pt x="10878230" y="5663973"/>
                </a:cubicBezTo>
                <a:cubicBezTo>
                  <a:pt x="10718422" y="5474497"/>
                  <a:pt x="10680504" y="5474274"/>
                  <a:pt x="10500632" y="5286375"/>
                </a:cubicBezTo>
                <a:cubicBezTo>
                  <a:pt x="10476244" y="5043164"/>
                  <a:pt x="10507499" y="4772748"/>
                  <a:pt x="10500632" y="4593752"/>
                </a:cubicBezTo>
                <a:cubicBezTo>
                  <a:pt x="10493765" y="4414756"/>
                  <a:pt x="10482295" y="4197100"/>
                  <a:pt x="10500632" y="4037064"/>
                </a:cubicBezTo>
                <a:cubicBezTo>
                  <a:pt x="10518969" y="3877028"/>
                  <a:pt x="10468533" y="3635162"/>
                  <a:pt x="10500632" y="3389753"/>
                </a:cubicBezTo>
                <a:cubicBezTo>
                  <a:pt x="10532731" y="3144344"/>
                  <a:pt x="10518217" y="3097636"/>
                  <a:pt x="10500632" y="2878377"/>
                </a:cubicBezTo>
                <a:cubicBezTo>
                  <a:pt x="10483047" y="2659118"/>
                  <a:pt x="10480982" y="2595844"/>
                  <a:pt x="10500632" y="2321689"/>
                </a:cubicBezTo>
                <a:cubicBezTo>
                  <a:pt x="10520282" y="2047534"/>
                  <a:pt x="10483166" y="1874396"/>
                  <a:pt x="10500632" y="1719690"/>
                </a:cubicBezTo>
                <a:cubicBezTo>
                  <a:pt x="10518098" y="1564984"/>
                  <a:pt x="10519183" y="1095145"/>
                  <a:pt x="10500632" y="755196"/>
                </a:cubicBezTo>
                <a:cubicBezTo>
                  <a:pt x="10574866" y="675046"/>
                  <a:pt x="10756903" y="529198"/>
                  <a:pt x="10863126" y="392702"/>
                </a:cubicBezTo>
                <a:cubicBezTo>
                  <a:pt x="10969349" y="256206"/>
                  <a:pt x="11189661" y="103941"/>
                  <a:pt x="11255828" y="0"/>
                </a:cubicBezTo>
                <a:close/>
              </a:path>
              <a:path w="11255828" h="6041571" fill="none" extrusionOk="0">
                <a:moveTo>
                  <a:pt x="0" y="0"/>
                </a:moveTo>
                <a:cubicBezTo>
                  <a:pt x="290615" y="7200"/>
                  <a:pt x="414519" y="-9562"/>
                  <a:pt x="774666" y="0"/>
                </a:cubicBezTo>
                <a:cubicBezTo>
                  <a:pt x="1134813" y="9562"/>
                  <a:pt x="1008077" y="7307"/>
                  <a:pt x="1211657" y="0"/>
                </a:cubicBezTo>
                <a:cubicBezTo>
                  <a:pt x="1415237" y="-7307"/>
                  <a:pt x="1912765" y="-2009"/>
                  <a:pt x="2098881" y="0"/>
                </a:cubicBezTo>
                <a:cubicBezTo>
                  <a:pt x="2284997" y="2009"/>
                  <a:pt x="2790901" y="-42619"/>
                  <a:pt x="2986105" y="0"/>
                </a:cubicBezTo>
                <a:cubicBezTo>
                  <a:pt x="3181309" y="42619"/>
                  <a:pt x="3603473" y="24543"/>
                  <a:pt x="3760771" y="0"/>
                </a:cubicBezTo>
                <a:cubicBezTo>
                  <a:pt x="3918069" y="-24543"/>
                  <a:pt x="4267638" y="26432"/>
                  <a:pt x="4535437" y="0"/>
                </a:cubicBezTo>
                <a:cubicBezTo>
                  <a:pt x="4803236" y="-26432"/>
                  <a:pt x="4973188" y="12361"/>
                  <a:pt x="5197544" y="0"/>
                </a:cubicBezTo>
                <a:cubicBezTo>
                  <a:pt x="5421900" y="-12361"/>
                  <a:pt x="5899736" y="-14033"/>
                  <a:pt x="6084768" y="0"/>
                </a:cubicBezTo>
                <a:cubicBezTo>
                  <a:pt x="6269800" y="14033"/>
                  <a:pt x="6455670" y="-10439"/>
                  <a:pt x="6746876" y="0"/>
                </a:cubicBezTo>
                <a:cubicBezTo>
                  <a:pt x="7038082" y="10439"/>
                  <a:pt x="7025843" y="14594"/>
                  <a:pt x="7183867" y="0"/>
                </a:cubicBezTo>
                <a:cubicBezTo>
                  <a:pt x="7341891" y="-14594"/>
                  <a:pt x="7557718" y="19117"/>
                  <a:pt x="7733416" y="0"/>
                </a:cubicBezTo>
                <a:cubicBezTo>
                  <a:pt x="7909114" y="-19117"/>
                  <a:pt x="7952590" y="13174"/>
                  <a:pt x="8057849" y="0"/>
                </a:cubicBezTo>
                <a:cubicBezTo>
                  <a:pt x="8163108" y="-13174"/>
                  <a:pt x="8457126" y="5534"/>
                  <a:pt x="8832514" y="0"/>
                </a:cubicBezTo>
                <a:cubicBezTo>
                  <a:pt x="9207902" y="-5534"/>
                  <a:pt x="9157385" y="69"/>
                  <a:pt x="9269505" y="0"/>
                </a:cubicBezTo>
                <a:cubicBezTo>
                  <a:pt x="9381625" y="-69"/>
                  <a:pt x="9787806" y="15283"/>
                  <a:pt x="9931613" y="0"/>
                </a:cubicBezTo>
                <a:cubicBezTo>
                  <a:pt x="10075420" y="-15283"/>
                  <a:pt x="10961175" y="16750"/>
                  <a:pt x="11255828" y="0"/>
                </a:cubicBezTo>
                <a:cubicBezTo>
                  <a:pt x="11285324" y="211009"/>
                  <a:pt x="11271302" y="381112"/>
                  <a:pt x="11255828" y="610870"/>
                </a:cubicBezTo>
                <a:cubicBezTo>
                  <a:pt x="11240355" y="840628"/>
                  <a:pt x="11293274" y="1169302"/>
                  <a:pt x="11255828" y="1402987"/>
                </a:cubicBezTo>
                <a:cubicBezTo>
                  <a:pt x="11218382" y="1636672"/>
                  <a:pt x="11236959" y="1812753"/>
                  <a:pt x="11255828" y="1953441"/>
                </a:cubicBezTo>
                <a:cubicBezTo>
                  <a:pt x="11274697" y="2094129"/>
                  <a:pt x="11235371" y="2292300"/>
                  <a:pt x="11255828" y="2443480"/>
                </a:cubicBezTo>
                <a:cubicBezTo>
                  <a:pt x="11276285" y="2594660"/>
                  <a:pt x="11271976" y="2807740"/>
                  <a:pt x="11255828" y="2993934"/>
                </a:cubicBezTo>
                <a:cubicBezTo>
                  <a:pt x="11239680" y="3180128"/>
                  <a:pt x="11265776" y="3551827"/>
                  <a:pt x="11255828" y="3725635"/>
                </a:cubicBezTo>
                <a:cubicBezTo>
                  <a:pt x="11245880" y="3899443"/>
                  <a:pt x="11287420" y="4217014"/>
                  <a:pt x="11255828" y="4396921"/>
                </a:cubicBezTo>
                <a:cubicBezTo>
                  <a:pt x="11224236" y="4576828"/>
                  <a:pt x="11264237" y="4872398"/>
                  <a:pt x="11255828" y="5068207"/>
                </a:cubicBezTo>
                <a:cubicBezTo>
                  <a:pt x="11247419" y="5264016"/>
                  <a:pt x="11252300" y="5827921"/>
                  <a:pt x="11255828" y="6041571"/>
                </a:cubicBezTo>
                <a:cubicBezTo>
                  <a:pt x="11051903" y="6025552"/>
                  <a:pt x="11010344" y="6030681"/>
                  <a:pt x="10818837" y="6041571"/>
                </a:cubicBezTo>
                <a:cubicBezTo>
                  <a:pt x="10627330" y="6052461"/>
                  <a:pt x="10596792" y="6057349"/>
                  <a:pt x="10494404" y="6041571"/>
                </a:cubicBezTo>
                <a:cubicBezTo>
                  <a:pt x="10392016" y="6025793"/>
                  <a:pt x="10153016" y="6031023"/>
                  <a:pt x="9944855" y="6041571"/>
                </a:cubicBezTo>
                <a:cubicBezTo>
                  <a:pt x="9736694" y="6052119"/>
                  <a:pt x="9448337" y="6066571"/>
                  <a:pt x="9282748" y="6041571"/>
                </a:cubicBezTo>
                <a:cubicBezTo>
                  <a:pt x="9117159" y="6016571"/>
                  <a:pt x="9023211" y="6058018"/>
                  <a:pt x="8845757" y="6041571"/>
                </a:cubicBezTo>
                <a:cubicBezTo>
                  <a:pt x="8668303" y="6025124"/>
                  <a:pt x="8347312" y="6036148"/>
                  <a:pt x="7958533" y="6041571"/>
                </a:cubicBezTo>
                <a:cubicBezTo>
                  <a:pt x="7569754" y="6046994"/>
                  <a:pt x="7561427" y="6064557"/>
                  <a:pt x="7408983" y="6041571"/>
                </a:cubicBezTo>
                <a:cubicBezTo>
                  <a:pt x="7256539" y="6018586"/>
                  <a:pt x="7063785" y="6022793"/>
                  <a:pt x="6971992" y="6041571"/>
                </a:cubicBezTo>
                <a:cubicBezTo>
                  <a:pt x="6880199" y="6060349"/>
                  <a:pt x="6657704" y="6035729"/>
                  <a:pt x="6535001" y="6041571"/>
                </a:cubicBezTo>
                <a:cubicBezTo>
                  <a:pt x="6412298" y="6047413"/>
                  <a:pt x="6106284" y="6024834"/>
                  <a:pt x="5872894" y="6041571"/>
                </a:cubicBezTo>
                <a:cubicBezTo>
                  <a:pt x="5639504" y="6058308"/>
                  <a:pt x="5587015" y="6048687"/>
                  <a:pt x="5435903" y="6041571"/>
                </a:cubicBezTo>
                <a:cubicBezTo>
                  <a:pt x="5284791" y="6034455"/>
                  <a:pt x="5098106" y="6054158"/>
                  <a:pt x="4886354" y="6041571"/>
                </a:cubicBezTo>
                <a:cubicBezTo>
                  <a:pt x="4674602" y="6028984"/>
                  <a:pt x="4538580" y="6060245"/>
                  <a:pt x="4224246" y="6041571"/>
                </a:cubicBezTo>
                <a:cubicBezTo>
                  <a:pt x="3909912" y="6022897"/>
                  <a:pt x="3823335" y="6059140"/>
                  <a:pt x="3674697" y="6041571"/>
                </a:cubicBezTo>
                <a:cubicBezTo>
                  <a:pt x="3526059" y="6024002"/>
                  <a:pt x="3313857" y="6016345"/>
                  <a:pt x="3125148" y="6041571"/>
                </a:cubicBezTo>
                <a:cubicBezTo>
                  <a:pt x="2936439" y="6066797"/>
                  <a:pt x="2716982" y="6056938"/>
                  <a:pt x="2575598" y="6041571"/>
                </a:cubicBezTo>
                <a:cubicBezTo>
                  <a:pt x="2434214" y="6026205"/>
                  <a:pt x="1960716" y="6052213"/>
                  <a:pt x="1800932" y="6041571"/>
                </a:cubicBezTo>
                <a:cubicBezTo>
                  <a:pt x="1641148" y="6030929"/>
                  <a:pt x="1579487" y="6033099"/>
                  <a:pt x="1363942" y="6041571"/>
                </a:cubicBezTo>
                <a:cubicBezTo>
                  <a:pt x="1148397" y="6050044"/>
                  <a:pt x="837090" y="6008842"/>
                  <a:pt x="701834" y="6041571"/>
                </a:cubicBezTo>
                <a:cubicBezTo>
                  <a:pt x="566578" y="6074300"/>
                  <a:pt x="315594" y="6070827"/>
                  <a:pt x="0" y="6041571"/>
                </a:cubicBezTo>
                <a:cubicBezTo>
                  <a:pt x="-4552" y="5800093"/>
                  <a:pt x="-7427" y="5779522"/>
                  <a:pt x="0" y="5551532"/>
                </a:cubicBezTo>
                <a:cubicBezTo>
                  <a:pt x="7427" y="5323542"/>
                  <a:pt x="34902" y="5135392"/>
                  <a:pt x="0" y="4819831"/>
                </a:cubicBezTo>
                <a:cubicBezTo>
                  <a:pt x="-34902" y="4504270"/>
                  <a:pt x="12494" y="4314589"/>
                  <a:pt x="0" y="4027714"/>
                </a:cubicBezTo>
                <a:cubicBezTo>
                  <a:pt x="-12494" y="3740839"/>
                  <a:pt x="-4669" y="3748077"/>
                  <a:pt x="0" y="3537675"/>
                </a:cubicBezTo>
                <a:cubicBezTo>
                  <a:pt x="4669" y="3327273"/>
                  <a:pt x="-29959" y="3111464"/>
                  <a:pt x="0" y="2745558"/>
                </a:cubicBezTo>
                <a:cubicBezTo>
                  <a:pt x="29959" y="2379652"/>
                  <a:pt x="19747" y="2403139"/>
                  <a:pt x="0" y="2195104"/>
                </a:cubicBezTo>
                <a:cubicBezTo>
                  <a:pt x="-19747" y="1987069"/>
                  <a:pt x="-8655" y="1839199"/>
                  <a:pt x="0" y="1644650"/>
                </a:cubicBezTo>
                <a:cubicBezTo>
                  <a:pt x="8655" y="1450101"/>
                  <a:pt x="-15813" y="1235160"/>
                  <a:pt x="0" y="852533"/>
                </a:cubicBezTo>
                <a:cubicBezTo>
                  <a:pt x="15813" y="469906"/>
                  <a:pt x="4304" y="357525"/>
                  <a:pt x="0" y="0"/>
                </a:cubicBezTo>
                <a:close/>
                <a:moveTo>
                  <a:pt x="755196" y="755196"/>
                </a:moveTo>
                <a:cubicBezTo>
                  <a:pt x="1112503" y="785518"/>
                  <a:pt x="1209976" y="763474"/>
                  <a:pt x="1646207" y="755196"/>
                </a:cubicBezTo>
                <a:cubicBezTo>
                  <a:pt x="2082438" y="746918"/>
                  <a:pt x="1993617" y="741698"/>
                  <a:pt x="2147401" y="755196"/>
                </a:cubicBezTo>
                <a:cubicBezTo>
                  <a:pt x="2301185" y="768694"/>
                  <a:pt x="2381283" y="736435"/>
                  <a:pt x="2551141" y="755196"/>
                </a:cubicBezTo>
                <a:cubicBezTo>
                  <a:pt x="2720999" y="773957"/>
                  <a:pt x="2886093" y="761134"/>
                  <a:pt x="3149789" y="755196"/>
                </a:cubicBezTo>
                <a:cubicBezTo>
                  <a:pt x="3413485" y="749258"/>
                  <a:pt x="3718657" y="781487"/>
                  <a:pt x="4040800" y="755196"/>
                </a:cubicBezTo>
                <a:cubicBezTo>
                  <a:pt x="4362943" y="728905"/>
                  <a:pt x="4267015" y="753623"/>
                  <a:pt x="4444540" y="755196"/>
                </a:cubicBezTo>
                <a:cubicBezTo>
                  <a:pt x="4622065" y="756769"/>
                  <a:pt x="4735147" y="744561"/>
                  <a:pt x="4945733" y="755196"/>
                </a:cubicBezTo>
                <a:cubicBezTo>
                  <a:pt x="5156319" y="765831"/>
                  <a:pt x="5459140" y="783874"/>
                  <a:pt x="5739290" y="755196"/>
                </a:cubicBezTo>
                <a:cubicBezTo>
                  <a:pt x="6019440" y="726518"/>
                  <a:pt x="6142542" y="777714"/>
                  <a:pt x="6435393" y="755196"/>
                </a:cubicBezTo>
                <a:cubicBezTo>
                  <a:pt x="6728244" y="732678"/>
                  <a:pt x="6664038" y="736327"/>
                  <a:pt x="6839132" y="755196"/>
                </a:cubicBezTo>
                <a:cubicBezTo>
                  <a:pt x="7014226" y="774065"/>
                  <a:pt x="7239368" y="777573"/>
                  <a:pt x="7437781" y="755196"/>
                </a:cubicBezTo>
                <a:cubicBezTo>
                  <a:pt x="7636194" y="732819"/>
                  <a:pt x="7895071" y="769240"/>
                  <a:pt x="8231338" y="755196"/>
                </a:cubicBezTo>
                <a:cubicBezTo>
                  <a:pt x="8567605" y="741152"/>
                  <a:pt x="8633674" y="730789"/>
                  <a:pt x="8927440" y="755196"/>
                </a:cubicBezTo>
                <a:cubicBezTo>
                  <a:pt x="9221206" y="779603"/>
                  <a:pt x="9260467" y="760552"/>
                  <a:pt x="9428634" y="755196"/>
                </a:cubicBezTo>
                <a:cubicBezTo>
                  <a:pt x="9596801" y="749840"/>
                  <a:pt x="10253024" y="803217"/>
                  <a:pt x="10500632" y="755196"/>
                </a:cubicBezTo>
                <a:cubicBezTo>
                  <a:pt x="10478712" y="974552"/>
                  <a:pt x="10508401" y="1177158"/>
                  <a:pt x="10500632" y="1311884"/>
                </a:cubicBezTo>
                <a:cubicBezTo>
                  <a:pt x="10492863" y="1446610"/>
                  <a:pt x="10482541" y="1748472"/>
                  <a:pt x="10500632" y="1959195"/>
                </a:cubicBezTo>
                <a:cubicBezTo>
                  <a:pt x="10518723" y="2169918"/>
                  <a:pt x="10500958" y="2334207"/>
                  <a:pt x="10500632" y="2606506"/>
                </a:cubicBezTo>
                <a:cubicBezTo>
                  <a:pt x="10500306" y="2878805"/>
                  <a:pt x="10513206" y="3114418"/>
                  <a:pt x="10500632" y="3299129"/>
                </a:cubicBezTo>
                <a:cubicBezTo>
                  <a:pt x="10488058" y="3483840"/>
                  <a:pt x="10498773" y="3834059"/>
                  <a:pt x="10500632" y="4037064"/>
                </a:cubicBezTo>
                <a:cubicBezTo>
                  <a:pt x="10502491" y="4240070"/>
                  <a:pt x="10507994" y="4779798"/>
                  <a:pt x="10500632" y="5286375"/>
                </a:cubicBezTo>
                <a:cubicBezTo>
                  <a:pt x="10254000" y="5255589"/>
                  <a:pt x="9922443" y="5306013"/>
                  <a:pt x="9707075" y="5286375"/>
                </a:cubicBezTo>
                <a:cubicBezTo>
                  <a:pt x="9491707" y="5266737"/>
                  <a:pt x="9158874" y="5315585"/>
                  <a:pt x="8816064" y="5286375"/>
                </a:cubicBezTo>
                <a:cubicBezTo>
                  <a:pt x="8473254" y="5257165"/>
                  <a:pt x="8374809" y="5305406"/>
                  <a:pt x="8217416" y="5286375"/>
                </a:cubicBezTo>
                <a:cubicBezTo>
                  <a:pt x="8060023" y="5267344"/>
                  <a:pt x="7657856" y="5283719"/>
                  <a:pt x="7326404" y="5286375"/>
                </a:cubicBezTo>
                <a:cubicBezTo>
                  <a:pt x="6994952" y="5289031"/>
                  <a:pt x="6770828" y="5276096"/>
                  <a:pt x="6532847" y="5286375"/>
                </a:cubicBezTo>
                <a:cubicBezTo>
                  <a:pt x="6294866" y="5296654"/>
                  <a:pt x="6036296" y="5297239"/>
                  <a:pt x="5641836" y="5286375"/>
                </a:cubicBezTo>
                <a:cubicBezTo>
                  <a:pt x="5247376" y="5275511"/>
                  <a:pt x="5118625" y="5282276"/>
                  <a:pt x="4945733" y="5286375"/>
                </a:cubicBezTo>
                <a:cubicBezTo>
                  <a:pt x="4772841" y="5290474"/>
                  <a:pt x="4537624" y="5278061"/>
                  <a:pt x="4152177" y="5286375"/>
                </a:cubicBezTo>
                <a:cubicBezTo>
                  <a:pt x="3766730" y="5294689"/>
                  <a:pt x="3767125" y="5274207"/>
                  <a:pt x="3650983" y="5286375"/>
                </a:cubicBezTo>
                <a:cubicBezTo>
                  <a:pt x="3534841" y="5298543"/>
                  <a:pt x="3223918" y="5280976"/>
                  <a:pt x="3052334" y="5286375"/>
                </a:cubicBezTo>
                <a:cubicBezTo>
                  <a:pt x="2880750" y="5291774"/>
                  <a:pt x="2500136" y="5300920"/>
                  <a:pt x="2161323" y="5286375"/>
                </a:cubicBezTo>
                <a:cubicBezTo>
                  <a:pt x="1822510" y="5271830"/>
                  <a:pt x="1683933" y="5260883"/>
                  <a:pt x="1562675" y="5286375"/>
                </a:cubicBezTo>
                <a:cubicBezTo>
                  <a:pt x="1441417" y="5311867"/>
                  <a:pt x="1034659" y="5250383"/>
                  <a:pt x="755196" y="5286375"/>
                </a:cubicBezTo>
                <a:cubicBezTo>
                  <a:pt x="785150" y="5015631"/>
                  <a:pt x="781356" y="4902317"/>
                  <a:pt x="755196" y="4684376"/>
                </a:cubicBezTo>
                <a:cubicBezTo>
                  <a:pt x="729036" y="4466435"/>
                  <a:pt x="734261" y="4288784"/>
                  <a:pt x="755196" y="3946441"/>
                </a:cubicBezTo>
                <a:cubicBezTo>
                  <a:pt x="776131" y="3604099"/>
                  <a:pt x="762430" y="3366645"/>
                  <a:pt x="755196" y="3208506"/>
                </a:cubicBezTo>
                <a:cubicBezTo>
                  <a:pt x="747962" y="3050367"/>
                  <a:pt x="756661" y="2834228"/>
                  <a:pt x="755196" y="2651818"/>
                </a:cubicBezTo>
                <a:cubicBezTo>
                  <a:pt x="753731" y="2469408"/>
                  <a:pt x="778004" y="2230197"/>
                  <a:pt x="755196" y="2049819"/>
                </a:cubicBezTo>
                <a:cubicBezTo>
                  <a:pt x="732388" y="1869441"/>
                  <a:pt x="774423" y="1640918"/>
                  <a:pt x="755196" y="1447819"/>
                </a:cubicBezTo>
                <a:cubicBezTo>
                  <a:pt x="735969" y="1254720"/>
                  <a:pt x="740482" y="1069780"/>
                  <a:pt x="755196" y="755196"/>
                </a:cubicBezTo>
                <a:close/>
                <a:moveTo>
                  <a:pt x="0" y="0"/>
                </a:moveTo>
                <a:cubicBezTo>
                  <a:pt x="122244" y="148315"/>
                  <a:pt x="180074" y="203846"/>
                  <a:pt x="377598" y="377598"/>
                </a:cubicBezTo>
                <a:cubicBezTo>
                  <a:pt x="575122" y="551350"/>
                  <a:pt x="620111" y="602769"/>
                  <a:pt x="755196" y="755196"/>
                </a:cubicBezTo>
                <a:moveTo>
                  <a:pt x="0" y="6041571"/>
                </a:moveTo>
                <a:cubicBezTo>
                  <a:pt x="102064" y="5914818"/>
                  <a:pt x="194806" y="5814400"/>
                  <a:pt x="362494" y="5679077"/>
                </a:cubicBezTo>
                <a:cubicBezTo>
                  <a:pt x="530182" y="5543754"/>
                  <a:pt x="619012" y="5389044"/>
                  <a:pt x="755196" y="5286375"/>
                </a:cubicBezTo>
                <a:moveTo>
                  <a:pt x="11255828" y="0"/>
                </a:moveTo>
                <a:cubicBezTo>
                  <a:pt x="11081501" y="140154"/>
                  <a:pt x="11036850" y="250024"/>
                  <a:pt x="10893334" y="362494"/>
                </a:cubicBezTo>
                <a:cubicBezTo>
                  <a:pt x="10749818" y="474964"/>
                  <a:pt x="10610890" y="657904"/>
                  <a:pt x="10500632" y="755196"/>
                </a:cubicBezTo>
                <a:moveTo>
                  <a:pt x="11255828" y="6041571"/>
                </a:moveTo>
                <a:cubicBezTo>
                  <a:pt x="11167319" y="5967697"/>
                  <a:pt x="11039379" y="5860135"/>
                  <a:pt x="10885782" y="5671525"/>
                </a:cubicBezTo>
                <a:cubicBezTo>
                  <a:pt x="10732185" y="5482915"/>
                  <a:pt x="10633559" y="5428789"/>
                  <a:pt x="10500632" y="5286375"/>
                </a:cubicBezTo>
              </a:path>
              <a:path w="11255828" h="6041571" fill="none" stroke="0" extrusionOk="0">
                <a:moveTo>
                  <a:pt x="0" y="0"/>
                </a:moveTo>
                <a:cubicBezTo>
                  <a:pt x="152163" y="14575"/>
                  <a:pt x="280432" y="-7707"/>
                  <a:pt x="436991" y="0"/>
                </a:cubicBezTo>
                <a:cubicBezTo>
                  <a:pt x="593550" y="7707"/>
                  <a:pt x="888703" y="7275"/>
                  <a:pt x="1099098" y="0"/>
                </a:cubicBezTo>
                <a:cubicBezTo>
                  <a:pt x="1309493" y="-7275"/>
                  <a:pt x="1780911" y="-5653"/>
                  <a:pt x="1986323" y="0"/>
                </a:cubicBezTo>
                <a:cubicBezTo>
                  <a:pt x="2191735" y="5653"/>
                  <a:pt x="2314984" y="-4790"/>
                  <a:pt x="2535872" y="0"/>
                </a:cubicBezTo>
                <a:cubicBezTo>
                  <a:pt x="2756760" y="4790"/>
                  <a:pt x="2791858" y="12960"/>
                  <a:pt x="2860305" y="0"/>
                </a:cubicBezTo>
                <a:cubicBezTo>
                  <a:pt x="2928752" y="-12960"/>
                  <a:pt x="3259405" y="22978"/>
                  <a:pt x="3409854" y="0"/>
                </a:cubicBezTo>
                <a:cubicBezTo>
                  <a:pt x="3560303" y="-22978"/>
                  <a:pt x="3845212" y="6331"/>
                  <a:pt x="3959403" y="0"/>
                </a:cubicBezTo>
                <a:cubicBezTo>
                  <a:pt x="4073594" y="-6331"/>
                  <a:pt x="4123168" y="-5696"/>
                  <a:pt x="4283836" y="0"/>
                </a:cubicBezTo>
                <a:cubicBezTo>
                  <a:pt x="4444504" y="5696"/>
                  <a:pt x="4967441" y="16207"/>
                  <a:pt x="5171060" y="0"/>
                </a:cubicBezTo>
                <a:cubicBezTo>
                  <a:pt x="5374679" y="-16207"/>
                  <a:pt x="5355161" y="-2181"/>
                  <a:pt x="5495492" y="0"/>
                </a:cubicBezTo>
                <a:cubicBezTo>
                  <a:pt x="5635823" y="2181"/>
                  <a:pt x="5704180" y="-13699"/>
                  <a:pt x="5819925" y="0"/>
                </a:cubicBezTo>
                <a:cubicBezTo>
                  <a:pt x="5935670" y="13699"/>
                  <a:pt x="6160509" y="-20250"/>
                  <a:pt x="6256916" y="0"/>
                </a:cubicBezTo>
                <a:cubicBezTo>
                  <a:pt x="6353323" y="20250"/>
                  <a:pt x="6497303" y="3450"/>
                  <a:pt x="6693907" y="0"/>
                </a:cubicBezTo>
                <a:cubicBezTo>
                  <a:pt x="6890511" y="-3450"/>
                  <a:pt x="7030875" y="11621"/>
                  <a:pt x="7243456" y="0"/>
                </a:cubicBezTo>
                <a:cubicBezTo>
                  <a:pt x="7456037" y="-11621"/>
                  <a:pt x="7633987" y="25386"/>
                  <a:pt x="7793006" y="0"/>
                </a:cubicBezTo>
                <a:cubicBezTo>
                  <a:pt x="7952025" y="-25386"/>
                  <a:pt x="8449870" y="-23196"/>
                  <a:pt x="8680230" y="0"/>
                </a:cubicBezTo>
                <a:cubicBezTo>
                  <a:pt x="8910590" y="23196"/>
                  <a:pt x="9195148" y="-24307"/>
                  <a:pt x="9342337" y="0"/>
                </a:cubicBezTo>
                <a:cubicBezTo>
                  <a:pt x="9489526" y="24307"/>
                  <a:pt x="9812514" y="32024"/>
                  <a:pt x="10004445" y="0"/>
                </a:cubicBezTo>
                <a:cubicBezTo>
                  <a:pt x="10196376" y="-32024"/>
                  <a:pt x="10357583" y="8895"/>
                  <a:pt x="10666552" y="0"/>
                </a:cubicBezTo>
                <a:cubicBezTo>
                  <a:pt x="10975521" y="-8895"/>
                  <a:pt x="11006657" y="26183"/>
                  <a:pt x="11255828" y="0"/>
                </a:cubicBezTo>
                <a:cubicBezTo>
                  <a:pt x="11229621" y="176839"/>
                  <a:pt x="11261993" y="280345"/>
                  <a:pt x="11255828" y="550454"/>
                </a:cubicBezTo>
                <a:cubicBezTo>
                  <a:pt x="11249663" y="820563"/>
                  <a:pt x="11228458" y="946287"/>
                  <a:pt x="11255828" y="1100908"/>
                </a:cubicBezTo>
                <a:cubicBezTo>
                  <a:pt x="11283198" y="1255529"/>
                  <a:pt x="11220193" y="1611666"/>
                  <a:pt x="11255828" y="1893026"/>
                </a:cubicBezTo>
                <a:cubicBezTo>
                  <a:pt x="11291463" y="2174386"/>
                  <a:pt x="11243881" y="2376183"/>
                  <a:pt x="11255828" y="2685143"/>
                </a:cubicBezTo>
                <a:cubicBezTo>
                  <a:pt x="11267775" y="2994103"/>
                  <a:pt x="11288996" y="3251738"/>
                  <a:pt x="11255828" y="3477260"/>
                </a:cubicBezTo>
                <a:cubicBezTo>
                  <a:pt x="11222660" y="3702782"/>
                  <a:pt x="11278102" y="3848712"/>
                  <a:pt x="11255828" y="4027714"/>
                </a:cubicBezTo>
                <a:cubicBezTo>
                  <a:pt x="11233554" y="4206716"/>
                  <a:pt x="11273954" y="4483417"/>
                  <a:pt x="11255828" y="4759415"/>
                </a:cubicBezTo>
                <a:cubicBezTo>
                  <a:pt x="11237702" y="5035413"/>
                  <a:pt x="11274726" y="5133726"/>
                  <a:pt x="11255828" y="5249454"/>
                </a:cubicBezTo>
                <a:cubicBezTo>
                  <a:pt x="11236930" y="5365182"/>
                  <a:pt x="11285777" y="5881377"/>
                  <a:pt x="11255828" y="6041571"/>
                </a:cubicBezTo>
                <a:cubicBezTo>
                  <a:pt x="11060450" y="6055816"/>
                  <a:pt x="10643970" y="6057789"/>
                  <a:pt x="10481162" y="6041571"/>
                </a:cubicBezTo>
                <a:cubicBezTo>
                  <a:pt x="10318354" y="6025353"/>
                  <a:pt x="9886332" y="6041742"/>
                  <a:pt x="9593938" y="6041571"/>
                </a:cubicBezTo>
                <a:cubicBezTo>
                  <a:pt x="9301544" y="6041400"/>
                  <a:pt x="9129140" y="6011556"/>
                  <a:pt x="8706714" y="6041571"/>
                </a:cubicBezTo>
                <a:cubicBezTo>
                  <a:pt x="8284288" y="6071586"/>
                  <a:pt x="8348679" y="6036414"/>
                  <a:pt x="8044606" y="6041571"/>
                </a:cubicBezTo>
                <a:cubicBezTo>
                  <a:pt x="7740533" y="6046728"/>
                  <a:pt x="7464205" y="6035123"/>
                  <a:pt x="7269941" y="6041571"/>
                </a:cubicBezTo>
                <a:cubicBezTo>
                  <a:pt x="7075678" y="6048019"/>
                  <a:pt x="6979403" y="6061249"/>
                  <a:pt x="6832950" y="6041571"/>
                </a:cubicBezTo>
                <a:cubicBezTo>
                  <a:pt x="6686497" y="6021893"/>
                  <a:pt x="6482900" y="6043845"/>
                  <a:pt x="6283400" y="6041571"/>
                </a:cubicBezTo>
                <a:cubicBezTo>
                  <a:pt x="6083900" y="6039298"/>
                  <a:pt x="5735568" y="6006943"/>
                  <a:pt x="5396176" y="6041571"/>
                </a:cubicBezTo>
                <a:cubicBezTo>
                  <a:pt x="5056784" y="6076199"/>
                  <a:pt x="4929358" y="6030627"/>
                  <a:pt x="4508952" y="6041571"/>
                </a:cubicBezTo>
                <a:cubicBezTo>
                  <a:pt x="4088546" y="6052515"/>
                  <a:pt x="4141504" y="6012415"/>
                  <a:pt x="3846845" y="6041571"/>
                </a:cubicBezTo>
                <a:cubicBezTo>
                  <a:pt x="3552186" y="6070727"/>
                  <a:pt x="3517919" y="6017770"/>
                  <a:pt x="3297295" y="6041571"/>
                </a:cubicBezTo>
                <a:cubicBezTo>
                  <a:pt x="3076671" y="6065373"/>
                  <a:pt x="3026062" y="6021931"/>
                  <a:pt x="2860305" y="6041571"/>
                </a:cubicBezTo>
                <a:cubicBezTo>
                  <a:pt x="2694548" y="6061212"/>
                  <a:pt x="2666422" y="6035666"/>
                  <a:pt x="2535872" y="6041571"/>
                </a:cubicBezTo>
                <a:cubicBezTo>
                  <a:pt x="2405322" y="6047476"/>
                  <a:pt x="2142899" y="6044314"/>
                  <a:pt x="1986323" y="6041571"/>
                </a:cubicBezTo>
                <a:cubicBezTo>
                  <a:pt x="1829747" y="6038828"/>
                  <a:pt x="1549439" y="6048325"/>
                  <a:pt x="1211657" y="6041571"/>
                </a:cubicBezTo>
                <a:cubicBezTo>
                  <a:pt x="873875" y="6034817"/>
                  <a:pt x="333087" y="6005334"/>
                  <a:pt x="0" y="6041571"/>
                </a:cubicBezTo>
                <a:cubicBezTo>
                  <a:pt x="36566" y="5794535"/>
                  <a:pt x="-32250" y="5643053"/>
                  <a:pt x="0" y="5309870"/>
                </a:cubicBezTo>
                <a:cubicBezTo>
                  <a:pt x="32250" y="4976687"/>
                  <a:pt x="-9345" y="4830028"/>
                  <a:pt x="0" y="4578168"/>
                </a:cubicBezTo>
                <a:cubicBezTo>
                  <a:pt x="9345" y="4326308"/>
                  <a:pt x="-16783" y="4120960"/>
                  <a:pt x="0" y="3906883"/>
                </a:cubicBezTo>
                <a:cubicBezTo>
                  <a:pt x="16783" y="3692807"/>
                  <a:pt x="24549" y="3612054"/>
                  <a:pt x="0" y="3356428"/>
                </a:cubicBezTo>
                <a:cubicBezTo>
                  <a:pt x="-24549" y="3100803"/>
                  <a:pt x="6433" y="2903416"/>
                  <a:pt x="0" y="2564311"/>
                </a:cubicBezTo>
                <a:cubicBezTo>
                  <a:pt x="-6433" y="2225206"/>
                  <a:pt x="7611" y="2191572"/>
                  <a:pt x="0" y="2074273"/>
                </a:cubicBezTo>
                <a:cubicBezTo>
                  <a:pt x="-7611" y="1956974"/>
                  <a:pt x="19488" y="1551817"/>
                  <a:pt x="0" y="1282156"/>
                </a:cubicBezTo>
                <a:cubicBezTo>
                  <a:pt x="-19488" y="1012495"/>
                  <a:pt x="-12744" y="851071"/>
                  <a:pt x="0" y="610870"/>
                </a:cubicBezTo>
                <a:cubicBezTo>
                  <a:pt x="12744" y="370669"/>
                  <a:pt x="21257" y="151340"/>
                  <a:pt x="0" y="0"/>
                </a:cubicBezTo>
                <a:close/>
                <a:moveTo>
                  <a:pt x="755196" y="755196"/>
                </a:moveTo>
                <a:cubicBezTo>
                  <a:pt x="885150" y="770587"/>
                  <a:pt x="1028832" y="754476"/>
                  <a:pt x="1158935" y="755196"/>
                </a:cubicBezTo>
                <a:cubicBezTo>
                  <a:pt x="1289038" y="755916"/>
                  <a:pt x="1718947" y="791550"/>
                  <a:pt x="1952492" y="755196"/>
                </a:cubicBezTo>
                <a:cubicBezTo>
                  <a:pt x="2186037" y="718842"/>
                  <a:pt x="2550080" y="756028"/>
                  <a:pt x="2843504" y="755196"/>
                </a:cubicBezTo>
                <a:cubicBezTo>
                  <a:pt x="3136928" y="754364"/>
                  <a:pt x="3431268" y="793479"/>
                  <a:pt x="3734515" y="755196"/>
                </a:cubicBezTo>
                <a:cubicBezTo>
                  <a:pt x="4037762" y="716913"/>
                  <a:pt x="4262832" y="725194"/>
                  <a:pt x="4625526" y="755196"/>
                </a:cubicBezTo>
                <a:cubicBezTo>
                  <a:pt x="4988220" y="785198"/>
                  <a:pt x="5003029" y="765315"/>
                  <a:pt x="5224175" y="755196"/>
                </a:cubicBezTo>
                <a:cubicBezTo>
                  <a:pt x="5445321" y="745077"/>
                  <a:pt x="5636516" y="759492"/>
                  <a:pt x="6017731" y="755196"/>
                </a:cubicBezTo>
                <a:cubicBezTo>
                  <a:pt x="6398946" y="750900"/>
                  <a:pt x="6233949" y="749990"/>
                  <a:pt x="6421471" y="755196"/>
                </a:cubicBezTo>
                <a:cubicBezTo>
                  <a:pt x="6608993" y="760402"/>
                  <a:pt x="6780466" y="744995"/>
                  <a:pt x="7020119" y="755196"/>
                </a:cubicBezTo>
                <a:cubicBezTo>
                  <a:pt x="7259772" y="765397"/>
                  <a:pt x="7293769" y="768560"/>
                  <a:pt x="7423859" y="755196"/>
                </a:cubicBezTo>
                <a:cubicBezTo>
                  <a:pt x="7553949" y="741832"/>
                  <a:pt x="7790390" y="767331"/>
                  <a:pt x="7925052" y="755196"/>
                </a:cubicBezTo>
                <a:cubicBezTo>
                  <a:pt x="8059714" y="743061"/>
                  <a:pt x="8438150" y="773867"/>
                  <a:pt x="8621155" y="755196"/>
                </a:cubicBezTo>
                <a:cubicBezTo>
                  <a:pt x="8804160" y="736525"/>
                  <a:pt x="9200009" y="769148"/>
                  <a:pt x="9414712" y="755196"/>
                </a:cubicBezTo>
                <a:cubicBezTo>
                  <a:pt x="9629415" y="741244"/>
                  <a:pt x="10020444" y="753631"/>
                  <a:pt x="10500632" y="755196"/>
                </a:cubicBezTo>
                <a:cubicBezTo>
                  <a:pt x="10514670" y="958536"/>
                  <a:pt x="10496851" y="1024679"/>
                  <a:pt x="10500632" y="1266572"/>
                </a:cubicBezTo>
                <a:cubicBezTo>
                  <a:pt x="10504413" y="1508465"/>
                  <a:pt x="10486704" y="1684371"/>
                  <a:pt x="10500632" y="1913883"/>
                </a:cubicBezTo>
                <a:cubicBezTo>
                  <a:pt x="10514560" y="2143395"/>
                  <a:pt x="10525521" y="2337915"/>
                  <a:pt x="10500632" y="2651818"/>
                </a:cubicBezTo>
                <a:cubicBezTo>
                  <a:pt x="10475743" y="2965721"/>
                  <a:pt x="10500720" y="3139411"/>
                  <a:pt x="10500632" y="3389753"/>
                </a:cubicBezTo>
                <a:cubicBezTo>
                  <a:pt x="10500544" y="3640096"/>
                  <a:pt x="10494744" y="3782832"/>
                  <a:pt x="10500632" y="3991752"/>
                </a:cubicBezTo>
                <a:cubicBezTo>
                  <a:pt x="10506520" y="4200672"/>
                  <a:pt x="10523940" y="4437416"/>
                  <a:pt x="10500632" y="4684376"/>
                </a:cubicBezTo>
                <a:cubicBezTo>
                  <a:pt x="10477324" y="4931336"/>
                  <a:pt x="10523254" y="5004897"/>
                  <a:pt x="10500632" y="5286375"/>
                </a:cubicBezTo>
                <a:cubicBezTo>
                  <a:pt x="10274503" y="5309860"/>
                  <a:pt x="9883317" y="5314239"/>
                  <a:pt x="9609621" y="5286375"/>
                </a:cubicBezTo>
                <a:cubicBezTo>
                  <a:pt x="9335925" y="5258511"/>
                  <a:pt x="9104333" y="5249687"/>
                  <a:pt x="8816064" y="5286375"/>
                </a:cubicBezTo>
                <a:cubicBezTo>
                  <a:pt x="8527795" y="5323063"/>
                  <a:pt x="8405949" y="5256443"/>
                  <a:pt x="8022507" y="5286375"/>
                </a:cubicBezTo>
                <a:cubicBezTo>
                  <a:pt x="7639065" y="5316307"/>
                  <a:pt x="7314494" y="5283011"/>
                  <a:pt x="7131496" y="5286375"/>
                </a:cubicBezTo>
                <a:cubicBezTo>
                  <a:pt x="6948498" y="5289739"/>
                  <a:pt x="6804667" y="5304942"/>
                  <a:pt x="6532847" y="5286375"/>
                </a:cubicBezTo>
                <a:cubicBezTo>
                  <a:pt x="6261027" y="5267808"/>
                  <a:pt x="6052455" y="5256775"/>
                  <a:pt x="5836745" y="5286375"/>
                </a:cubicBezTo>
                <a:cubicBezTo>
                  <a:pt x="5621035" y="5315975"/>
                  <a:pt x="5457804" y="5286890"/>
                  <a:pt x="5140642" y="5286375"/>
                </a:cubicBezTo>
                <a:cubicBezTo>
                  <a:pt x="4823480" y="5285860"/>
                  <a:pt x="4770875" y="5301713"/>
                  <a:pt x="4541994" y="5286375"/>
                </a:cubicBezTo>
                <a:cubicBezTo>
                  <a:pt x="4313113" y="5271037"/>
                  <a:pt x="3966085" y="5304169"/>
                  <a:pt x="3650983" y="5286375"/>
                </a:cubicBezTo>
                <a:cubicBezTo>
                  <a:pt x="3335881" y="5268581"/>
                  <a:pt x="3046101" y="5306062"/>
                  <a:pt x="2857426" y="5286375"/>
                </a:cubicBezTo>
                <a:cubicBezTo>
                  <a:pt x="2668751" y="5266688"/>
                  <a:pt x="2543634" y="5292812"/>
                  <a:pt x="2258778" y="5286375"/>
                </a:cubicBezTo>
                <a:cubicBezTo>
                  <a:pt x="1973922" y="5279938"/>
                  <a:pt x="1903976" y="5316413"/>
                  <a:pt x="1562675" y="5286375"/>
                </a:cubicBezTo>
                <a:cubicBezTo>
                  <a:pt x="1221374" y="5256337"/>
                  <a:pt x="1067622" y="5284324"/>
                  <a:pt x="755196" y="5286375"/>
                </a:cubicBezTo>
                <a:cubicBezTo>
                  <a:pt x="755222" y="5004682"/>
                  <a:pt x="774311" y="4723193"/>
                  <a:pt x="755196" y="4548440"/>
                </a:cubicBezTo>
                <a:cubicBezTo>
                  <a:pt x="736081" y="4373687"/>
                  <a:pt x="779328" y="3999709"/>
                  <a:pt x="755196" y="3855817"/>
                </a:cubicBezTo>
                <a:cubicBezTo>
                  <a:pt x="731064" y="3711925"/>
                  <a:pt x="739895" y="3381045"/>
                  <a:pt x="755196" y="3253818"/>
                </a:cubicBezTo>
                <a:cubicBezTo>
                  <a:pt x="770497" y="3126591"/>
                  <a:pt x="728542" y="2706785"/>
                  <a:pt x="755196" y="2561194"/>
                </a:cubicBezTo>
                <a:cubicBezTo>
                  <a:pt x="781850" y="2415603"/>
                  <a:pt x="753498" y="2125019"/>
                  <a:pt x="755196" y="1868571"/>
                </a:cubicBezTo>
                <a:cubicBezTo>
                  <a:pt x="756894" y="1612124"/>
                  <a:pt x="759489" y="1197467"/>
                  <a:pt x="755196" y="755196"/>
                </a:cubicBezTo>
                <a:close/>
                <a:moveTo>
                  <a:pt x="0" y="0"/>
                </a:moveTo>
                <a:cubicBezTo>
                  <a:pt x="116666" y="85854"/>
                  <a:pt x="226200" y="254079"/>
                  <a:pt x="377598" y="377598"/>
                </a:cubicBezTo>
                <a:cubicBezTo>
                  <a:pt x="528996" y="501117"/>
                  <a:pt x="581082" y="567164"/>
                  <a:pt x="755196" y="755196"/>
                </a:cubicBezTo>
                <a:moveTo>
                  <a:pt x="0" y="6041571"/>
                </a:moveTo>
                <a:cubicBezTo>
                  <a:pt x="133230" y="5920171"/>
                  <a:pt x="283354" y="5771308"/>
                  <a:pt x="354942" y="5686629"/>
                </a:cubicBezTo>
                <a:cubicBezTo>
                  <a:pt x="426530" y="5601950"/>
                  <a:pt x="560254" y="5454427"/>
                  <a:pt x="755196" y="5286375"/>
                </a:cubicBezTo>
                <a:moveTo>
                  <a:pt x="11255828" y="0"/>
                </a:moveTo>
                <a:cubicBezTo>
                  <a:pt x="11109934" y="170583"/>
                  <a:pt x="10983437" y="241342"/>
                  <a:pt x="10900886" y="354942"/>
                </a:cubicBezTo>
                <a:cubicBezTo>
                  <a:pt x="10818335" y="468542"/>
                  <a:pt x="10616651" y="660924"/>
                  <a:pt x="10500632" y="755196"/>
                </a:cubicBezTo>
                <a:moveTo>
                  <a:pt x="11255828" y="6041571"/>
                </a:moveTo>
                <a:cubicBezTo>
                  <a:pt x="11112450" y="5934025"/>
                  <a:pt x="11016741" y="5782505"/>
                  <a:pt x="10878230" y="5663973"/>
                </a:cubicBezTo>
                <a:cubicBezTo>
                  <a:pt x="10739719" y="5545441"/>
                  <a:pt x="10693607" y="5468499"/>
                  <a:pt x="10500632" y="5286375"/>
                </a:cubicBezTo>
              </a:path>
            </a:pathLst>
          </a:custGeom>
          <a:solidFill>
            <a:srgbClr val="BAD9B1"/>
          </a:solidFill>
          <a:ln w="28575">
            <a:solidFill>
              <a:srgbClr val="416B35"/>
            </a:solidFill>
            <a:extLst>
              <a:ext uri="{C807C97D-BFC1-408E-A445-0C87EB9F89A2}">
                <ask:lineSketchStyleProps xmlns:ask="http://schemas.microsoft.com/office/drawing/2018/sketchyshapes" sd="2442658348">
                  <a:prstGeom prst="bevel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it-IT" sz="11000" b="1" i="1" dirty="0">
                <a:ln w="22225">
                  <a:solidFill>
                    <a:srgbClr val="BAD9B1"/>
                  </a:solidFill>
                  <a:prstDash val="solid"/>
                </a:ln>
                <a:solidFill>
                  <a:srgbClr val="416B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End</a:t>
            </a:r>
            <a:endParaRPr lang="el-GR" sz="11000" i="1" dirty="0">
              <a:ln w="22225">
                <a:solidFill>
                  <a:srgbClr val="BAD9B1"/>
                </a:solidFill>
                <a:prstDash val="solid"/>
              </a:ln>
              <a:solidFill>
                <a:srgbClr val="416B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78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B2BB6-4935-6537-B3C8-67D2644E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4457"/>
            <a:ext cx="5889171" cy="3692979"/>
          </a:xfrm>
        </p:spPr>
        <p:txBody>
          <a:bodyPr>
            <a:normAutofit/>
          </a:bodyPr>
          <a:lstStyle/>
          <a:p>
            <a:pPr algn="ctr" fontAlgn="base"/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Temple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Olympian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Zeus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The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Acropolis</a:t>
            </a:r>
            <a:r>
              <a:rPr lang="en-US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x 18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National Gallery of Greece, Athens, Greece</a:t>
            </a:r>
            <a:b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https://www.nationalgallery.gr/en/artist/lanza-vicenzo/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3" name="Picture 2" descr="The Temple of Olympian Zeus - The Acropolis - National Gallery">
            <a:extLst>
              <a:ext uri="{FF2B5EF4-FFF2-40B4-BE49-F238E27FC236}">
                <a16:creationId xmlns:a16="http://schemas.microsoft.com/office/drawing/2014/main" id="{6B9459D0-71DB-1794-D230-6E88EB608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371" y="160564"/>
            <a:ext cx="4626429" cy="655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55899-64E8-9D51-A2D5-A8D3A7CCB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base"/>
            <a:r>
              <a:rPr lang="el-GR" sz="27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7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  <a:r>
              <a:rPr lang="el-GR" sz="27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el-GR" sz="27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Temple</a:t>
            </a:r>
            <a:r>
              <a:rPr lang="el-GR" sz="27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l-GR" sz="27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Olympian</a:t>
            </a:r>
            <a:r>
              <a:rPr lang="el-GR" sz="27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7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Zeus</a:t>
            </a:r>
            <a:r>
              <a:rPr lang="en-US" sz="27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7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Watercolour</a:t>
            </a:r>
            <a:r>
              <a:rPr lang="el-GR" sz="27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18 x 25 </a:t>
            </a:r>
            <a:r>
              <a:rPr lang="el-GR" sz="27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7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National Gallery of Greece, Athens, Greece</a:t>
            </a:r>
            <a:br>
              <a:rPr lang="en-US" sz="28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https://www.nationalgallery.gr/en/artist/lanza-vicenzo/</a:t>
            </a:r>
            <a:r>
              <a:rPr lang="en-US" sz="16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i="1" dirty="0"/>
            </a:br>
            <a:endParaRPr lang="el-GR" i="1" dirty="0"/>
          </a:p>
        </p:txBody>
      </p:sp>
      <p:pic>
        <p:nvPicPr>
          <p:cNvPr id="3" name="Picture 2" descr="The Columns of the Temple of Olympian Zeus - Lanza Vicenzo">
            <a:extLst>
              <a:ext uri="{FF2B5EF4-FFF2-40B4-BE49-F238E27FC236}">
                <a16:creationId xmlns:a16="http://schemas.microsoft.com/office/drawing/2014/main" id="{1D8D7B8B-95CB-3EF4-1D0F-E14B5C0C5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664" y="1292700"/>
            <a:ext cx="7394672" cy="54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55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0F61D-EE0F-8D77-84CA-1E3BF0D9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 fontAlgn="base"/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Thision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1860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on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35 x 55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National Gallery of Greece, Athens, Greece</a:t>
            </a:r>
            <a:b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https://www.nationalgallery.gr/en/artist/lanza-vicenzo/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sz="1400" i="1" dirty="0"/>
            </a:br>
            <a:endParaRPr lang="el-GR" sz="1400" i="1" dirty="0"/>
          </a:p>
        </p:txBody>
      </p:sp>
      <p:pic>
        <p:nvPicPr>
          <p:cNvPr id="3" name="Picture 2" descr="Το Θησείο">
            <a:extLst>
              <a:ext uri="{FF2B5EF4-FFF2-40B4-BE49-F238E27FC236}">
                <a16:creationId xmlns:a16="http://schemas.microsoft.com/office/drawing/2014/main" id="{FD8DBFC3-7E21-F9DF-DDCD-10002E8B3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070" y="1360715"/>
            <a:ext cx="8569859" cy="534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7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1C1BE-D20B-6DA6-D39D-7C751BAC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5943"/>
            <a:ext cx="10515600" cy="1886631"/>
          </a:xfrm>
        </p:spPr>
        <p:txBody>
          <a:bodyPr>
            <a:normAutofit/>
          </a:bodyPr>
          <a:lstStyle/>
          <a:p>
            <a:pPr algn="ctr" fontAlgn="base"/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Acropolis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1860</a:t>
            </a:r>
            <a:r>
              <a:rPr lang="en-US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on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37 x 56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National Gallery of Greece, Athens, Greece </a:t>
            </a:r>
            <a:br>
              <a:rPr lang="el-GR" sz="2400" dirty="0"/>
            </a:br>
            <a:r>
              <a:rPr lang="en-US" sz="1600" dirty="0">
                <a:hlinkClick r:id="rId2"/>
              </a:rPr>
              <a:t>https://www.nationalgallery.gr/en/artist/lanza-vicenzo/</a:t>
            </a:r>
            <a:r>
              <a:rPr lang="en-US" sz="1600" dirty="0"/>
              <a:t> </a:t>
            </a:r>
            <a:endParaRPr lang="el-GR" sz="1600" dirty="0"/>
          </a:p>
        </p:txBody>
      </p:sp>
      <p:pic>
        <p:nvPicPr>
          <p:cNvPr id="5" name="Picture 4" descr="Η Ακρόπολη">
            <a:extLst>
              <a:ext uri="{FF2B5EF4-FFF2-40B4-BE49-F238E27FC236}">
                <a16:creationId xmlns:a16="http://schemas.microsoft.com/office/drawing/2014/main" id="{F843CE24-C608-F8C8-09F6-038999F2C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635" y="1316627"/>
            <a:ext cx="8290729" cy="538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7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A8996-8E14-1B1D-53F3-4B6374408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 fontAlgn="base"/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Lion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Gate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Excavations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1882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on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canvas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37 x 48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National Gallery of Greece, Athens, Greece</a:t>
            </a:r>
            <a:b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https://www.nationalgallery.gr/en/artist/lanza-vicenzo/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Η πύλη των Λεόντων πριν από τις ανασκαφές">
            <a:extLst>
              <a:ext uri="{FF2B5EF4-FFF2-40B4-BE49-F238E27FC236}">
                <a16:creationId xmlns:a16="http://schemas.microsoft.com/office/drawing/2014/main" id="{C3F5A0B9-9FBC-9777-3F98-428016595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1601403"/>
            <a:ext cx="6553200" cy="507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9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3792B-9CCC-4F63-B573-CC9EC1F67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of Olympian Zeus, 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on canvas, 73x110 cm, The </a:t>
            </a:r>
            <a:r>
              <a:rPr lang="en-US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Averoff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Museum of </a:t>
            </a:r>
            <a:r>
              <a:rPr lang="en-US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Μοdern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Greek Art, </a:t>
            </a:r>
            <a:r>
              <a:rPr lang="en-US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Metsovo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Greece</a:t>
            </a:r>
            <a:b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https://www.averoffmuseum.gr/en/paintings/columns-olympian-zeus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4D068A-0D39-4EF5-6F89-46EDCA0CB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7" y="1491706"/>
            <a:ext cx="8011886" cy="536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34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22167-10B7-2380-5183-ABA582DD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7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Parthenon, </a:t>
            </a:r>
            <a:r>
              <a:rPr lang="en-US" sz="27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 on canvas, 73x110 cm, The </a:t>
            </a:r>
            <a:r>
              <a:rPr lang="en-US" sz="27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Averoff</a:t>
            </a:r>
            <a:r>
              <a:rPr lang="en-US" sz="27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Museum of </a:t>
            </a:r>
            <a:r>
              <a:rPr lang="en-US" sz="27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Μοdern</a:t>
            </a:r>
            <a:r>
              <a:rPr lang="en-US" sz="27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Greek Art, </a:t>
            </a:r>
            <a:r>
              <a:rPr lang="en-US" sz="27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Metsovo</a:t>
            </a:r>
            <a:r>
              <a:rPr lang="en-US" sz="27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Greece</a:t>
            </a:r>
            <a:b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https://www.averoffmuseum.gr/en/paintings/parthenon-0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pic>
        <p:nvPicPr>
          <p:cNvPr id="3" name="Picture 2" descr="The Parthenon">
            <a:extLst>
              <a:ext uri="{FF2B5EF4-FFF2-40B4-BE49-F238E27FC236}">
                <a16:creationId xmlns:a16="http://schemas.microsoft.com/office/drawing/2014/main" id="{62094DEA-3E01-F45C-0357-D34B23549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004" y="1306918"/>
            <a:ext cx="8135991" cy="545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1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50A3E-9F5C-2B3B-3FF3-FB7FE87DD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Autofit/>
          </a:bodyPr>
          <a:lstStyle/>
          <a:p>
            <a:pPr algn="ctr"/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British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consulate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l-GR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Patras</a:t>
            </a:r>
            <a:r>
              <a:rPr lang="en-US" sz="2400" b="1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panel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x 74 </a:t>
            </a:r>
            <a:r>
              <a:rPr lang="el-GR" sz="2400" i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US" sz="2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Private Collection</a:t>
            </a:r>
            <a:b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https://www.bonhams.com/auction/11461/lot/47/vikentios-lanza-greek-1822-1902-the-british-consulate-at-patras-45-x-74-cm-17-34-x-29-in/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i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Vikentios Lanza (Greek 1822-1902) The British consulate at Patras 45 x 74 cm. (17 3/4 x 29 in.) image 1">
            <a:extLst>
              <a:ext uri="{FF2B5EF4-FFF2-40B4-BE49-F238E27FC236}">
                <a16:creationId xmlns:a16="http://schemas.microsoft.com/office/drawing/2014/main" id="{0839B791-A886-7C70-AA77-EB7871A0F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148" y="1295401"/>
            <a:ext cx="8927703" cy="539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21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351</Words>
  <Application>Microsoft Office PowerPoint</Application>
  <PresentationFormat>Widescreen</PresentationFormat>
  <Paragraphs>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Times New Roman</vt:lpstr>
      <vt:lpstr>Office Theme</vt:lpstr>
      <vt:lpstr>PowerPoint Presentation</vt:lpstr>
      <vt:lpstr>The Temple of Olympian Zeus – The Acropolis, Water colour, 26 x 18 cm, National Gallery of Greece, Athens, Greece https://www.nationalgallery.gr/en/artist/lanza-vicenzo/  </vt:lpstr>
      <vt:lpstr>The Columns of the Temple of Olympian Zeus, Watercolour, 18 x 25 cm, National Gallery of Greece, Athens, Greece https://www.nationalgallery.gr/en/artist/lanza-vicenzo/  </vt:lpstr>
      <vt:lpstr>Thision, ca 1860, Oil on canvas, 35 x 55 cm, National Gallery of Greece, Athens, Greece https://www.nationalgallery.gr/en/artist/lanza-vicenzo/  </vt:lpstr>
      <vt:lpstr>The Acropolis, 1860, Oil on canvas, 37 x 56 cm, National Gallery of Greece, Athens, Greece  https://www.nationalgallery.gr/en/artist/lanza-vicenzo/ </vt:lpstr>
      <vt:lpstr>The Lion Gate before the Excavations, 1882, Oil on canvas, 37 x 48 cm, National Gallery of Greece, Athens, Greece https://www.nationalgallery.gr/en/artist/lanza-vicenzo/ </vt:lpstr>
      <vt:lpstr>Columns of Olympian Zeus, Oil on canvas, 73x110 cm, The Averoff Museum of Μοdern Greek Art, Metsovo, Greece https://www.averoffmuseum.gr/en/paintings/columns-olympian-zeus  </vt:lpstr>
      <vt:lpstr>The Parthenon, Oil on canvas, 73x110 cm, The Averoff Museum of Μοdern Greek Art, Metsovo, Greece https://www.averoffmuseum.gr/en/paintings/parthenon-0  </vt:lpstr>
      <vt:lpstr>The British consulate at Patras, Oil on panel, 45 x 74 cm, Private Collection https://www.bonhams.com/auction/11461/lot/47/vikentios-lanza-greek-1822-1902-the-british-consulate-at-patras-45-x-74-cm-17-34-x-29-in/ </vt:lpstr>
      <vt:lpstr>Greek Landscae, Oil on panel, 47 x 60 cm, Private Collection https://www.bonhams.com/auction/27187/lot/67/vicenzo-lanza-italian-1822-1902-paysage-grec-peint-en-1898-signed-and-dated-lower-right-oil-on-canvas/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Amalia Spiliakou</dc:creator>
  <cp:lastModifiedBy>Amalia Spiliakou</cp:lastModifiedBy>
  <cp:revision>1</cp:revision>
  <dcterms:created xsi:type="dcterms:W3CDTF">2026-06-09T08:47:56Z</dcterms:created>
  <dcterms:modified xsi:type="dcterms:W3CDTF">2026-06-09T10:56:02Z</dcterms:modified>
</cp:coreProperties>
</file>