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1" r:id="rId4"/>
    <p:sldId id="263" r:id="rId5"/>
    <p:sldId id="257" r:id="rId6"/>
    <p:sldId id="264" r:id="rId7"/>
    <p:sldId id="269" r:id="rId8"/>
    <p:sldId id="259" r:id="rId9"/>
    <p:sldId id="265" r:id="rId10"/>
    <p:sldId id="260" r:id="rId11"/>
    <p:sldId id="262" r:id="rId12"/>
    <p:sldId id="258" r:id="rId13"/>
    <p:sldId id="267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CE4"/>
    <a:srgbClr val="CEC0A8"/>
    <a:srgbClr val="4D45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EC059C-4E38-4DF2-9FE1-D71B566EE88F}" v="2" dt="2026-07-17T06:06:24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 varScale="1">
        <p:scale>
          <a:sx n="59" d="100"/>
          <a:sy n="59" d="100"/>
        </p:scale>
        <p:origin x="2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lia Spiliakou" userId="f4bd6b91a0b5818a" providerId="LiveId" clId="{A7A9D5DB-FA68-43A1-B042-EE3BD4885848}"/>
    <pc:docChg chg="custSel addSld modSld">
      <pc:chgData name="Amalia Spiliakou" userId="f4bd6b91a0b5818a" providerId="LiveId" clId="{A7A9D5DB-FA68-43A1-B042-EE3BD4885848}" dt="2026-07-17T06:06:24.816" v="16"/>
      <pc:docMkLst>
        <pc:docMk/>
      </pc:docMkLst>
      <pc:sldChg chg="addSp modSp new mod setBg">
        <pc:chgData name="Amalia Spiliakou" userId="f4bd6b91a0b5818a" providerId="LiveId" clId="{A7A9D5DB-FA68-43A1-B042-EE3BD4885848}" dt="2026-07-17T06:06:24.816" v="16"/>
        <pc:sldMkLst>
          <pc:docMk/>
          <pc:sldMk cId="219569469" sldId="269"/>
        </pc:sldMkLst>
        <pc:spChg chg="mod">
          <ac:chgData name="Amalia Spiliakou" userId="f4bd6b91a0b5818a" providerId="LiveId" clId="{A7A9D5DB-FA68-43A1-B042-EE3BD4885848}" dt="2026-07-17T06:06:11.027" v="15" actId="207"/>
          <ac:spMkLst>
            <pc:docMk/>
            <pc:sldMk cId="219569469" sldId="269"/>
            <ac:spMk id="2" creationId="{335A0236-B1DF-C0F2-39F9-1E5FCAB03FA4}"/>
          </ac:spMkLst>
        </pc:spChg>
        <pc:picChg chg="add mod">
          <ac:chgData name="Amalia Spiliakou" userId="f4bd6b91a0b5818a" providerId="LiveId" clId="{A7A9D5DB-FA68-43A1-B042-EE3BD4885848}" dt="2026-07-17T06:04:29.139" v="3" actId="1076"/>
          <ac:picMkLst>
            <pc:docMk/>
            <pc:sldMk cId="219569469" sldId="269"/>
            <ac:picMk id="4" creationId="{E1988369-83DC-CB97-77EC-76BEBBD9274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30400-05FB-2EE9-E833-0423A8DF7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AE7E8-1C89-BCC0-EDCF-D8AD61142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38099-56E4-572B-7CC3-91E5FA41D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FB47A-AA15-8C44-046E-211F2F4AE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38BBB-0493-D5DC-4D93-7C484F72F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12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936A6-C2BB-950A-17F6-AA058E468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3D636E-E5E6-CD67-67A6-4D57C0C30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E0E40-ECCA-24BD-49BC-6458CBF2F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DA310-4DD6-1ED6-9EE6-F1DAC75B0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CE69B-DBC6-50C9-87BE-F8BE6E4B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402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541C1B-C99E-697F-BB86-499BDE481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9E1B9C-D379-05D2-B00E-86CBD63DC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FCF93-07BC-4219-2B63-CB4EE184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C0665-8CA9-CB94-2458-F6BF89907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7E639-B6C6-23D7-ACC1-1CE6E80A9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684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31C9C-D2F9-C9F2-93E1-1A6C74C0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296C4-80EA-44A0-95DA-66092A60E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A160F-B95F-20CE-F790-3E087EEFC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3C61E-8C8C-85C2-B97A-BA1A0CE77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EB25E-DCF9-434D-9DAB-7B46F1F6C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249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ADA7-C0F1-3FB3-CBB8-BE22903CD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FBF43-6EE7-8F79-42D0-EE9D8300F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95035-71B1-0AA6-4E37-E036CD3EA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B3F48-81A4-D877-7817-251F05EE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CA932-58CF-7125-2A69-A11FDBC33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87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2BD44-7C9F-3EE0-2563-BACFBA408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C61E4-A067-1F6B-ABF5-975CDD1E93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EC7CF1-4EA5-BC7D-B0A5-8EE5F515B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1FB6A-29EF-0A62-2FD6-8AD86BAF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1BA36-546F-6C7F-3041-6684A2EEF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0D50FF-73A5-97B4-2265-E2BC54A7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819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C436D-9023-B892-C174-3AA8435E8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0476B-C45E-DEFC-5052-8C456B12C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8CE9F-35EA-E7FA-E9D7-11D4242D6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0B159-EF89-2B27-4F7D-81E358E0F0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AEAF72-D8A3-2CB2-D23E-E257BB56DD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6A0C94-DAD9-7C0E-FA52-03BDCAD8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42DDA-BD50-CD05-9751-DA1CC0682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143A57-C0D2-E10E-0A80-6933CCAB4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2295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C99D-C6AE-1A7C-C677-FF97B807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ADE060-1DB8-C20C-BEF1-8089F490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FB281-4235-D09D-2047-D66FB8C7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5E4031-712B-714D-E5F5-A6F466102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080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F79ABF-6696-8BC7-BE6E-192F7E8C2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3BFB6-F9C3-66C6-EA43-04CBD294D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DAACF-3045-DDDC-4720-DE4EF5C6D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4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F7F57-2821-1B05-CD71-C1F1BC841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01E42-54AF-DECD-C37B-26DE00B89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F4254D-E3FF-5629-DBEE-C53154409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6C6416-E98A-265A-BA75-6E420278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BFF88-59DF-C72D-1D56-E683F3AFE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0E5FD-84ED-8284-38C5-AEA4D6C77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162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ECCE4-5F83-AF73-6A7F-B8080BC29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F8D3D-1F23-D454-0BF6-C71D0AFD3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364518-606C-FEB7-C585-42A687800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46DC0D-6A1B-112D-1285-D80E02B0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F696D9-178B-7F2E-FB44-F16BF6A1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CEC5A-D945-C7AB-1531-B5E4EFAB8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7956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7B011-89BA-56DB-311A-163DF6FB9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D92A5-B66D-A393-3EFE-A6EBDC6E8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C3DE1-46E7-2428-DDD7-C664A6C67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965D48-8223-498D-A83A-0572DD79A017}" type="datetimeFigureOut">
              <a:rPr lang="el-GR" smtClean="0"/>
              <a:t>17/7/2026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2B798-6C9F-5C8F-95C1-5DAA2F25C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04C76-5027-3A83-7A4E-236534189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5F766E-9519-40EB-8001-6423A0D21A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345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museothyssen.org/en/collection/artists/brown-john-george/tough-customer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upload.wikimedia.org/wikipedia/commons/d/d6/John_George_Brown_-_Bluffing_%281885%29.jpg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thebys.com/en/buy/auction/2020/american-art/john-george-brown-golden-locks" TargetMode="External"/><Relationship Id="rId2" Type="http://schemas.openxmlformats.org/officeDocument/2006/relationships/hyperlink" Target="https://www.metmuseum.org/art/collection/search/10239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r.pinterest.com/pin/411868328407060749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museothyssen.org/en/collection/artists/brown-john-george/bully-neighbourhood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commons.wikimedia.org/wiki/File:Brooklyn_Museum_-_The_Boy_Violinist_-_John_George_Brown_-_overall.jpg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commons.wikimedia.org/wiki/File:John_George_Brown_-_The_Longshoremen%27s_Noon_%281879%29.jpg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hrysler.emuseum.com/objects/15524/pull-for-the-shore?ctx=2fae1922763c65ee2bafe7d9dba9a8612877ea02&amp;idx=0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christies.com/en/lot/lot-6570396?ldp_breadcrumb=back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www.christies.com/en/lot/lot-6519604?ldp_breadcrumb=back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chrysler.emuseum.com/objects/6692/waiting-for-william?ctx=2fae1922763c65ee2bafe7d9dba9a8612877ea02&amp;idx=2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693C0317-3529-7917-1838-58E6B62098AE}"/>
              </a:ext>
            </a:extLst>
          </p:cNvPr>
          <p:cNvSpPr/>
          <p:nvPr/>
        </p:nvSpPr>
        <p:spPr>
          <a:xfrm>
            <a:off x="544286" y="495300"/>
            <a:ext cx="11103428" cy="5867400"/>
          </a:xfrm>
          <a:custGeom>
            <a:avLst/>
            <a:gdLst>
              <a:gd name="csX0" fmla="*/ 733425 w 11103428"/>
              <a:gd name="csY0" fmla="*/ 733425 h 5867400"/>
              <a:gd name="csX1" fmla="*/ 1203917 w 11103428"/>
              <a:gd name="csY1" fmla="*/ 733425 h 5867400"/>
              <a:gd name="csX2" fmla="*/ 1963506 w 11103428"/>
              <a:gd name="csY2" fmla="*/ 733425 h 5867400"/>
              <a:gd name="csX3" fmla="*/ 2337632 w 11103428"/>
              <a:gd name="csY3" fmla="*/ 733425 h 5867400"/>
              <a:gd name="csX4" fmla="*/ 2711758 w 11103428"/>
              <a:gd name="csY4" fmla="*/ 733425 h 5867400"/>
              <a:gd name="csX5" fmla="*/ 3182250 w 11103428"/>
              <a:gd name="csY5" fmla="*/ 733425 h 5867400"/>
              <a:gd name="csX6" fmla="*/ 3749107 w 11103428"/>
              <a:gd name="csY6" fmla="*/ 733425 h 5867400"/>
              <a:gd name="csX7" fmla="*/ 4412330 w 11103428"/>
              <a:gd name="csY7" fmla="*/ 733425 h 5867400"/>
              <a:gd name="csX8" fmla="*/ 4882822 w 11103428"/>
              <a:gd name="csY8" fmla="*/ 733425 h 5867400"/>
              <a:gd name="csX9" fmla="*/ 5449680 w 11103428"/>
              <a:gd name="csY9" fmla="*/ 733425 h 5867400"/>
              <a:gd name="csX10" fmla="*/ 6112903 w 11103428"/>
              <a:gd name="csY10" fmla="*/ 733425 h 5867400"/>
              <a:gd name="csX11" fmla="*/ 6390663 w 11103428"/>
              <a:gd name="csY11" fmla="*/ 733425 h 5867400"/>
              <a:gd name="csX12" fmla="*/ 7053886 w 11103428"/>
              <a:gd name="csY12" fmla="*/ 733425 h 5867400"/>
              <a:gd name="csX13" fmla="*/ 7813476 w 11103428"/>
              <a:gd name="csY13" fmla="*/ 733425 h 5867400"/>
              <a:gd name="csX14" fmla="*/ 8380333 w 11103428"/>
              <a:gd name="csY14" fmla="*/ 733425 h 5867400"/>
              <a:gd name="csX15" fmla="*/ 9139922 w 11103428"/>
              <a:gd name="csY15" fmla="*/ 733425 h 5867400"/>
              <a:gd name="csX16" fmla="*/ 9803145 w 11103428"/>
              <a:gd name="csY16" fmla="*/ 733425 h 5867400"/>
              <a:gd name="csX17" fmla="*/ 10370003 w 11103428"/>
              <a:gd name="csY17" fmla="*/ 733425 h 5867400"/>
              <a:gd name="csX18" fmla="*/ 10370003 w 11103428"/>
              <a:gd name="csY18" fmla="*/ 1283494 h 5867400"/>
              <a:gd name="csX19" fmla="*/ 10370003 w 11103428"/>
              <a:gd name="csY19" fmla="*/ 1789557 h 5867400"/>
              <a:gd name="csX20" fmla="*/ 10370003 w 11103428"/>
              <a:gd name="csY20" fmla="*/ 2339626 h 5867400"/>
              <a:gd name="csX21" fmla="*/ 10370003 w 11103428"/>
              <a:gd name="csY21" fmla="*/ 2757678 h 5867400"/>
              <a:gd name="csX22" fmla="*/ 10370003 w 11103428"/>
              <a:gd name="csY22" fmla="*/ 3307747 h 5867400"/>
              <a:gd name="csX23" fmla="*/ 10370003 w 11103428"/>
              <a:gd name="csY23" fmla="*/ 3769804 h 5867400"/>
              <a:gd name="csX24" fmla="*/ 10370003 w 11103428"/>
              <a:gd name="csY24" fmla="*/ 4275868 h 5867400"/>
              <a:gd name="csX25" fmla="*/ 10370003 w 11103428"/>
              <a:gd name="csY25" fmla="*/ 5133975 h 5867400"/>
              <a:gd name="csX26" fmla="*/ 9899511 w 11103428"/>
              <a:gd name="csY26" fmla="*/ 5133975 h 5867400"/>
              <a:gd name="csX27" fmla="*/ 9429020 w 11103428"/>
              <a:gd name="csY27" fmla="*/ 5133975 h 5867400"/>
              <a:gd name="csX28" fmla="*/ 8669430 w 11103428"/>
              <a:gd name="csY28" fmla="*/ 5133975 h 5867400"/>
              <a:gd name="csX29" fmla="*/ 8198939 w 11103428"/>
              <a:gd name="csY29" fmla="*/ 5133975 h 5867400"/>
              <a:gd name="csX30" fmla="*/ 7439350 w 11103428"/>
              <a:gd name="csY30" fmla="*/ 5133975 h 5867400"/>
              <a:gd name="csX31" fmla="*/ 6968858 w 11103428"/>
              <a:gd name="csY31" fmla="*/ 5133975 h 5867400"/>
              <a:gd name="csX32" fmla="*/ 6402000 w 11103428"/>
              <a:gd name="csY32" fmla="*/ 5133975 h 5867400"/>
              <a:gd name="csX33" fmla="*/ 5835143 w 11103428"/>
              <a:gd name="csY33" fmla="*/ 5133975 h 5867400"/>
              <a:gd name="csX34" fmla="*/ 5268285 w 11103428"/>
              <a:gd name="csY34" fmla="*/ 5133975 h 5867400"/>
              <a:gd name="csX35" fmla="*/ 4990525 w 11103428"/>
              <a:gd name="csY35" fmla="*/ 5133975 h 5867400"/>
              <a:gd name="csX36" fmla="*/ 4712765 w 11103428"/>
              <a:gd name="csY36" fmla="*/ 5133975 h 5867400"/>
              <a:gd name="csX37" fmla="*/ 4338639 w 11103428"/>
              <a:gd name="csY37" fmla="*/ 5133975 h 5867400"/>
              <a:gd name="csX38" fmla="*/ 3675416 w 11103428"/>
              <a:gd name="csY38" fmla="*/ 5133975 h 5867400"/>
              <a:gd name="csX39" fmla="*/ 2915826 w 11103428"/>
              <a:gd name="csY39" fmla="*/ 5133975 h 5867400"/>
              <a:gd name="csX40" fmla="*/ 2348969 w 11103428"/>
              <a:gd name="csY40" fmla="*/ 5133975 h 5867400"/>
              <a:gd name="csX41" fmla="*/ 1878477 w 11103428"/>
              <a:gd name="csY41" fmla="*/ 5133975 h 5867400"/>
              <a:gd name="csX42" fmla="*/ 1504351 w 11103428"/>
              <a:gd name="csY42" fmla="*/ 5133975 h 5867400"/>
              <a:gd name="csX43" fmla="*/ 733425 w 11103428"/>
              <a:gd name="csY43" fmla="*/ 5133975 h 5867400"/>
              <a:gd name="csX44" fmla="*/ 733425 w 11103428"/>
              <a:gd name="csY44" fmla="*/ 4539901 h 5867400"/>
              <a:gd name="csX45" fmla="*/ 733425 w 11103428"/>
              <a:gd name="csY45" fmla="*/ 3945827 h 5867400"/>
              <a:gd name="csX46" fmla="*/ 733425 w 11103428"/>
              <a:gd name="csY46" fmla="*/ 3439763 h 5867400"/>
              <a:gd name="csX47" fmla="*/ 733425 w 11103428"/>
              <a:gd name="csY47" fmla="*/ 2889695 h 5867400"/>
              <a:gd name="csX48" fmla="*/ 733425 w 11103428"/>
              <a:gd name="csY48" fmla="*/ 2295620 h 5867400"/>
              <a:gd name="csX49" fmla="*/ 733425 w 11103428"/>
              <a:gd name="csY49" fmla="*/ 1833563 h 5867400"/>
              <a:gd name="csX50" fmla="*/ 733425 w 11103428"/>
              <a:gd name="csY50" fmla="*/ 1327499 h 5867400"/>
              <a:gd name="csX51" fmla="*/ 733425 w 11103428"/>
              <a:gd name="csY51" fmla="*/ 733425 h 5867400"/>
              <a:gd name="csX0" fmla="*/ 0 w 11103428"/>
              <a:gd name="csY0" fmla="*/ 0 h 5867400"/>
              <a:gd name="csX1" fmla="*/ 473357 w 11103428"/>
              <a:gd name="csY1" fmla="*/ 0 h 5867400"/>
              <a:gd name="csX2" fmla="*/ 1168782 w 11103428"/>
              <a:gd name="csY2" fmla="*/ 0 h 5867400"/>
              <a:gd name="csX3" fmla="*/ 1531104 w 11103428"/>
              <a:gd name="csY3" fmla="*/ 0 h 5867400"/>
              <a:gd name="csX4" fmla="*/ 2004461 w 11103428"/>
              <a:gd name="csY4" fmla="*/ 0 h 5867400"/>
              <a:gd name="csX5" fmla="*/ 2699886 w 11103428"/>
              <a:gd name="csY5" fmla="*/ 0 h 5867400"/>
              <a:gd name="csX6" fmla="*/ 3506346 w 11103428"/>
              <a:gd name="csY6" fmla="*/ 0 h 5867400"/>
              <a:gd name="csX7" fmla="*/ 3868668 w 11103428"/>
              <a:gd name="csY7" fmla="*/ 0 h 5867400"/>
              <a:gd name="csX8" fmla="*/ 4675128 w 11103428"/>
              <a:gd name="csY8" fmla="*/ 0 h 5867400"/>
              <a:gd name="csX9" fmla="*/ 4926416 w 11103428"/>
              <a:gd name="csY9" fmla="*/ 0 h 5867400"/>
              <a:gd name="csX10" fmla="*/ 5732875 w 11103428"/>
              <a:gd name="csY10" fmla="*/ 0 h 5867400"/>
              <a:gd name="csX11" fmla="*/ 6317266 w 11103428"/>
              <a:gd name="csY11" fmla="*/ 0 h 5867400"/>
              <a:gd name="csX12" fmla="*/ 6568554 w 11103428"/>
              <a:gd name="csY12" fmla="*/ 0 h 5867400"/>
              <a:gd name="csX13" fmla="*/ 7152945 w 11103428"/>
              <a:gd name="csY13" fmla="*/ 0 h 5867400"/>
              <a:gd name="csX14" fmla="*/ 7404233 w 11103428"/>
              <a:gd name="csY14" fmla="*/ 0 h 5867400"/>
              <a:gd name="csX15" fmla="*/ 7988624 w 11103428"/>
              <a:gd name="csY15" fmla="*/ 0 h 5867400"/>
              <a:gd name="csX16" fmla="*/ 8573015 w 11103428"/>
              <a:gd name="csY16" fmla="*/ 0 h 5867400"/>
              <a:gd name="csX17" fmla="*/ 9268440 w 11103428"/>
              <a:gd name="csY17" fmla="*/ 0 h 5867400"/>
              <a:gd name="csX18" fmla="*/ 9741797 w 11103428"/>
              <a:gd name="csY18" fmla="*/ 0 h 5867400"/>
              <a:gd name="csX19" fmla="*/ 10437222 w 11103428"/>
              <a:gd name="csY19" fmla="*/ 0 h 5867400"/>
              <a:gd name="csX20" fmla="*/ 11103428 w 11103428"/>
              <a:gd name="csY20" fmla="*/ 0 h 5867400"/>
              <a:gd name="csX21" fmla="*/ 10758718 w 11103428"/>
              <a:gd name="csY21" fmla="*/ 344710 h 5867400"/>
              <a:gd name="csX22" fmla="*/ 10370003 w 11103428"/>
              <a:gd name="csY22" fmla="*/ 733425 h 5867400"/>
              <a:gd name="csX23" fmla="*/ 9610414 w 11103428"/>
              <a:gd name="csY23" fmla="*/ 733425 h 5867400"/>
              <a:gd name="csX24" fmla="*/ 9236288 w 11103428"/>
              <a:gd name="csY24" fmla="*/ 733425 h 5867400"/>
              <a:gd name="csX25" fmla="*/ 8573065 w 11103428"/>
              <a:gd name="csY25" fmla="*/ 733425 h 5867400"/>
              <a:gd name="csX26" fmla="*/ 8295304 w 11103428"/>
              <a:gd name="csY26" fmla="*/ 733425 h 5867400"/>
              <a:gd name="csX27" fmla="*/ 7632081 w 11103428"/>
              <a:gd name="csY27" fmla="*/ 733425 h 5867400"/>
              <a:gd name="csX28" fmla="*/ 7065224 w 11103428"/>
              <a:gd name="csY28" fmla="*/ 733425 h 5867400"/>
              <a:gd name="csX29" fmla="*/ 6498366 w 11103428"/>
              <a:gd name="csY29" fmla="*/ 733425 h 5867400"/>
              <a:gd name="csX30" fmla="*/ 6124240 w 11103428"/>
              <a:gd name="csY30" fmla="*/ 733425 h 5867400"/>
              <a:gd name="csX31" fmla="*/ 5557383 w 11103428"/>
              <a:gd name="csY31" fmla="*/ 733425 h 5867400"/>
              <a:gd name="csX32" fmla="*/ 5279622 w 11103428"/>
              <a:gd name="csY32" fmla="*/ 733425 h 5867400"/>
              <a:gd name="csX33" fmla="*/ 4809131 w 11103428"/>
              <a:gd name="csY33" fmla="*/ 733425 h 5867400"/>
              <a:gd name="csX34" fmla="*/ 4338639 w 11103428"/>
              <a:gd name="csY34" fmla="*/ 733425 h 5867400"/>
              <a:gd name="csX35" fmla="*/ 3675416 w 11103428"/>
              <a:gd name="csY35" fmla="*/ 733425 h 5867400"/>
              <a:gd name="csX36" fmla="*/ 3397655 w 11103428"/>
              <a:gd name="csY36" fmla="*/ 733425 h 5867400"/>
              <a:gd name="csX37" fmla="*/ 2830798 w 11103428"/>
              <a:gd name="csY37" fmla="*/ 733425 h 5867400"/>
              <a:gd name="csX38" fmla="*/ 2360306 w 11103428"/>
              <a:gd name="csY38" fmla="*/ 733425 h 5867400"/>
              <a:gd name="csX39" fmla="*/ 1889814 w 11103428"/>
              <a:gd name="csY39" fmla="*/ 733425 h 5867400"/>
              <a:gd name="csX40" fmla="*/ 1322957 w 11103428"/>
              <a:gd name="csY40" fmla="*/ 733425 h 5867400"/>
              <a:gd name="csX41" fmla="*/ 733425 w 11103428"/>
              <a:gd name="csY41" fmla="*/ 733425 h 5867400"/>
              <a:gd name="csX42" fmla="*/ 374047 w 11103428"/>
              <a:gd name="csY42" fmla="*/ 374047 h 5867400"/>
              <a:gd name="csX43" fmla="*/ 0 w 11103428"/>
              <a:gd name="csY43" fmla="*/ 0 h 5867400"/>
              <a:gd name="csX0" fmla="*/ 0 w 11103428"/>
              <a:gd name="csY0" fmla="*/ 5867400 h 5867400"/>
              <a:gd name="csX1" fmla="*/ 352044 w 11103428"/>
              <a:gd name="csY1" fmla="*/ 5515356 h 5867400"/>
              <a:gd name="csX2" fmla="*/ 733425 w 11103428"/>
              <a:gd name="csY2" fmla="*/ 5133975 h 5867400"/>
              <a:gd name="csX3" fmla="*/ 1011185 w 11103428"/>
              <a:gd name="csY3" fmla="*/ 5133975 h 5867400"/>
              <a:gd name="csX4" fmla="*/ 1770774 w 11103428"/>
              <a:gd name="csY4" fmla="*/ 5133975 h 5867400"/>
              <a:gd name="csX5" fmla="*/ 2433998 w 11103428"/>
              <a:gd name="csY5" fmla="*/ 5133975 h 5867400"/>
              <a:gd name="csX6" fmla="*/ 3000855 w 11103428"/>
              <a:gd name="csY6" fmla="*/ 5133975 h 5867400"/>
              <a:gd name="csX7" fmla="*/ 3374981 w 11103428"/>
              <a:gd name="csY7" fmla="*/ 5133975 h 5867400"/>
              <a:gd name="csX8" fmla="*/ 3749107 w 11103428"/>
              <a:gd name="csY8" fmla="*/ 5133975 h 5867400"/>
              <a:gd name="csX9" fmla="*/ 4123233 w 11103428"/>
              <a:gd name="csY9" fmla="*/ 5133975 h 5867400"/>
              <a:gd name="csX10" fmla="*/ 4690091 w 11103428"/>
              <a:gd name="csY10" fmla="*/ 5133975 h 5867400"/>
              <a:gd name="csX11" fmla="*/ 5256948 w 11103428"/>
              <a:gd name="csY11" fmla="*/ 5133975 h 5867400"/>
              <a:gd name="csX12" fmla="*/ 5823806 w 11103428"/>
              <a:gd name="csY12" fmla="*/ 5133975 h 5867400"/>
              <a:gd name="csX13" fmla="*/ 6294297 w 11103428"/>
              <a:gd name="csY13" fmla="*/ 5133975 h 5867400"/>
              <a:gd name="csX14" fmla="*/ 6861155 w 11103428"/>
              <a:gd name="csY14" fmla="*/ 5133975 h 5867400"/>
              <a:gd name="csX15" fmla="*/ 7138915 w 11103428"/>
              <a:gd name="csY15" fmla="*/ 5133975 h 5867400"/>
              <a:gd name="csX16" fmla="*/ 7609407 w 11103428"/>
              <a:gd name="csY16" fmla="*/ 5133975 h 5867400"/>
              <a:gd name="csX17" fmla="*/ 7983533 w 11103428"/>
              <a:gd name="csY17" fmla="*/ 5133975 h 5867400"/>
              <a:gd name="csX18" fmla="*/ 8357659 w 11103428"/>
              <a:gd name="csY18" fmla="*/ 5133975 h 5867400"/>
              <a:gd name="csX19" fmla="*/ 9117248 w 11103428"/>
              <a:gd name="csY19" fmla="*/ 5133975 h 5867400"/>
              <a:gd name="csX20" fmla="*/ 9587740 w 11103428"/>
              <a:gd name="csY20" fmla="*/ 5133975 h 5867400"/>
              <a:gd name="csX21" fmla="*/ 9865500 w 11103428"/>
              <a:gd name="csY21" fmla="*/ 5133975 h 5867400"/>
              <a:gd name="csX22" fmla="*/ 10370003 w 11103428"/>
              <a:gd name="csY22" fmla="*/ 5133975 h 5867400"/>
              <a:gd name="csX23" fmla="*/ 10714713 w 11103428"/>
              <a:gd name="csY23" fmla="*/ 5478685 h 5867400"/>
              <a:gd name="csX24" fmla="*/ 11103428 w 11103428"/>
              <a:gd name="csY24" fmla="*/ 5867400 h 5867400"/>
              <a:gd name="csX25" fmla="*/ 10408003 w 11103428"/>
              <a:gd name="csY25" fmla="*/ 5867400 h 5867400"/>
              <a:gd name="csX26" fmla="*/ 9934646 w 11103428"/>
              <a:gd name="csY26" fmla="*/ 5867400 h 5867400"/>
              <a:gd name="csX27" fmla="*/ 9128187 w 11103428"/>
              <a:gd name="csY27" fmla="*/ 5867400 h 5867400"/>
              <a:gd name="csX28" fmla="*/ 8321727 w 11103428"/>
              <a:gd name="csY28" fmla="*/ 5867400 h 5867400"/>
              <a:gd name="csX29" fmla="*/ 7848370 w 11103428"/>
              <a:gd name="csY29" fmla="*/ 5867400 h 5867400"/>
              <a:gd name="csX30" fmla="*/ 7041911 w 11103428"/>
              <a:gd name="csY30" fmla="*/ 5867400 h 5867400"/>
              <a:gd name="csX31" fmla="*/ 6568554 w 11103428"/>
              <a:gd name="csY31" fmla="*/ 5867400 h 5867400"/>
              <a:gd name="csX32" fmla="*/ 5984163 w 11103428"/>
              <a:gd name="csY32" fmla="*/ 5867400 h 5867400"/>
              <a:gd name="csX33" fmla="*/ 5621841 w 11103428"/>
              <a:gd name="csY33" fmla="*/ 5867400 h 5867400"/>
              <a:gd name="csX34" fmla="*/ 5037450 w 11103428"/>
              <a:gd name="csY34" fmla="*/ 5867400 h 5867400"/>
              <a:gd name="csX35" fmla="*/ 4675128 w 11103428"/>
              <a:gd name="csY35" fmla="*/ 5867400 h 5867400"/>
              <a:gd name="csX36" fmla="*/ 3979702 w 11103428"/>
              <a:gd name="csY36" fmla="*/ 5867400 h 5867400"/>
              <a:gd name="csX37" fmla="*/ 3395311 w 11103428"/>
              <a:gd name="csY37" fmla="*/ 5867400 h 5867400"/>
              <a:gd name="csX38" fmla="*/ 2810920 w 11103428"/>
              <a:gd name="csY38" fmla="*/ 5867400 h 5867400"/>
              <a:gd name="csX39" fmla="*/ 2448598 w 11103428"/>
              <a:gd name="csY39" fmla="*/ 5867400 h 5867400"/>
              <a:gd name="csX40" fmla="*/ 1753173 w 11103428"/>
              <a:gd name="csY40" fmla="*/ 5867400 h 5867400"/>
              <a:gd name="csX41" fmla="*/ 1168782 w 11103428"/>
              <a:gd name="csY41" fmla="*/ 5867400 h 5867400"/>
              <a:gd name="csX42" fmla="*/ 0 w 11103428"/>
              <a:gd name="csY42" fmla="*/ 5867400 h 5867400"/>
              <a:gd name="csX0" fmla="*/ 0 w 11103428"/>
              <a:gd name="csY0" fmla="*/ 0 h 5867400"/>
              <a:gd name="csX1" fmla="*/ 366713 w 11103428"/>
              <a:gd name="csY1" fmla="*/ 366713 h 5867400"/>
              <a:gd name="csX2" fmla="*/ 733425 w 11103428"/>
              <a:gd name="csY2" fmla="*/ 733425 h 5867400"/>
              <a:gd name="csX3" fmla="*/ 733425 w 11103428"/>
              <a:gd name="csY3" fmla="*/ 1327499 h 5867400"/>
              <a:gd name="csX4" fmla="*/ 733425 w 11103428"/>
              <a:gd name="csY4" fmla="*/ 1833563 h 5867400"/>
              <a:gd name="csX5" fmla="*/ 733425 w 11103428"/>
              <a:gd name="csY5" fmla="*/ 2427637 h 5867400"/>
              <a:gd name="csX6" fmla="*/ 733425 w 11103428"/>
              <a:gd name="csY6" fmla="*/ 2933700 h 5867400"/>
              <a:gd name="csX7" fmla="*/ 733425 w 11103428"/>
              <a:gd name="csY7" fmla="*/ 3571780 h 5867400"/>
              <a:gd name="csX8" fmla="*/ 733425 w 11103428"/>
              <a:gd name="csY8" fmla="*/ 4209860 h 5867400"/>
              <a:gd name="csX9" fmla="*/ 733425 w 11103428"/>
              <a:gd name="csY9" fmla="*/ 5133975 h 5867400"/>
              <a:gd name="csX10" fmla="*/ 352044 w 11103428"/>
              <a:gd name="csY10" fmla="*/ 5515356 h 5867400"/>
              <a:gd name="csX11" fmla="*/ 0 w 11103428"/>
              <a:gd name="csY11" fmla="*/ 5867400 h 5867400"/>
              <a:gd name="csX12" fmla="*/ 0 w 11103428"/>
              <a:gd name="csY12" fmla="*/ 5280660 h 5867400"/>
              <a:gd name="csX13" fmla="*/ 0 w 11103428"/>
              <a:gd name="csY13" fmla="*/ 4811268 h 5867400"/>
              <a:gd name="csX14" fmla="*/ 0 w 11103428"/>
              <a:gd name="csY14" fmla="*/ 4341876 h 5867400"/>
              <a:gd name="csX15" fmla="*/ 0 w 11103428"/>
              <a:gd name="csY15" fmla="*/ 3872484 h 5867400"/>
              <a:gd name="csX16" fmla="*/ 0 w 11103428"/>
              <a:gd name="csY16" fmla="*/ 3227070 h 5867400"/>
              <a:gd name="csX17" fmla="*/ 0 w 11103428"/>
              <a:gd name="csY17" fmla="*/ 2757678 h 5867400"/>
              <a:gd name="csX18" fmla="*/ 0 w 11103428"/>
              <a:gd name="csY18" fmla="*/ 2288286 h 5867400"/>
              <a:gd name="csX19" fmla="*/ 0 w 11103428"/>
              <a:gd name="csY19" fmla="*/ 1701546 h 5867400"/>
              <a:gd name="csX20" fmla="*/ 0 w 11103428"/>
              <a:gd name="csY20" fmla="*/ 1232154 h 5867400"/>
              <a:gd name="csX21" fmla="*/ 0 w 11103428"/>
              <a:gd name="csY21" fmla="*/ 645414 h 5867400"/>
              <a:gd name="csX22" fmla="*/ 0 w 11103428"/>
              <a:gd name="csY22" fmla="*/ 0 h 5867400"/>
              <a:gd name="csX0" fmla="*/ 11103428 w 11103428"/>
              <a:gd name="csY0" fmla="*/ 0 h 5867400"/>
              <a:gd name="csX1" fmla="*/ 11103428 w 11103428"/>
              <a:gd name="csY1" fmla="*/ 704088 h 5867400"/>
              <a:gd name="csX2" fmla="*/ 11103428 w 11103428"/>
              <a:gd name="csY2" fmla="*/ 1408176 h 5867400"/>
              <a:gd name="csX3" fmla="*/ 11103428 w 11103428"/>
              <a:gd name="csY3" fmla="*/ 1994916 h 5867400"/>
              <a:gd name="csX4" fmla="*/ 11103428 w 11103428"/>
              <a:gd name="csY4" fmla="*/ 2699004 h 5867400"/>
              <a:gd name="csX5" fmla="*/ 11103428 w 11103428"/>
              <a:gd name="csY5" fmla="*/ 3168396 h 5867400"/>
              <a:gd name="csX6" fmla="*/ 11103428 w 11103428"/>
              <a:gd name="csY6" fmla="*/ 3755136 h 5867400"/>
              <a:gd name="csX7" fmla="*/ 11103428 w 11103428"/>
              <a:gd name="csY7" fmla="*/ 4400550 h 5867400"/>
              <a:gd name="csX8" fmla="*/ 11103428 w 11103428"/>
              <a:gd name="csY8" fmla="*/ 4811268 h 5867400"/>
              <a:gd name="csX9" fmla="*/ 11103428 w 11103428"/>
              <a:gd name="csY9" fmla="*/ 5867400 h 5867400"/>
              <a:gd name="csX10" fmla="*/ 10744050 w 11103428"/>
              <a:gd name="csY10" fmla="*/ 5508022 h 5867400"/>
              <a:gd name="csX11" fmla="*/ 10370003 w 11103428"/>
              <a:gd name="csY11" fmla="*/ 5133975 h 5867400"/>
              <a:gd name="csX12" fmla="*/ 10370003 w 11103428"/>
              <a:gd name="csY12" fmla="*/ 4715923 h 5867400"/>
              <a:gd name="csX13" fmla="*/ 10370003 w 11103428"/>
              <a:gd name="csY13" fmla="*/ 4165854 h 5867400"/>
              <a:gd name="csX14" fmla="*/ 10370003 w 11103428"/>
              <a:gd name="csY14" fmla="*/ 3571780 h 5867400"/>
              <a:gd name="csX15" fmla="*/ 10370003 w 11103428"/>
              <a:gd name="csY15" fmla="*/ 3153728 h 5867400"/>
              <a:gd name="csX16" fmla="*/ 10370003 w 11103428"/>
              <a:gd name="csY16" fmla="*/ 2559653 h 5867400"/>
              <a:gd name="csX17" fmla="*/ 10370003 w 11103428"/>
              <a:gd name="csY17" fmla="*/ 2097596 h 5867400"/>
              <a:gd name="csX18" fmla="*/ 10370003 w 11103428"/>
              <a:gd name="csY18" fmla="*/ 1635538 h 5867400"/>
              <a:gd name="csX19" fmla="*/ 10370003 w 11103428"/>
              <a:gd name="csY19" fmla="*/ 733425 h 5867400"/>
              <a:gd name="csX20" fmla="*/ 10751384 w 11103428"/>
              <a:gd name="csY20" fmla="*/ 352044 h 5867400"/>
              <a:gd name="csX21" fmla="*/ 11103428 w 11103428"/>
              <a:gd name="csY21" fmla="*/ 0 h 5867400"/>
              <a:gd name="csX0" fmla="*/ 0 w 11103428"/>
              <a:gd name="csY0" fmla="*/ 0 h 5867400"/>
              <a:gd name="csX1" fmla="*/ 362322 w 11103428"/>
              <a:gd name="csY1" fmla="*/ 0 h 5867400"/>
              <a:gd name="csX2" fmla="*/ 835679 w 11103428"/>
              <a:gd name="csY2" fmla="*/ 0 h 5867400"/>
              <a:gd name="csX3" fmla="*/ 1531104 w 11103428"/>
              <a:gd name="csY3" fmla="*/ 0 h 5867400"/>
              <a:gd name="csX4" fmla="*/ 2226530 w 11103428"/>
              <a:gd name="csY4" fmla="*/ 0 h 5867400"/>
              <a:gd name="csX5" fmla="*/ 3032989 w 11103428"/>
              <a:gd name="csY5" fmla="*/ 0 h 5867400"/>
              <a:gd name="csX6" fmla="*/ 3728414 w 11103428"/>
              <a:gd name="csY6" fmla="*/ 0 h 5867400"/>
              <a:gd name="csX7" fmla="*/ 3979702 w 11103428"/>
              <a:gd name="csY7" fmla="*/ 0 h 5867400"/>
              <a:gd name="csX8" fmla="*/ 4786162 w 11103428"/>
              <a:gd name="csY8" fmla="*/ 0 h 5867400"/>
              <a:gd name="csX9" fmla="*/ 5037450 w 11103428"/>
              <a:gd name="csY9" fmla="*/ 0 h 5867400"/>
              <a:gd name="csX10" fmla="*/ 5621841 w 11103428"/>
              <a:gd name="csY10" fmla="*/ 0 h 5867400"/>
              <a:gd name="csX11" fmla="*/ 5873129 w 11103428"/>
              <a:gd name="csY11" fmla="*/ 0 h 5867400"/>
              <a:gd name="csX12" fmla="*/ 6679589 w 11103428"/>
              <a:gd name="csY12" fmla="*/ 0 h 5867400"/>
              <a:gd name="csX13" fmla="*/ 7375014 w 11103428"/>
              <a:gd name="csY13" fmla="*/ 0 h 5867400"/>
              <a:gd name="csX14" fmla="*/ 7848370 w 11103428"/>
              <a:gd name="csY14" fmla="*/ 0 h 5867400"/>
              <a:gd name="csX15" fmla="*/ 8654830 w 11103428"/>
              <a:gd name="csY15" fmla="*/ 0 h 5867400"/>
              <a:gd name="csX16" fmla="*/ 9017152 w 11103428"/>
              <a:gd name="csY16" fmla="*/ 0 h 5867400"/>
              <a:gd name="csX17" fmla="*/ 9379475 w 11103428"/>
              <a:gd name="csY17" fmla="*/ 0 h 5867400"/>
              <a:gd name="csX18" fmla="*/ 9963866 w 11103428"/>
              <a:gd name="csY18" fmla="*/ 0 h 5867400"/>
              <a:gd name="csX19" fmla="*/ 10548257 w 11103428"/>
              <a:gd name="csY19" fmla="*/ 0 h 5867400"/>
              <a:gd name="csX20" fmla="*/ 11103428 w 11103428"/>
              <a:gd name="csY20" fmla="*/ 0 h 5867400"/>
              <a:gd name="csX21" fmla="*/ 11103428 w 11103428"/>
              <a:gd name="csY21" fmla="*/ 528066 h 5867400"/>
              <a:gd name="csX22" fmla="*/ 11103428 w 11103428"/>
              <a:gd name="csY22" fmla="*/ 1056132 h 5867400"/>
              <a:gd name="csX23" fmla="*/ 11103428 w 11103428"/>
              <a:gd name="csY23" fmla="*/ 1760220 h 5867400"/>
              <a:gd name="csX24" fmla="*/ 11103428 w 11103428"/>
              <a:gd name="csY24" fmla="*/ 2464308 h 5867400"/>
              <a:gd name="csX25" fmla="*/ 11103428 w 11103428"/>
              <a:gd name="csY25" fmla="*/ 3109722 h 5867400"/>
              <a:gd name="csX26" fmla="*/ 11103428 w 11103428"/>
              <a:gd name="csY26" fmla="*/ 3579114 h 5867400"/>
              <a:gd name="csX27" fmla="*/ 11103428 w 11103428"/>
              <a:gd name="csY27" fmla="*/ 4048506 h 5867400"/>
              <a:gd name="csX28" fmla="*/ 11103428 w 11103428"/>
              <a:gd name="csY28" fmla="*/ 4752594 h 5867400"/>
              <a:gd name="csX29" fmla="*/ 11103428 w 11103428"/>
              <a:gd name="csY29" fmla="*/ 5280660 h 5867400"/>
              <a:gd name="csX30" fmla="*/ 11103428 w 11103428"/>
              <a:gd name="csY30" fmla="*/ 5867400 h 5867400"/>
              <a:gd name="csX31" fmla="*/ 10519037 w 11103428"/>
              <a:gd name="csY31" fmla="*/ 5867400 h 5867400"/>
              <a:gd name="csX32" fmla="*/ 9712578 w 11103428"/>
              <a:gd name="csY32" fmla="*/ 5867400 h 5867400"/>
              <a:gd name="csX33" fmla="*/ 8906118 w 11103428"/>
              <a:gd name="csY33" fmla="*/ 5867400 h 5867400"/>
              <a:gd name="csX34" fmla="*/ 8321727 w 11103428"/>
              <a:gd name="csY34" fmla="*/ 5867400 h 5867400"/>
              <a:gd name="csX35" fmla="*/ 8070439 w 11103428"/>
              <a:gd name="csY35" fmla="*/ 5867400 h 5867400"/>
              <a:gd name="csX36" fmla="*/ 7819151 w 11103428"/>
              <a:gd name="csY36" fmla="*/ 5867400 h 5867400"/>
              <a:gd name="csX37" fmla="*/ 7345794 w 11103428"/>
              <a:gd name="csY37" fmla="*/ 5867400 h 5867400"/>
              <a:gd name="csX38" fmla="*/ 6872438 w 11103428"/>
              <a:gd name="csY38" fmla="*/ 5867400 h 5867400"/>
              <a:gd name="csX39" fmla="*/ 6177012 w 11103428"/>
              <a:gd name="csY39" fmla="*/ 5867400 h 5867400"/>
              <a:gd name="csX40" fmla="*/ 5592621 w 11103428"/>
              <a:gd name="csY40" fmla="*/ 5867400 h 5867400"/>
              <a:gd name="csX41" fmla="*/ 4897196 w 11103428"/>
              <a:gd name="csY41" fmla="*/ 5867400 h 5867400"/>
              <a:gd name="csX42" fmla="*/ 4090737 w 11103428"/>
              <a:gd name="csY42" fmla="*/ 5867400 h 5867400"/>
              <a:gd name="csX43" fmla="*/ 3284277 w 11103428"/>
              <a:gd name="csY43" fmla="*/ 5867400 h 5867400"/>
              <a:gd name="csX44" fmla="*/ 2477818 w 11103428"/>
              <a:gd name="csY44" fmla="*/ 5867400 h 5867400"/>
              <a:gd name="csX45" fmla="*/ 1671358 w 11103428"/>
              <a:gd name="csY45" fmla="*/ 5867400 h 5867400"/>
              <a:gd name="csX46" fmla="*/ 1198001 w 11103428"/>
              <a:gd name="csY46" fmla="*/ 5867400 h 5867400"/>
              <a:gd name="csX47" fmla="*/ 724645 w 11103428"/>
              <a:gd name="csY47" fmla="*/ 5867400 h 5867400"/>
              <a:gd name="csX48" fmla="*/ 0 w 11103428"/>
              <a:gd name="csY48" fmla="*/ 5867400 h 5867400"/>
              <a:gd name="csX49" fmla="*/ 0 w 11103428"/>
              <a:gd name="csY49" fmla="*/ 5280660 h 5867400"/>
              <a:gd name="csX50" fmla="*/ 0 w 11103428"/>
              <a:gd name="csY50" fmla="*/ 4869942 h 5867400"/>
              <a:gd name="csX51" fmla="*/ 0 w 11103428"/>
              <a:gd name="csY51" fmla="*/ 4400550 h 5867400"/>
              <a:gd name="csX52" fmla="*/ 0 w 11103428"/>
              <a:gd name="csY52" fmla="*/ 3813810 h 5867400"/>
              <a:gd name="csX53" fmla="*/ 0 w 11103428"/>
              <a:gd name="csY53" fmla="*/ 3227070 h 5867400"/>
              <a:gd name="csX54" fmla="*/ 0 w 11103428"/>
              <a:gd name="csY54" fmla="*/ 2757678 h 5867400"/>
              <a:gd name="csX55" fmla="*/ 0 w 11103428"/>
              <a:gd name="csY55" fmla="*/ 2112264 h 5867400"/>
              <a:gd name="csX56" fmla="*/ 0 w 11103428"/>
              <a:gd name="csY56" fmla="*/ 1408176 h 5867400"/>
              <a:gd name="csX57" fmla="*/ 0 w 11103428"/>
              <a:gd name="csY57" fmla="*/ 997458 h 5867400"/>
              <a:gd name="csX58" fmla="*/ 0 w 11103428"/>
              <a:gd name="csY58" fmla="*/ 0 h 5867400"/>
              <a:gd name="csX59" fmla="*/ 733425 w 11103428"/>
              <a:gd name="csY59" fmla="*/ 733425 h 5867400"/>
              <a:gd name="csX60" fmla="*/ 1493014 w 11103428"/>
              <a:gd name="csY60" fmla="*/ 733425 h 5867400"/>
              <a:gd name="csX61" fmla="*/ 1770774 w 11103428"/>
              <a:gd name="csY61" fmla="*/ 733425 h 5867400"/>
              <a:gd name="csX62" fmla="*/ 2048534 w 11103428"/>
              <a:gd name="csY62" fmla="*/ 733425 h 5867400"/>
              <a:gd name="csX63" fmla="*/ 2422660 w 11103428"/>
              <a:gd name="csY63" fmla="*/ 733425 h 5867400"/>
              <a:gd name="csX64" fmla="*/ 2989518 w 11103428"/>
              <a:gd name="csY64" fmla="*/ 733425 h 5867400"/>
              <a:gd name="csX65" fmla="*/ 3363644 w 11103428"/>
              <a:gd name="csY65" fmla="*/ 733425 h 5867400"/>
              <a:gd name="csX66" fmla="*/ 3930501 w 11103428"/>
              <a:gd name="csY66" fmla="*/ 733425 h 5867400"/>
              <a:gd name="csX67" fmla="*/ 4304627 w 11103428"/>
              <a:gd name="csY67" fmla="*/ 733425 h 5867400"/>
              <a:gd name="csX68" fmla="*/ 4967851 w 11103428"/>
              <a:gd name="csY68" fmla="*/ 733425 h 5867400"/>
              <a:gd name="csX69" fmla="*/ 5534708 w 11103428"/>
              <a:gd name="csY69" fmla="*/ 733425 h 5867400"/>
              <a:gd name="csX70" fmla="*/ 5908834 w 11103428"/>
              <a:gd name="csY70" fmla="*/ 733425 h 5867400"/>
              <a:gd name="csX71" fmla="*/ 6282960 w 11103428"/>
              <a:gd name="csY71" fmla="*/ 733425 h 5867400"/>
              <a:gd name="csX72" fmla="*/ 6849818 w 11103428"/>
              <a:gd name="csY72" fmla="*/ 733425 h 5867400"/>
              <a:gd name="csX73" fmla="*/ 7223944 w 11103428"/>
              <a:gd name="csY73" fmla="*/ 733425 h 5867400"/>
              <a:gd name="csX74" fmla="*/ 7598070 w 11103428"/>
              <a:gd name="csY74" fmla="*/ 733425 h 5867400"/>
              <a:gd name="csX75" fmla="*/ 8068561 w 11103428"/>
              <a:gd name="csY75" fmla="*/ 733425 h 5867400"/>
              <a:gd name="csX76" fmla="*/ 8731785 w 11103428"/>
              <a:gd name="csY76" fmla="*/ 733425 h 5867400"/>
              <a:gd name="csX77" fmla="*/ 9009545 w 11103428"/>
              <a:gd name="csY77" fmla="*/ 733425 h 5867400"/>
              <a:gd name="csX78" fmla="*/ 9287305 w 11103428"/>
              <a:gd name="csY78" fmla="*/ 733425 h 5867400"/>
              <a:gd name="csX79" fmla="*/ 10370003 w 11103428"/>
              <a:gd name="csY79" fmla="*/ 733425 h 5867400"/>
              <a:gd name="csX80" fmla="*/ 10370003 w 11103428"/>
              <a:gd name="csY80" fmla="*/ 1327499 h 5867400"/>
              <a:gd name="csX81" fmla="*/ 10370003 w 11103428"/>
              <a:gd name="csY81" fmla="*/ 1965579 h 5867400"/>
              <a:gd name="csX82" fmla="*/ 10370003 w 11103428"/>
              <a:gd name="csY82" fmla="*/ 2515648 h 5867400"/>
              <a:gd name="csX83" fmla="*/ 10370003 w 11103428"/>
              <a:gd name="csY83" fmla="*/ 3153728 h 5867400"/>
              <a:gd name="csX84" fmla="*/ 10370003 w 11103428"/>
              <a:gd name="csY84" fmla="*/ 3571780 h 5867400"/>
              <a:gd name="csX85" fmla="*/ 10370003 w 11103428"/>
              <a:gd name="csY85" fmla="*/ 4077843 h 5867400"/>
              <a:gd name="csX86" fmla="*/ 10370003 w 11103428"/>
              <a:gd name="csY86" fmla="*/ 4495895 h 5867400"/>
              <a:gd name="csX87" fmla="*/ 10370003 w 11103428"/>
              <a:gd name="csY87" fmla="*/ 5133975 h 5867400"/>
              <a:gd name="csX88" fmla="*/ 9803145 w 11103428"/>
              <a:gd name="csY88" fmla="*/ 5133975 h 5867400"/>
              <a:gd name="csX89" fmla="*/ 9332654 w 11103428"/>
              <a:gd name="csY89" fmla="*/ 5133975 h 5867400"/>
              <a:gd name="csX90" fmla="*/ 8573065 w 11103428"/>
              <a:gd name="csY90" fmla="*/ 5133975 h 5867400"/>
              <a:gd name="csX91" fmla="*/ 8295304 w 11103428"/>
              <a:gd name="csY91" fmla="*/ 5133975 h 5867400"/>
              <a:gd name="csX92" fmla="*/ 7921178 w 11103428"/>
              <a:gd name="csY92" fmla="*/ 5133975 h 5867400"/>
              <a:gd name="csX93" fmla="*/ 7450687 w 11103428"/>
              <a:gd name="csY93" fmla="*/ 5133975 h 5867400"/>
              <a:gd name="csX94" fmla="*/ 6787463 w 11103428"/>
              <a:gd name="csY94" fmla="*/ 5133975 h 5867400"/>
              <a:gd name="csX95" fmla="*/ 6509703 w 11103428"/>
              <a:gd name="csY95" fmla="*/ 5133975 h 5867400"/>
              <a:gd name="csX96" fmla="*/ 5846480 w 11103428"/>
              <a:gd name="csY96" fmla="*/ 5133975 h 5867400"/>
              <a:gd name="csX97" fmla="*/ 5375988 w 11103428"/>
              <a:gd name="csY97" fmla="*/ 5133975 h 5867400"/>
              <a:gd name="csX98" fmla="*/ 4905496 w 11103428"/>
              <a:gd name="csY98" fmla="*/ 5133975 h 5867400"/>
              <a:gd name="csX99" fmla="*/ 4242273 w 11103428"/>
              <a:gd name="csY99" fmla="*/ 5133975 h 5867400"/>
              <a:gd name="csX100" fmla="*/ 3771781 w 11103428"/>
              <a:gd name="csY100" fmla="*/ 5133975 h 5867400"/>
              <a:gd name="csX101" fmla="*/ 3301290 w 11103428"/>
              <a:gd name="csY101" fmla="*/ 5133975 h 5867400"/>
              <a:gd name="csX102" fmla="*/ 2734432 w 11103428"/>
              <a:gd name="csY102" fmla="*/ 5133975 h 5867400"/>
              <a:gd name="csX103" fmla="*/ 2263940 w 11103428"/>
              <a:gd name="csY103" fmla="*/ 5133975 h 5867400"/>
              <a:gd name="csX104" fmla="*/ 1793449 w 11103428"/>
              <a:gd name="csY104" fmla="*/ 5133975 h 5867400"/>
              <a:gd name="csX105" fmla="*/ 733425 w 11103428"/>
              <a:gd name="csY105" fmla="*/ 5133975 h 5867400"/>
              <a:gd name="csX106" fmla="*/ 733425 w 11103428"/>
              <a:gd name="csY106" fmla="*/ 4627912 h 5867400"/>
              <a:gd name="csX107" fmla="*/ 733425 w 11103428"/>
              <a:gd name="csY107" fmla="*/ 4165854 h 5867400"/>
              <a:gd name="csX108" fmla="*/ 733425 w 11103428"/>
              <a:gd name="csY108" fmla="*/ 3527774 h 5867400"/>
              <a:gd name="csX109" fmla="*/ 733425 w 11103428"/>
              <a:gd name="csY109" fmla="*/ 2889695 h 5867400"/>
              <a:gd name="csX110" fmla="*/ 733425 w 11103428"/>
              <a:gd name="csY110" fmla="*/ 2471642 h 5867400"/>
              <a:gd name="csX111" fmla="*/ 733425 w 11103428"/>
              <a:gd name="csY111" fmla="*/ 1877568 h 5867400"/>
              <a:gd name="csX112" fmla="*/ 733425 w 11103428"/>
              <a:gd name="csY112" fmla="*/ 1327499 h 5867400"/>
              <a:gd name="csX113" fmla="*/ 733425 w 11103428"/>
              <a:gd name="csY113" fmla="*/ 733425 h 5867400"/>
              <a:gd name="csX114" fmla="*/ 0 w 11103428"/>
              <a:gd name="csY114" fmla="*/ 0 h 5867400"/>
              <a:gd name="csX115" fmla="*/ 381381 w 11103428"/>
              <a:gd name="csY115" fmla="*/ 381381 h 5867400"/>
              <a:gd name="csX116" fmla="*/ 733425 w 11103428"/>
              <a:gd name="csY116" fmla="*/ 733425 h 5867400"/>
              <a:gd name="csX117" fmla="*/ 0 w 11103428"/>
              <a:gd name="csY117" fmla="*/ 5867400 h 5867400"/>
              <a:gd name="csX118" fmla="*/ 381381 w 11103428"/>
              <a:gd name="csY118" fmla="*/ 5486019 h 5867400"/>
              <a:gd name="csX119" fmla="*/ 733425 w 11103428"/>
              <a:gd name="csY119" fmla="*/ 5133975 h 5867400"/>
              <a:gd name="csX120" fmla="*/ 11103428 w 11103428"/>
              <a:gd name="csY120" fmla="*/ 0 h 5867400"/>
              <a:gd name="csX121" fmla="*/ 10729381 w 11103428"/>
              <a:gd name="csY121" fmla="*/ 374047 h 5867400"/>
              <a:gd name="csX122" fmla="*/ 10370003 w 11103428"/>
              <a:gd name="csY122" fmla="*/ 733425 h 5867400"/>
              <a:gd name="csX123" fmla="*/ 11103428 w 11103428"/>
              <a:gd name="csY123" fmla="*/ 5867400 h 5867400"/>
              <a:gd name="csX124" fmla="*/ 10751384 w 11103428"/>
              <a:gd name="csY124" fmla="*/ 5515356 h 5867400"/>
              <a:gd name="csX125" fmla="*/ 10370003 w 11103428"/>
              <a:gd name="csY125" fmla="*/ 5133975 h 5867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</a:cxnLst>
            <a:rect l="l" t="t" r="r" b="b"/>
            <a:pathLst>
              <a:path w="11103428" h="5867400" stroke="0" extrusionOk="0">
                <a:moveTo>
                  <a:pt x="733425" y="733425"/>
                </a:moveTo>
                <a:cubicBezTo>
                  <a:pt x="893074" y="694815"/>
                  <a:pt x="983271" y="788319"/>
                  <a:pt x="1203917" y="733425"/>
                </a:cubicBezTo>
                <a:cubicBezTo>
                  <a:pt x="1424563" y="678531"/>
                  <a:pt x="1777112" y="792980"/>
                  <a:pt x="1963506" y="733425"/>
                </a:cubicBezTo>
                <a:cubicBezTo>
                  <a:pt x="2149900" y="673870"/>
                  <a:pt x="2208466" y="737828"/>
                  <a:pt x="2337632" y="733425"/>
                </a:cubicBezTo>
                <a:cubicBezTo>
                  <a:pt x="2466798" y="729022"/>
                  <a:pt x="2534570" y="755349"/>
                  <a:pt x="2711758" y="733425"/>
                </a:cubicBezTo>
                <a:cubicBezTo>
                  <a:pt x="2888946" y="711501"/>
                  <a:pt x="3045676" y="748508"/>
                  <a:pt x="3182250" y="733425"/>
                </a:cubicBezTo>
                <a:cubicBezTo>
                  <a:pt x="3318824" y="718342"/>
                  <a:pt x="3492598" y="757804"/>
                  <a:pt x="3749107" y="733425"/>
                </a:cubicBezTo>
                <a:cubicBezTo>
                  <a:pt x="4005616" y="709046"/>
                  <a:pt x="4100941" y="785969"/>
                  <a:pt x="4412330" y="733425"/>
                </a:cubicBezTo>
                <a:cubicBezTo>
                  <a:pt x="4723719" y="680881"/>
                  <a:pt x="4688815" y="787281"/>
                  <a:pt x="4882822" y="733425"/>
                </a:cubicBezTo>
                <a:cubicBezTo>
                  <a:pt x="5076829" y="679569"/>
                  <a:pt x="5326160" y="793450"/>
                  <a:pt x="5449680" y="733425"/>
                </a:cubicBezTo>
                <a:cubicBezTo>
                  <a:pt x="5573200" y="673400"/>
                  <a:pt x="5918144" y="790633"/>
                  <a:pt x="6112903" y="733425"/>
                </a:cubicBezTo>
                <a:cubicBezTo>
                  <a:pt x="6307662" y="676217"/>
                  <a:pt x="6314623" y="756321"/>
                  <a:pt x="6390663" y="733425"/>
                </a:cubicBezTo>
                <a:cubicBezTo>
                  <a:pt x="6466703" y="710529"/>
                  <a:pt x="6802641" y="779537"/>
                  <a:pt x="7053886" y="733425"/>
                </a:cubicBezTo>
                <a:cubicBezTo>
                  <a:pt x="7305131" y="687313"/>
                  <a:pt x="7497341" y="764485"/>
                  <a:pt x="7813476" y="733425"/>
                </a:cubicBezTo>
                <a:cubicBezTo>
                  <a:pt x="8129611" y="702365"/>
                  <a:pt x="8263899" y="774870"/>
                  <a:pt x="8380333" y="733425"/>
                </a:cubicBezTo>
                <a:cubicBezTo>
                  <a:pt x="8496767" y="691980"/>
                  <a:pt x="8949119" y="749391"/>
                  <a:pt x="9139922" y="733425"/>
                </a:cubicBezTo>
                <a:cubicBezTo>
                  <a:pt x="9330725" y="717459"/>
                  <a:pt x="9519906" y="735572"/>
                  <a:pt x="9803145" y="733425"/>
                </a:cubicBezTo>
                <a:cubicBezTo>
                  <a:pt x="10086384" y="731278"/>
                  <a:pt x="10221506" y="771699"/>
                  <a:pt x="10370003" y="733425"/>
                </a:cubicBezTo>
                <a:cubicBezTo>
                  <a:pt x="10417733" y="959975"/>
                  <a:pt x="10344038" y="1151611"/>
                  <a:pt x="10370003" y="1283494"/>
                </a:cubicBezTo>
                <a:cubicBezTo>
                  <a:pt x="10395968" y="1415377"/>
                  <a:pt x="10345405" y="1595375"/>
                  <a:pt x="10370003" y="1789557"/>
                </a:cubicBezTo>
                <a:cubicBezTo>
                  <a:pt x="10394601" y="1983739"/>
                  <a:pt x="10322361" y="2176252"/>
                  <a:pt x="10370003" y="2339626"/>
                </a:cubicBezTo>
                <a:cubicBezTo>
                  <a:pt x="10417645" y="2503000"/>
                  <a:pt x="10369758" y="2629342"/>
                  <a:pt x="10370003" y="2757678"/>
                </a:cubicBezTo>
                <a:cubicBezTo>
                  <a:pt x="10370248" y="2886014"/>
                  <a:pt x="10362298" y="3167362"/>
                  <a:pt x="10370003" y="3307747"/>
                </a:cubicBezTo>
                <a:cubicBezTo>
                  <a:pt x="10377708" y="3448132"/>
                  <a:pt x="10345989" y="3637395"/>
                  <a:pt x="10370003" y="3769804"/>
                </a:cubicBezTo>
                <a:cubicBezTo>
                  <a:pt x="10394017" y="3902213"/>
                  <a:pt x="10329507" y="4070103"/>
                  <a:pt x="10370003" y="4275868"/>
                </a:cubicBezTo>
                <a:cubicBezTo>
                  <a:pt x="10410499" y="4481633"/>
                  <a:pt x="10278130" y="4765622"/>
                  <a:pt x="10370003" y="5133975"/>
                </a:cubicBezTo>
                <a:cubicBezTo>
                  <a:pt x="10181413" y="5189769"/>
                  <a:pt x="10079019" y="5107448"/>
                  <a:pt x="9899511" y="5133975"/>
                </a:cubicBezTo>
                <a:cubicBezTo>
                  <a:pt x="9720003" y="5160502"/>
                  <a:pt x="9623356" y="5117088"/>
                  <a:pt x="9429020" y="5133975"/>
                </a:cubicBezTo>
                <a:cubicBezTo>
                  <a:pt x="9234684" y="5150862"/>
                  <a:pt x="8828203" y="5095075"/>
                  <a:pt x="8669430" y="5133975"/>
                </a:cubicBezTo>
                <a:cubicBezTo>
                  <a:pt x="8510657" y="5172875"/>
                  <a:pt x="8317648" y="5122755"/>
                  <a:pt x="8198939" y="5133975"/>
                </a:cubicBezTo>
                <a:cubicBezTo>
                  <a:pt x="8080230" y="5145195"/>
                  <a:pt x="7699591" y="5099178"/>
                  <a:pt x="7439350" y="5133975"/>
                </a:cubicBezTo>
                <a:cubicBezTo>
                  <a:pt x="7179109" y="5168772"/>
                  <a:pt x="7098005" y="5119234"/>
                  <a:pt x="6968858" y="5133975"/>
                </a:cubicBezTo>
                <a:cubicBezTo>
                  <a:pt x="6839711" y="5148716"/>
                  <a:pt x="6668094" y="5071589"/>
                  <a:pt x="6402000" y="5133975"/>
                </a:cubicBezTo>
                <a:cubicBezTo>
                  <a:pt x="6135906" y="5196361"/>
                  <a:pt x="6060171" y="5079705"/>
                  <a:pt x="5835143" y="5133975"/>
                </a:cubicBezTo>
                <a:cubicBezTo>
                  <a:pt x="5610115" y="5188245"/>
                  <a:pt x="5538216" y="5097933"/>
                  <a:pt x="5268285" y="5133975"/>
                </a:cubicBezTo>
                <a:cubicBezTo>
                  <a:pt x="4998354" y="5170017"/>
                  <a:pt x="5118019" y="5127932"/>
                  <a:pt x="4990525" y="5133975"/>
                </a:cubicBezTo>
                <a:cubicBezTo>
                  <a:pt x="4863031" y="5140018"/>
                  <a:pt x="4799911" y="5102763"/>
                  <a:pt x="4712765" y="5133975"/>
                </a:cubicBezTo>
                <a:cubicBezTo>
                  <a:pt x="4625619" y="5165187"/>
                  <a:pt x="4507414" y="5127944"/>
                  <a:pt x="4338639" y="5133975"/>
                </a:cubicBezTo>
                <a:cubicBezTo>
                  <a:pt x="4169864" y="5140006"/>
                  <a:pt x="3955243" y="5126577"/>
                  <a:pt x="3675416" y="5133975"/>
                </a:cubicBezTo>
                <a:cubicBezTo>
                  <a:pt x="3395589" y="5141373"/>
                  <a:pt x="3284915" y="5090369"/>
                  <a:pt x="2915826" y="5133975"/>
                </a:cubicBezTo>
                <a:cubicBezTo>
                  <a:pt x="2546737" y="5177581"/>
                  <a:pt x="2557524" y="5080689"/>
                  <a:pt x="2348969" y="5133975"/>
                </a:cubicBezTo>
                <a:cubicBezTo>
                  <a:pt x="2140414" y="5187261"/>
                  <a:pt x="1980964" y="5089587"/>
                  <a:pt x="1878477" y="5133975"/>
                </a:cubicBezTo>
                <a:cubicBezTo>
                  <a:pt x="1775990" y="5178363"/>
                  <a:pt x="1632693" y="5111344"/>
                  <a:pt x="1504351" y="5133975"/>
                </a:cubicBezTo>
                <a:cubicBezTo>
                  <a:pt x="1376009" y="5156606"/>
                  <a:pt x="1098708" y="5130214"/>
                  <a:pt x="733425" y="5133975"/>
                </a:cubicBezTo>
                <a:cubicBezTo>
                  <a:pt x="693650" y="5003427"/>
                  <a:pt x="772486" y="4724206"/>
                  <a:pt x="733425" y="4539901"/>
                </a:cubicBezTo>
                <a:cubicBezTo>
                  <a:pt x="694364" y="4355596"/>
                  <a:pt x="740146" y="4229966"/>
                  <a:pt x="733425" y="3945827"/>
                </a:cubicBezTo>
                <a:cubicBezTo>
                  <a:pt x="726704" y="3661688"/>
                  <a:pt x="772045" y="3545401"/>
                  <a:pt x="733425" y="3439763"/>
                </a:cubicBezTo>
                <a:cubicBezTo>
                  <a:pt x="694805" y="3334125"/>
                  <a:pt x="785606" y="3123075"/>
                  <a:pt x="733425" y="2889695"/>
                </a:cubicBezTo>
                <a:cubicBezTo>
                  <a:pt x="681244" y="2656315"/>
                  <a:pt x="793837" y="2558648"/>
                  <a:pt x="733425" y="2295620"/>
                </a:cubicBezTo>
                <a:cubicBezTo>
                  <a:pt x="673013" y="2032593"/>
                  <a:pt x="787927" y="2017084"/>
                  <a:pt x="733425" y="1833563"/>
                </a:cubicBezTo>
                <a:cubicBezTo>
                  <a:pt x="678923" y="1650042"/>
                  <a:pt x="757179" y="1549356"/>
                  <a:pt x="733425" y="1327499"/>
                </a:cubicBezTo>
                <a:cubicBezTo>
                  <a:pt x="709671" y="1105642"/>
                  <a:pt x="783320" y="1023675"/>
                  <a:pt x="733425" y="733425"/>
                </a:cubicBezTo>
                <a:close/>
              </a:path>
              <a:path w="11103428" h="5867400" fill="lightenLess" stroke="0" extrusionOk="0">
                <a:moveTo>
                  <a:pt x="0" y="0"/>
                </a:moveTo>
                <a:cubicBezTo>
                  <a:pt x="160279" y="-56051"/>
                  <a:pt x="365915" y="34940"/>
                  <a:pt x="473357" y="0"/>
                </a:cubicBezTo>
                <a:cubicBezTo>
                  <a:pt x="580799" y="-34940"/>
                  <a:pt x="1009996" y="49790"/>
                  <a:pt x="1168782" y="0"/>
                </a:cubicBezTo>
                <a:cubicBezTo>
                  <a:pt x="1327569" y="-49790"/>
                  <a:pt x="1407932" y="43434"/>
                  <a:pt x="1531104" y="0"/>
                </a:cubicBezTo>
                <a:cubicBezTo>
                  <a:pt x="1654276" y="-43434"/>
                  <a:pt x="1804336" y="38634"/>
                  <a:pt x="2004461" y="0"/>
                </a:cubicBezTo>
                <a:cubicBezTo>
                  <a:pt x="2204586" y="-38634"/>
                  <a:pt x="2487242" y="54841"/>
                  <a:pt x="2699886" y="0"/>
                </a:cubicBezTo>
                <a:cubicBezTo>
                  <a:pt x="2912530" y="-54841"/>
                  <a:pt x="3213896" y="52939"/>
                  <a:pt x="3506346" y="0"/>
                </a:cubicBezTo>
                <a:cubicBezTo>
                  <a:pt x="3798796" y="-52939"/>
                  <a:pt x="3720185" y="35591"/>
                  <a:pt x="3868668" y="0"/>
                </a:cubicBezTo>
                <a:cubicBezTo>
                  <a:pt x="4017151" y="-35591"/>
                  <a:pt x="4298164" y="32861"/>
                  <a:pt x="4675128" y="0"/>
                </a:cubicBezTo>
                <a:cubicBezTo>
                  <a:pt x="5052092" y="-32861"/>
                  <a:pt x="4851691" y="24384"/>
                  <a:pt x="4926416" y="0"/>
                </a:cubicBezTo>
                <a:cubicBezTo>
                  <a:pt x="5001141" y="-24384"/>
                  <a:pt x="5516842" y="17408"/>
                  <a:pt x="5732875" y="0"/>
                </a:cubicBezTo>
                <a:cubicBezTo>
                  <a:pt x="5948908" y="-17408"/>
                  <a:pt x="6059130" y="30611"/>
                  <a:pt x="6317266" y="0"/>
                </a:cubicBezTo>
                <a:cubicBezTo>
                  <a:pt x="6575402" y="-30611"/>
                  <a:pt x="6495363" y="11121"/>
                  <a:pt x="6568554" y="0"/>
                </a:cubicBezTo>
                <a:cubicBezTo>
                  <a:pt x="6641745" y="-11121"/>
                  <a:pt x="6943389" y="35684"/>
                  <a:pt x="7152945" y="0"/>
                </a:cubicBezTo>
                <a:cubicBezTo>
                  <a:pt x="7362501" y="-35684"/>
                  <a:pt x="7320085" y="9245"/>
                  <a:pt x="7404233" y="0"/>
                </a:cubicBezTo>
                <a:cubicBezTo>
                  <a:pt x="7488381" y="-9245"/>
                  <a:pt x="7779951" y="53753"/>
                  <a:pt x="7988624" y="0"/>
                </a:cubicBezTo>
                <a:cubicBezTo>
                  <a:pt x="8197297" y="-53753"/>
                  <a:pt x="8357420" y="21806"/>
                  <a:pt x="8573015" y="0"/>
                </a:cubicBezTo>
                <a:cubicBezTo>
                  <a:pt x="8788610" y="-21806"/>
                  <a:pt x="8930476" y="49116"/>
                  <a:pt x="9268440" y="0"/>
                </a:cubicBezTo>
                <a:cubicBezTo>
                  <a:pt x="9606404" y="-49116"/>
                  <a:pt x="9514906" y="24254"/>
                  <a:pt x="9741797" y="0"/>
                </a:cubicBezTo>
                <a:cubicBezTo>
                  <a:pt x="9968688" y="-24254"/>
                  <a:pt x="10268146" y="55295"/>
                  <a:pt x="10437222" y="0"/>
                </a:cubicBezTo>
                <a:cubicBezTo>
                  <a:pt x="10606299" y="-55295"/>
                  <a:pt x="10796773" y="72274"/>
                  <a:pt x="11103428" y="0"/>
                </a:cubicBezTo>
                <a:cubicBezTo>
                  <a:pt x="11040840" y="79583"/>
                  <a:pt x="10831342" y="269458"/>
                  <a:pt x="10758718" y="344710"/>
                </a:cubicBezTo>
                <a:cubicBezTo>
                  <a:pt x="10686094" y="419962"/>
                  <a:pt x="10481170" y="614246"/>
                  <a:pt x="10370003" y="733425"/>
                </a:cubicBezTo>
                <a:cubicBezTo>
                  <a:pt x="10077445" y="735192"/>
                  <a:pt x="9935174" y="658409"/>
                  <a:pt x="9610414" y="733425"/>
                </a:cubicBezTo>
                <a:cubicBezTo>
                  <a:pt x="9285654" y="808441"/>
                  <a:pt x="9380682" y="698403"/>
                  <a:pt x="9236288" y="733425"/>
                </a:cubicBezTo>
                <a:cubicBezTo>
                  <a:pt x="9091894" y="768447"/>
                  <a:pt x="8839868" y="670335"/>
                  <a:pt x="8573065" y="733425"/>
                </a:cubicBezTo>
                <a:cubicBezTo>
                  <a:pt x="8306262" y="796515"/>
                  <a:pt x="8381361" y="718471"/>
                  <a:pt x="8295304" y="733425"/>
                </a:cubicBezTo>
                <a:cubicBezTo>
                  <a:pt x="8209247" y="748379"/>
                  <a:pt x="7930952" y="676265"/>
                  <a:pt x="7632081" y="733425"/>
                </a:cubicBezTo>
                <a:cubicBezTo>
                  <a:pt x="7333210" y="790585"/>
                  <a:pt x="7189115" y="689178"/>
                  <a:pt x="7065224" y="733425"/>
                </a:cubicBezTo>
                <a:cubicBezTo>
                  <a:pt x="6941333" y="777672"/>
                  <a:pt x="6733846" y="725882"/>
                  <a:pt x="6498366" y="733425"/>
                </a:cubicBezTo>
                <a:cubicBezTo>
                  <a:pt x="6262886" y="740968"/>
                  <a:pt x="6283262" y="708185"/>
                  <a:pt x="6124240" y="733425"/>
                </a:cubicBezTo>
                <a:cubicBezTo>
                  <a:pt x="5965218" y="758665"/>
                  <a:pt x="5755129" y="697172"/>
                  <a:pt x="5557383" y="733425"/>
                </a:cubicBezTo>
                <a:cubicBezTo>
                  <a:pt x="5359637" y="769678"/>
                  <a:pt x="5415415" y="708886"/>
                  <a:pt x="5279622" y="733425"/>
                </a:cubicBezTo>
                <a:cubicBezTo>
                  <a:pt x="5143829" y="757964"/>
                  <a:pt x="4981394" y="725622"/>
                  <a:pt x="4809131" y="733425"/>
                </a:cubicBezTo>
                <a:cubicBezTo>
                  <a:pt x="4636868" y="741228"/>
                  <a:pt x="4465478" y="728623"/>
                  <a:pt x="4338639" y="733425"/>
                </a:cubicBezTo>
                <a:cubicBezTo>
                  <a:pt x="4211800" y="738227"/>
                  <a:pt x="3894673" y="672151"/>
                  <a:pt x="3675416" y="733425"/>
                </a:cubicBezTo>
                <a:cubicBezTo>
                  <a:pt x="3456159" y="794699"/>
                  <a:pt x="3513562" y="714587"/>
                  <a:pt x="3397655" y="733425"/>
                </a:cubicBezTo>
                <a:cubicBezTo>
                  <a:pt x="3281748" y="752263"/>
                  <a:pt x="2944224" y="720643"/>
                  <a:pt x="2830798" y="733425"/>
                </a:cubicBezTo>
                <a:cubicBezTo>
                  <a:pt x="2717372" y="746207"/>
                  <a:pt x="2496024" y="703962"/>
                  <a:pt x="2360306" y="733425"/>
                </a:cubicBezTo>
                <a:cubicBezTo>
                  <a:pt x="2224588" y="762888"/>
                  <a:pt x="2036693" y="729939"/>
                  <a:pt x="1889814" y="733425"/>
                </a:cubicBezTo>
                <a:cubicBezTo>
                  <a:pt x="1742935" y="736911"/>
                  <a:pt x="1482953" y="690208"/>
                  <a:pt x="1322957" y="733425"/>
                </a:cubicBezTo>
                <a:cubicBezTo>
                  <a:pt x="1162961" y="776642"/>
                  <a:pt x="945198" y="693549"/>
                  <a:pt x="733425" y="733425"/>
                </a:cubicBezTo>
                <a:cubicBezTo>
                  <a:pt x="547616" y="604711"/>
                  <a:pt x="530759" y="447846"/>
                  <a:pt x="374047" y="374047"/>
                </a:cubicBezTo>
                <a:cubicBezTo>
                  <a:pt x="217335" y="300248"/>
                  <a:pt x="122451" y="82403"/>
                  <a:pt x="0" y="0"/>
                </a:cubicBezTo>
                <a:close/>
              </a:path>
              <a:path w="11103428" h="5867400" fill="darkenLess" stroke="0" extrusionOk="0">
                <a:moveTo>
                  <a:pt x="0" y="5867400"/>
                </a:moveTo>
                <a:cubicBezTo>
                  <a:pt x="70072" y="5760704"/>
                  <a:pt x="265369" y="5643803"/>
                  <a:pt x="352044" y="5515356"/>
                </a:cubicBezTo>
                <a:cubicBezTo>
                  <a:pt x="438719" y="5386909"/>
                  <a:pt x="664252" y="5264188"/>
                  <a:pt x="733425" y="5133975"/>
                </a:cubicBezTo>
                <a:cubicBezTo>
                  <a:pt x="862763" y="5101016"/>
                  <a:pt x="903089" y="5149793"/>
                  <a:pt x="1011185" y="5133975"/>
                </a:cubicBezTo>
                <a:cubicBezTo>
                  <a:pt x="1119281" y="5118157"/>
                  <a:pt x="1446195" y="5164088"/>
                  <a:pt x="1770774" y="5133975"/>
                </a:cubicBezTo>
                <a:cubicBezTo>
                  <a:pt x="2095353" y="5103862"/>
                  <a:pt x="2290888" y="5177113"/>
                  <a:pt x="2433998" y="5133975"/>
                </a:cubicBezTo>
                <a:cubicBezTo>
                  <a:pt x="2577108" y="5090837"/>
                  <a:pt x="2762206" y="5170455"/>
                  <a:pt x="3000855" y="5133975"/>
                </a:cubicBezTo>
                <a:cubicBezTo>
                  <a:pt x="3239504" y="5097495"/>
                  <a:pt x="3238017" y="5156467"/>
                  <a:pt x="3374981" y="5133975"/>
                </a:cubicBezTo>
                <a:cubicBezTo>
                  <a:pt x="3511945" y="5111483"/>
                  <a:pt x="3617535" y="5174075"/>
                  <a:pt x="3749107" y="5133975"/>
                </a:cubicBezTo>
                <a:cubicBezTo>
                  <a:pt x="3880679" y="5093875"/>
                  <a:pt x="4020611" y="5155383"/>
                  <a:pt x="4123233" y="5133975"/>
                </a:cubicBezTo>
                <a:cubicBezTo>
                  <a:pt x="4225855" y="5112567"/>
                  <a:pt x="4460663" y="5172657"/>
                  <a:pt x="4690091" y="5133975"/>
                </a:cubicBezTo>
                <a:cubicBezTo>
                  <a:pt x="4919519" y="5095293"/>
                  <a:pt x="4982083" y="5170060"/>
                  <a:pt x="5256948" y="5133975"/>
                </a:cubicBezTo>
                <a:cubicBezTo>
                  <a:pt x="5531813" y="5097890"/>
                  <a:pt x="5587671" y="5147958"/>
                  <a:pt x="5823806" y="5133975"/>
                </a:cubicBezTo>
                <a:cubicBezTo>
                  <a:pt x="6059941" y="5119992"/>
                  <a:pt x="6168220" y="5180479"/>
                  <a:pt x="6294297" y="5133975"/>
                </a:cubicBezTo>
                <a:cubicBezTo>
                  <a:pt x="6420374" y="5087471"/>
                  <a:pt x="6744490" y="5142587"/>
                  <a:pt x="6861155" y="5133975"/>
                </a:cubicBezTo>
                <a:cubicBezTo>
                  <a:pt x="6977820" y="5125363"/>
                  <a:pt x="7082061" y="5141093"/>
                  <a:pt x="7138915" y="5133975"/>
                </a:cubicBezTo>
                <a:cubicBezTo>
                  <a:pt x="7195769" y="5126857"/>
                  <a:pt x="7433841" y="5151500"/>
                  <a:pt x="7609407" y="5133975"/>
                </a:cubicBezTo>
                <a:cubicBezTo>
                  <a:pt x="7784973" y="5116450"/>
                  <a:pt x="7813715" y="5165770"/>
                  <a:pt x="7983533" y="5133975"/>
                </a:cubicBezTo>
                <a:cubicBezTo>
                  <a:pt x="8153351" y="5102180"/>
                  <a:pt x="8234535" y="5160300"/>
                  <a:pt x="8357659" y="5133975"/>
                </a:cubicBezTo>
                <a:cubicBezTo>
                  <a:pt x="8480783" y="5107650"/>
                  <a:pt x="8887979" y="5216455"/>
                  <a:pt x="9117248" y="5133975"/>
                </a:cubicBezTo>
                <a:cubicBezTo>
                  <a:pt x="9346517" y="5051495"/>
                  <a:pt x="9434322" y="5172756"/>
                  <a:pt x="9587740" y="5133975"/>
                </a:cubicBezTo>
                <a:cubicBezTo>
                  <a:pt x="9741158" y="5095194"/>
                  <a:pt x="9748733" y="5144033"/>
                  <a:pt x="9865500" y="5133975"/>
                </a:cubicBezTo>
                <a:cubicBezTo>
                  <a:pt x="9982267" y="5123917"/>
                  <a:pt x="10217493" y="5192969"/>
                  <a:pt x="10370003" y="5133975"/>
                </a:cubicBezTo>
                <a:cubicBezTo>
                  <a:pt x="10453456" y="5216216"/>
                  <a:pt x="10576860" y="5419351"/>
                  <a:pt x="10714713" y="5478685"/>
                </a:cubicBezTo>
                <a:cubicBezTo>
                  <a:pt x="10852566" y="5538019"/>
                  <a:pt x="10930390" y="5707780"/>
                  <a:pt x="11103428" y="5867400"/>
                </a:cubicBezTo>
                <a:cubicBezTo>
                  <a:pt x="10847711" y="5942852"/>
                  <a:pt x="10592405" y="5814103"/>
                  <a:pt x="10408003" y="5867400"/>
                </a:cubicBezTo>
                <a:cubicBezTo>
                  <a:pt x="10223601" y="5920697"/>
                  <a:pt x="10063551" y="5853985"/>
                  <a:pt x="9934646" y="5867400"/>
                </a:cubicBezTo>
                <a:cubicBezTo>
                  <a:pt x="9805741" y="5880815"/>
                  <a:pt x="9390682" y="5773087"/>
                  <a:pt x="9128187" y="5867400"/>
                </a:cubicBezTo>
                <a:cubicBezTo>
                  <a:pt x="8865692" y="5961713"/>
                  <a:pt x="8677175" y="5863127"/>
                  <a:pt x="8321727" y="5867400"/>
                </a:cubicBezTo>
                <a:cubicBezTo>
                  <a:pt x="7966279" y="5871673"/>
                  <a:pt x="8037089" y="5837017"/>
                  <a:pt x="7848370" y="5867400"/>
                </a:cubicBezTo>
                <a:cubicBezTo>
                  <a:pt x="7659651" y="5897783"/>
                  <a:pt x="7357019" y="5786310"/>
                  <a:pt x="7041911" y="5867400"/>
                </a:cubicBezTo>
                <a:cubicBezTo>
                  <a:pt x="6726803" y="5948490"/>
                  <a:pt x="6790865" y="5813505"/>
                  <a:pt x="6568554" y="5867400"/>
                </a:cubicBezTo>
                <a:cubicBezTo>
                  <a:pt x="6346243" y="5921295"/>
                  <a:pt x="6162322" y="5829464"/>
                  <a:pt x="5984163" y="5867400"/>
                </a:cubicBezTo>
                <a:cubicBezTo>
                  <a:pt x="5806004" y="5905336"/>
                  <a:pt x="5790152" y="5843851"/>
                  <a:pt x="5621841" y="5867400"/>
                </a:cubicBezTo>
                <a:cubicBezTo>
                  <a:pt x="5453530" y="5890949"/>
                  <a:pt x="5281631" y="5840777"/>
                  <a:pt x="5037450" y="5867400"/>
                </a:cubicBezTo>
                <a:cubicBezTo>
                  <a:pt x="4793269" y="5894023"/>
                  <a:pt x="4840997" y="5835849"/>
                  <a:pt x="4675128" y="5867400"/>
                </a:cubicBezTo>
                <a:cubicBezTo>
                  <a:pt x="4509259" y="5898951"/>
                  <a:pt x="4152860" y="5812385"/>
                  <a:pt x="3979702" y="5867400"/>
                </a:cubicBezTo>
                <a:cubicBezTo>
                  <a:pt x="3806544" y="5922415"/>
                  <a:pt x="3583104" y="5815824"/>
                  <a:pt x="3395311" y="5867400"/>
                </a:cubicBezTo>
                <a:cubicBezTo>
                  <a:pt x="3207518" y="5918976"/>
                  <a:pt x="3029177" y="5862725"/>
                  <a:pt x="2810920" y="5867400"/>
                </a:cubicBezTo>
                <a:cubicBezTo>
                  <a:pt x="2592663" y="5872075"/>
                  <a:pt x="2609085" y="5859004"/>
                  <a:pt x="2448598" y="5867400"/>
                </a:cubicBezTo>
                <a:cubicBezTo>
                  <a:pt x="2288111" y="5875796"/>
                  <a:pt x="2066875" y="5803328"/>
                  <a:pt x="1753173" y="5867400"/>
                </a:cubicBezTo>
                <a:cubicBezTo>
                  <a:pt x="1439471" y="5931472"/>
                  <a:pt x="1419139" y="5846736"/>
                  <a:pt x="1168782" y="5867400"/>
                </a:cubicBezTo>
                <a:cubicBezTo>
                  <a:pt x="918425" y="5888064"/>
                  <a:pt x="442201" y="5846370"/>
                  <a:pt x="0" y="5867400"/>
                </a:cubicBezTo>
                <a:close/>
              </a:path>
              <a:path w="11103428" h="5867400" fill="lighten" stroke="0" extrusionOk="0">
                <a:moveTo>
                  <a:pt x="0" y="0"/>
                </a:moveTo>
                <a:cubicBezTo>
                  <a:pt x="167761" y="133350"/>
                  <a:pt x="202884" y="248324"/>
                  <a:pt x="366713" y="366713"/>
                </a:cubicBezTo>
                <a:cubicBezTo>
                  <a:pt x="530542" y="485102"/>
                  <a:pt x="544936" y="590194"/>
                  <a:pt x="733425" y="733425"/>
                </a:cubicBezTo>
                <a:cubicBezTo>
                  <a:pt x="786577" y="980504"/>
                  <a:pt x="727683" y="1167477"/>
                  <a:pt x="733425" y="1327499"/>
                </a:cubicBezTo>
                <a:cubicBezTo>
                  <a:pt x="739167" y="1487521"/>
                  <a:pt x="677057" y="1694538"/>
                  <a:pt x="733425" y="1833563"/>
                </a:cubicBezTo>
                <a:cubicBezTo>
                  <a:pt x="789793" y="1972588"/>
                  <a:pt x="722305" y="2180559"/>
                  <a:pt x="733425" y="2427637"/>
                </a:cubicBezTo>
                <a:cubicBezTo>
                  <a:pt x="744545" y="2674715"/>
                  <a:pt x="728680" y="2726184"/>
                  <a:pt x="733425" y="2933700"/>
                </a:cubicBezTo>
                <a:cubicBezTo>
                  <a:pt x="738170" y="3141216"/>
                  <a:pt x="730531" y="3276545"/>
                  <a:pt x="733425" y="3571780"/>
                </a:cubicBezTo>
                <a:cubicBezTo>
                  <a:pt x="736319" y="3867015"/>
                  <a:pt x="707056" y="4072386"/>
                  <a:pt x="733425" y="4209860"/>
                </a:cubicBezTo>
                <a:cubicBezTo>
                  <a:pt x="759794" y="4347334"/>
                  <a:pt x="666869" y="4811992"/>
                  <a:pt x="733425" y="5133975"/>
                </a:cubicBezTo>
                <a:cubicBezTo>
                  <a:pt x="596251" y="5332592"/>
                  <a:pt x="438733" y="5391004"/>
                  <a:pt x="352044" y="5515356"/>
                </a:cubicBezTo>
                <a:cubicBezTo>
                  <a:pt x="265355" y="5639708"/>
                  <a:pt x="52402" y="5761210"/>
                  <a:pt x="0" y="5867400"/>
                </a:cubicBezTo>
                <a:cubicBezTo>
                  <a:pt x="-23407" y="5601789"/>
                  <a:pt x="49711" y="5547368"/>
                  <a:pt x="0" y="5280660"/>
                </a:cubicBezTo>
                <a:cubicBezTo>
                  <a:pt x="-49711" y="5013952"/>
                  <a:pt x="25105" y="5002347"/>
                  <a:pt x="0" y="4811268"/>
                </a:cubicBezTo>
                <a:cubicBezTo>
                  <a:pt x="-25105" y="4620189"/>
                  <a:pt x="13695" y="4524665"/>
                  <a:pt x="0" y="4341876"/>
                </a:cubicBezTo>
                <a:cubicBezTo>
                  <a:pt x="-13695" y="4159087"/>
                  <a:pt x="46842" y="4082173"/>
                  <a:pt x="0" y="3872484"/>
                </a:cubicBezTo>
                <a:cubicBezTo>
                  <a:pt x="-46842" y="3662795"/>
                  <a:pt x="411" y="3401486"/>
                  <a:pt x="0" y="3227070"/>
                </a:cubicBezTo>
                <a:cubicBezTo>
                  <a:pt x="-411" y="3052654"/>
                  <a:pt x="34875" y="2981446"/>
                  <a:pt x="0" y="2757678"/>
                </a:cubicBezTo>
                <a:cubicBezTo>
                  <a:pt x="-34875" y="2533910"/>
                  <a:pt x="15893" y="2427163"/>
                  <a:pt x="0" y="2288286"/>
                </a:cubicBezTo>
                <a:cubicBezTo>
                  <a:pt x="-15893" y="2149409"/>
                  <a:pt x="52298" y="1963905"/>
                  <a:pt x="0" y="1701546"/>
                </a:cubicBezTo>
                <a:cubicBezTo>
                  <a:pt x="-52298" y="1439187"/>
                  <a:pt x="20286" y="1370057"/>
                  <a:pt x="0" y="1232154"/>
                </a:cubicBezTo>
                <a:cubicBezTo>
                  <a:pt x="-20286" y="1094251"/>
                  <a:pt x="41723" y="817641"/>
                  <a:pt x="0" y="645414"/>
                </a:cubicBezTo>
                <a:cubicBezTo>
                  <a:pt x="-41723" y="473187"/>
                  <a:pt x="64488" y="254713"/>
                  <a:pt x="0" y="0"/>
                </a:cubicBezTo>
                <a:close/>
              </a:path>
              <a:path w="11103428" h="5867400" fill="darken" stroke="0" extrusionOk="0">
                <a:moveTo>
                  <a:pt x="11103428" y="0"/>
                </a:moveTo>
                <a:cubicBezTo>
                  <a:pt x="11138416" y="281903"/>
                  <a:pt x="11081477" y="458372"/>
                  <a:pt x="11103428" y="704088"/>
                </a:cubicBezTo>
                <a:cubicBezTo>
                  <a:pt x="11125379" y="949804"/>
                  <a:pt x="11079273" y="1208014"/>
                  <a:pt x="11103428" y="1408176"/>
                </a:cubicBezTo>
                <a:cubicBezTo>
                  <a:pt x="11127583" y="1608338"/>
                  <a:pt x="11052373" y="1790542"/>
                  <a:pt x="11103428" y="1994916"/>
                </a:cubicBezTo>
                <a:cubicBezTo>
                  <a:pt x="11154483" y="2199290"/>
                  <a:pt x="11050037" y="2519367"/>
                  <a:pt x="11103428" y="2699004"/>
                </a:cubicBezTo>
                <a:cubicBezTo>
                  <a:pt x="11156819" y="2878641"/>
                  <a:pt x="11051870" y="2960996"/>
                  <a:pt x="11103428" y="3168396"/>
                </a:cubicBezTo>
                <a:cubicBezTo>
                  <a:pt x="11154986" y="3375796"/>
                  <a:pt x="11061585" y="3532941"/>
                  <a:pt x="11103428" y="3755136"/>
                </a:cubicBezTo>
                <a:cubicBezTo>
                  <a:pt x="11145271" y="3977331"/>
                  <a:pt x="11046514" y="4178797"/>
                  <a:pt x="11103428" y="4400550"/>
                </a:cubicBezTo>
                <a:cubicBezTo>
                  <a:pt x="11160342" y="4622303"/>
                  <a:pt x="11088267" y="4708239"/>
                  <a:pt x="11103428" y="4811268"/>
                </a:cubicBezTo>
                <a:cubicBezTo>
                  <a:pt x="11118589" y="4914297"/>
                  <a:pt x="11056495" y="5405918"/>
                  <a:pt x="11103428" y="5867400"/>
                </a:cubicBezTo>
                <a:cubicBezTo>
                  <a:pt x="10999861" y="5816841"/>
                  <a:pt x="10860021" y="5623249"/>
                  <a:pt x="10744050" y="5508022"/>
                </a:cubicBezTo>
                <a:cubicBezTo>
                  <a:pt x="10628079" y="5392795"/>
                  <a:pt x="10533471" y="5280273"/>
                  <a:pt x="10370003" y="5133975"/>
                </a:cubicBezTo>
                <a:cubicBezTo>
                  <a:pt x="10350400" y="5048379"/>
                  <a:pt x="10419225" y="4838283"/>
                  <a:pt x="10370003" y="4715923"/>
                </a:cubicBezTo>
                <a:cubicBezTo>
                  <a:pt x="10320781" y="4593563"/>
                  <a:pt x="10404971" y="4307564"/>
                  <a:pt x="10370003" y="4165854"/>
                </a:cubicBezTo>
                <a:cubicBezTo>
                  <a:pt x="10335035" y="4024144"/>
                  <a:pt x="10404776" y="3787667"/>
                  <a:pt x="10370003" y="3571780"/>
                </a:cubicBezTo>
                <a:cubicBezTo>
                  <a:pt x="10335230" y="3355893"/>
                  <a:pt x="10375213" y="3358803"/>
                  <a:pt x="10370003" y="3153728"/>
                </a:cubicBezTo>
                <a:cubicBezTo>
                  <a:pt x="10364793" y="2948653"/>
                  <a:pt x="10428904" y="2705477"/>
                  <a:pt x="10370003" y="2559653"/>
                </a:cubicBezTo>
                <a:cubicBezTo>
                  <a:pt x="10311102" y="2413830"/>
                  <a:pt x="10408854" y="2279470"/>
                  <a:pt x="10370003" y="2097596"/>
                </a:cubicBezTo>
                <a:cubicBezTo>
                  <a:pt x="10331152" y="1915722"/>
                  <a:pt x="10397525" y="1767217"/>
                  <a:pt x="10370003" y="1635538"/>
                </a:cubicBezTo>
                <a:cubicBezTo>
                  <a:pt x="10342481" y="1503859"/>
                  <a:pt x="10405236" y="1116729"/>
                  <a:pt x="10370003" y="733425"/>
                </a:cubicBezTo>
                <a:cubicBezTo>
                  <a:pt x="10461816" y="552504"/>
                  <a:pt x="10634382" y="532578"/>
                  <a:pt x="10751384" y="352044"/>
                </a:cubicBezTo>
                <a:cubicBezTo>
                  <a:pt x="10868386" y="171510"/>
                  <a:pt x="11050531" y="127374"/>
                  <a:pt x="11103428" y="0"/>
                </a:cubicBezTo>
                <a:close/>
              </a:path>
              <a:path w="11103428" h="5867400" fill="none" extrusionOk="0">
                <a:moveTo>
                  <a:pt x="0" y="0"/>
                </a:moveTo>
                <a:cubicBezTo>
                  <a:pt x="168352" y="-7144"/>
                  <a:pt x="236075" y="5875"/>
                  <a:pt x="362322" y="0"/>
                </a:cubicBezTo>
                <a:cubicBezTo>
                  <a:pt x="488569" y="-5875"/>
                  <a:pt x="645236" y="39447"/>
                  <a:pt x="835679" y="0"/>
                </a:cubicBezTo>
                <a:cubicBezTo>
                  <a:pt x="1026122" y="-39447"/>
                  <a:pt x="1238180" y="63246"/>
                  <a:pt x="1531104" y="0"/>
                </a:cubicBezTo>
                <a:cubicBezTo>
                  <a:pt x="1824029" y="-63246"/>
                  <a:pt x="1888038" y="65444"/>
                  <a:pt x="2226530" y="0"/>
                </a:cubicBezTo>
                <a:cubicBezTo>
                  <a:pt x="2565022" y="-65444"/>
                  <a:pt x="2711990" y="2343"/>
                  <a:pt x="3032989" y="0"/>
                </a:cubicBezTo>
                <a:cubicBezTo>
                  <a:pt x="3353988" y="-2343"/>
                  <a:pt x="3541198" y="9362"/>
                  <a:pt x="3728414" y="0"/>
                </a:cubicBezTo>
                <a:cubicBezTo>
                  <a:pt x="3915630" y="-9362"/>
                  <a:pt x="3865745" y="23229"/>
                  <a:pt x="3979702" y="0"/>
                </a:cubicBezTo>
                <a:cubicBezTo>
                  <a:pt x="4093659" y="-23229"/>
                  <a:pt x="4469525" y="48616"/>
                  <a:pt x="4786162" y="0"/>
                </a:cubicBezTo>
                <a:cubicBezTo>
                  <a:pt x="5102799" y="-48616"/>
                  <a:pt x="4966994" y="22840"/>
                  <a:pt x="5037450" y="0"/>
                </a:cubicBezTo>
                <a:cubicBezTo>
                  <a:pt x="5107906" y="-22840"/>
                  <a:pt x="5402777" y="43023"/>
                  <a:pt x="5621841" y="0"/>
                </a:cubicBezTo>
                <a:cubicBezTo>
                  <a:pt x="5840905" y="-43023"/>
                  <a:pt x="5798678" y="5840"/>
                  <a:pt x="5873129" y="0"/>
                </a:cubicBezTo>
                <a:cubicBezTo>
                  <a:pt x="5947580" y="-5840"/>
                  <a:pt x="6423943" y="1473"/>
                  <a:pt x="6679589" y="0"/>
                </a:cubicBezTo>
                <a:cubicBezTo>
                  <a:pt x="6935235" y="-1473"/>
                  <a:pt x="7076308" y="35262"/>
                  <a:pt x="7375014" y="0"/>
                </a:cubicBezTo>
                <a:cubicBezTo>
                  <a:pt x="7673720" y="-35262"/>
                  <a:pt x="7720862" y="27039"/>
                  <a:pt x="7848370" y="0"/>
                </a:cubicBezTo>
                <a:cubicBezTo>
                  <a:pt x="7975878" y="-27039"/>
                  <a:pt x="8453711" y="57507"/>
                  <a:pt x="8654830" y="0"/>
                </a:cubicBezTo>
                <a:cubicBezTo>
                  <a:pt x="8855949" y="-57507"/>
                  <a:pt x="8904175" y="37056"/>
                  <a:pt x="9017152" y="0"/>
                </a:cubicBezTo>
                <a:cubicBezTo>
                  <a:pt x="9130129" y="-37056"/>
                  <a:pt x="9272274" y="19951"/>
                  <a:pt x="9379475" y="0"/>
                </a:cubicBezTo>
                <a:cubicBezTo>
                  <a:pt x="9486676" y="-19951"/>
                  <a:pt x="9797176" y="42458"/>
                  <a:pt x="9963866" y="0"/>
                </a:cubicBezTo>
                <a:cubicBezTo>
                  <a:pt x="10130556" y="-42458"/>
                  <a:pt x="10280797" y="24545"/>
                  <a:pt x="10548257" y="0"/>
                </a:cubicBezTo>
                <a:cubicBezTo>
                  <a:pt x="10815717" y="-24545"/>
                  <a:pt x="10973090" y="31432"/>
                  <a:pt x="11103428" y="0"/>
                </a:cubicBezTo>
                <a:cubicBezTo>
                  <a:pt x="11147083" y="119277"/>
                  <a:pt x="11054709" y="387949"/>
                  <a:pt x="11103428" y="528066"/>
                </a:cubicBezTo>
                <a:cubicBezTo>
                  <a:pt x="11152147" y="668183"/>
                  <a:pt x="11068099" y="802415"/>
                  <a:pt x="11103428" y="1056132"/>
                </a:cubicBezTo>
                <a:cubicBezTo>
                  <a:pt x="11138757" y="1309849"/>
                  <a:pt x="11055643" y="1599196"/>
                  <a:pt x="11103428" y="1760220"/>
                </a:cubicBezTo>
                <a:cubicBezTo>
                  <a:pt x="11151213" y="1921244"/>
                  <a:pt x="11079947" y="2296658"/>
                  <a:pt x="11103428" y="2464308"/>
                </a:cubicBezTo>
                <a:cubicBezTo>
                  <a:pt x="11126909" y="2631958"/>
                  <a:pt x="11072110" y="2954509"/>
                  <a:pt x="11103428" y="3109722"/>
                </a:cubicBezTo>
                <a:cubicBezTo>
                  <a:pt x="11134746" y="3264935"/>
                  <a:pt x="11100958" y="3357068"/>
                  <a:pt x="11103428" y="3579114"/>
                </a:cubicBezTo>
                <a:cubicBezTo>
                  <a:pt x="11105898" y="3801160"/>
                  <a:pt x="11058742" y="3818504"/>
                  <a:pt x="11103428" y="4048506"/>
                </a:cubicBezTo>
                <a:cubicBezTo>
                  <a:pt x="11148114" y="4278508"/>
                  <a:pt x="11088219" y="4451281"/>
                  <a:pt x="11103428" y="4752594"/>
                </a:cubicBezTo>
                <a:cubicBezTo>
                  <a:pt x="11118637" y="5053907"/>
                  <a:pt x="11045190" y="5115529"/>
                  <a:pt x="11103428" y="5280660"/>
                </a:cubicBezTo>
                <a:cubicBezTo>
                  <a:pt x="11161666" y="5445791"/>
                  <a:pt x="11059767" y="5596063"/>
                  <a:pt x="11103428" y="5867400"/>
                </a:cubicBezTo>
                <a:cubicBezTo>
                  <a:pt x="10934292" y="5896307"/>
                  <a:pt x="10641714" y="5852379"/>
                  <a:pt x="10519037" y="5867400"/>
                </a:cubicBezTo>
                <a:cubicBezTo>
                  <a:pt x="10396360" y="5882421"/>
                  <a:pt x="10065983" y="5832553"/>
                  <a:pt x="9712578" y="5867400"/>
                </a:cubicBezTo>
                <a:cubicBezTo>
                  <a:pt x="9359173" y="5902247"/>
                  <a:pt x="9268452" y="5848257"/>
                  <a:pt x="8906118" y="5867400"/>
                </a:cubicBezTo>
                <a:cubicBezTo>
                  <a:pt x="8543784" y="5886543"/>
                  <a:pt x="8468355" y="5841666"/>
                  <a:pt x="8321727" y="5867400"/>
                </a:cubicBezTo>
                <a:cubicBezTo>
                  <a:pt x="8175099" y="5893134"/>
                  <a:pt x="8140638" y="5865768"/>
                  <a:pt x="8070439" y="5867400"/>
                </a:cubicBezTo>
                <a:cubicBezTo>
                  <a:pt x="8000240" y="5869032"/>
                  <a:pt x="7938565" y="5851903"/>
                  <a:pt x="7819151" y="5867400"/>
                </a:cubicBezTo>
                <a:cubicBezTo>
                  <a:pt x="7699737" y="5882897"/>
                  <a:pt x="7575724" y="5831761"/>
                  <a:pt x="7345794" y="5867400"/>
                </a:cubicBezTo>
                <a:cubicBezTo>
                  <a:pt x="7115864" y="5903039"/>
                  <a:pt x="6991399" y="5840066"/>
                  <a:pt x="6872438" y="5867400"/>
                </a:cubicBezTo>
                <a:cubicBezTo>
                  <a:pt x="6753477" y="5894734"/>
                  <a:pt x="6410805" y="5791145"/>
                  <a:pt x="6177012" y="5867400"/>
                </a:cubicBezTo>
                <a:cubicBezTo>
                  <a:pt x="5943219" y="5943655"/>
                  <a:pt x="5783432" y="5860193"/>
                  <a:pt x="5592621" y="5867400"/>
                </a:cubicBezTo>
                <a:cubicBezTo>
                  <a:pt x="5401810" y="5874607"/>
                  <a:pt x="5083727" y="5794882"/>
                  <a:pt x="4897196" y="5867400"/>
                </a:cubicBezTo>
                <a:cubicBezTo>
                  <a:pt x="4710665" y="5939918"/>
                  <a:pt x="4373759" y="5865486"/>
                  <a:pt x="4090737" y="5867400"/>
                </a:cubicBezTo>
                <a:cubicBezTo>
                  <a:pt x="3807715" y="5869314"/>
                  <a:pt x="3500274" y="5801956"/>
                  <a:pt x="3284277" y="5867400"/>
                </a:cubicBezTo>
                <a:cubicBezTo>
                  <a:pt x="3068280" y="5932844"/>
                  <a:pt x="2661605" y="5817934"/>
                  <a:pt x="2477818" y="5867400"/>
                </a:cubicBezTo>
                <a:cubicBezTo>
                  <a:pt x="2294031" y="5916866"/>
                  <a:pt x="1919917" y="5786229"/>
                  <a:pt x="1671358" y="5867400"/>
                </a:cubicBezTo>
                <a:cubicBezTo>
                  <a:pt x="1422799" y="5948571"/>
                  <a:pt x="1309366" y="5815277"/>
                  <a:pt x="1198001" y="5867400"/>
                </a:cubicBezTo>
                <a:cubicBezTo>
                  <a:pt x="1086636" y="5919523"/>
                  <a:pt x="874106" y="5813810"/>
                  <a:pt x="724645" y="5867400"/>
                </a:cubicBezTo>
                <a:cubicBezTo>
                  <a:pt x="575184" y="5920990"/>
                  <a:pt x="258414" y="5818303"/>
                  <a:pt x="0" y="5867400"/>
                </a:cubicBezTo>
                <a:cubicBezTo>
                  <a:pt x="-69325" y="5645341"/>
                  <a:pt x="14428" y="5437567"/>
                  <a:pt x="0" y="5280660"/>
                </a:cubicBezTo>
                <a:cubicBezTo>
                  <a:pt x="-14428" y="5123753"/>
                  <a:pt x="1500" y="5068282"/>
                  <a:pt x="0" y="4869942"/>
                </a:cubicBezTo>
                <a:cubicBezTo>
                  <a:pt x="-1500" y="4671602"/>
                  <a:pt x="15329" y="4550778"/>
                  <a:pt x="0" y="4400550"/>
                </a:cubicBezTo>
                <a:cubicBezTo>
                  <a:pt x="-15329" y="4250322"/>
                  <a:pt x="14641" y="4077750"/>
                  <a:pt x="0" y="3813810"/>
                </a:cubicBezTo>
                <a:cubicBezTo>
                  <a:pt x="-14641" y="3549870"/>
                  <a:pt x="42580" y="3385719"/>
                  <a:pt x="0" y="3227070"/>
                </a:cubicBezTo>
                <a:cubicBezTo>
                  <a:pt x="-42580" y="3068421"/>
                  <a:pt x="54800" y="2918525"/>
                  <a:pt x="0" y="2757678"/>
                </a:cubicBezTo>
                <a:cubicBezTo>
                  <a:pt x="-54800" y="2596831"/>
                  <a:pt x="58662" y="2260850"/>
                  <a:pt x="0" y="2112264"/>
                </a:cubicBezTo>
                <a:cubicBezTo>
                  <a:pt x="-58662" y="1963678"/>
                  <a:pt x="60136" y="1653748"/>
                  <a:pt x="0" y="1408176"/>
                </a:cubicBezTo>
                <a:cubicBezTo>
                  <a:pt x="-60136" y="1162604"/>
                  <a:pt x="15650" y="1096917"/>
                  <a:pt x="0" y="997458"/>
                </a:cubicBezTo>
                <a:cubicBezTo>
                  <a:pt x="-15650" y="897999"/>
                  <a:pt x="87942" y="420369"/>
                  <a:pt x="0" y="0"/>
                </a:cubicBezTo>
                <a:close/>
                <a:moveTo>
                  <a:pt x="733425" y="733425"/>
                </a:moveTo>
                <a:cubicBezTo>
                  <a:pt x="906399" y="674849"/>
                  <a:pt x="1188439" y="795151"/>
                  <a:pt x="1493014" y="733425"/>
                </a:cubicBezTo>
                <a:cubicBezTo>
                  <a:pt x="1797589" y="671699"/>
                  <a:pt x="1638300" y="753465"/>
                  <a:pt x="1770774" y="733425"/>
                </a:cubicBezTo>
                <a:cubicBezTo>
                  <a:pt x="1903248" y="713385"/>
                  <a:pt x="1919191" y="766090"/>
                  <a:pt x="2048534" y="733425"/>
                </a:cubicBezTo>
                <a:cubicBezTo>
                  <a:pt x="2177877" y="700760"/>
                  <a:pt x="2289066" y="767177"/>
                  <a:pt x="2422660" y="733425"/>
                </a:cubicBezTo>
                <a:cubicBezTo>
                  <a:pt x="2556254" y="699673"/>
                  <a:pt x="2760042" y="797406"/>
                  <a:pt x="2989518" y="733425"/>
                </a:cubicBezTo>
                <a:cubicBezTo>
                  <a:pt x="3218994" y="669444"/>
                  <a:pt x="3193580" y="756059"/>
                  <a:pt x="3363644" y="733425"/>
                </a:cubicBezTo>
                <a:cubicBezTo>
                  <a:pt x="3533708" y="710791"/>
                  <a:pt x="3756408" y="745765"/>
                  <a:pt x="3930501" y="733425"/>
                </a:cubicBezTo>
                <a:cubicBezTo>
                  <a:pt x="4104594" y="721085"/>
                  <a:pt x="4135026" y="756154"/>
                  <a:pt x="4304627" y="733425"/>
                </a:cubicBezTo>
                <a:cubicBezTo>
                  <a:pt x="4474228" y="710696"/>
                  <a:pt x="4637393" y="741923"/>
                  <a:pt x="4967851" y="733425"/>
                </a:cubicBezTo>
                <a:cubicBezTo>
                  <a:pt x="5298309" y="724927"/>
                  <a:pt x="5313622" y="791652"/>
                  <a:pt x="5534708" y="733425"/>
                </a:cubicBezTo>
                <a:cubicBezTo>
                  <a:pt x="5755794" y="675198"/>
                  <a:pt x="5739535" y="747822"/>
                  <a:pt x="5908834" y="733425"/>
                </a:cubicBezTo>
                <a:cubicBezTo>
                  <a:pt x="6078133" y="719028"/>
                  <a:pt x="6120498" y="770297"/>
                  <a:pt x="6282960" y="733425"/>
                </a:cubicBezTo>
                <a:cubicBezTo>
                  <a:pt x="6445422" y="696553"/>
                  <a:pt x="6676301" y="755165"/>
                  <a:pt x="6849818" y="733425"/>
                </a:cubicBezTo>
                <a:cubicBezTo>
                  <a:pt x="7023335" y="711685"/>
                  <a:pt x="7131838" y="745269"/>
                  <a:pt x="7223944" y="733425"/>
                </a:cubicBezTo>
                <a:cubicBezTo>
                  <a:pt x="7316050" y="721581"/>
                  <a:pt x="7451235" y="764462"/>
                  <a:pt x="7598070" y="733425"/>
                </a:cubicBezTo>
                <a:cubicBezTo>
                  <a:pt x="7744905" y="702388"/>
                  <a:pt x="7924824" y="789280"/>
                  <a:pt x="8068561" y="733425"/>
                </a:cubicBezTo>
                <a:cubicBezTo>
                  <a:pt x="8212298" y="677570"/>
                  <a:pt x="8455380" y="805422"/>
                  <a:pt x="8731785" y="733425"/>
                </a:cubicBezTo>
                <a:cubicBezTo>
                  <a:pt x="9008190" y="661428"/>
                  <a:pt x="8888458" y="749496"/>
                  <a:pt x="9009545" y="733425"/>
                </a:cubicBezTo>
                <a:cubicBezTo>
                  <a:pt x="9130632" y="717354"/>
                  <a:pt x="9205399" y="763990"/>
                  <a:pt x="9287305" y="733425"/>
                </a:cubicBezTo>
                <a:cubicBezTo>
                  <a:pt x="9369211" y="702860"/>
                  <a:pt x="9889830" y="792854"/>
                  <a:pt x="10370003" y="733425"/>
                </a:cubicBezTo>
                <a:cubicBezTo>
                  <a:pt x="10413283" y="967401"/>
                  <a:pt x="10312095" y="1111439"/>
                  <a:pt x="10370003" y="1327499"/>
                </a:cubicBezTo>
                <a:cubicBezTo>
                  <a:pt x="10427911" y="1543559"/>
                  <a:pt x="10317631" y="1658446"/>
                  <a:pt x="10370003" y="1965579"/>
                </a:cubicBezTo>
                <a:cubicBezTo>
                  <a:pt x="10422375" y="2272712"/>
                  <a:pt x="10305138" y="2303003"/>
                  <a:pt x="10370003" y="2515648"/>
                </a:cubicBezTo>
                <a:cubicBezTo>
                  <a:pt x="10434868" y="2728293"/>
                  <a:pt x="10316838" y="2920693"/>
                  <a:pt x="10370003" y="3153728"/>
                </a:cubicBezTo>
                <a:cubicBezTo>
                  <a:pt x="10423168" y="3386763"/>
                  <a:pt x="10342309" y="3379918"/>
                  <a:pt x="10370003" y="3571780"/>
                </a:cubicBezTo>
                <a:cubicBezTo>
                  <a:pt x="10397697" y="3763642"/>
                  <a:pt x="10325946" y="3861799"/>
                  <a:pt x="10370003" y="4077843"/>
                </a:cubicBezTo>
                <a:cubicBezTo>
                  <a:pt x="10414060" y="4293887"/>
                  <a:pt x="10352244" y="4392318"/>
                  <a:pt x="10370003" y="4495895"/>
                </a:cubicBezTo>
                <a:cubicBezTo>
                  <a:pt x="10387762" y="4599472"/>
                  <a:pt x="10303732" y="4848864"/>
                  <a:pt x="10370003" y="5133975"/>
                </a:cubicBezTo>
                <a:cubicBezTo>
                  <a:pt x="10145835" y="5195283"/>
                  <a:pt x="9981079" y="5121278"/>
                  <a:pt x="9803145" y="5133975"/>
                </a:cubicBezTo>
                <a:cubicBezTo>
                  <a:pt x="9625211" y="5146672"/>
                  <a:pt x="9459919" y="5099682"/>
                  <a:pt x="9332654" y="5133975"/>
                </a:cubicBezTo>
                <a:cubicBezTo>
                  <a:pt x="9205389" y="5168268"/>
                  <a:pt x="8776113" y="5108008"/>
                  <a:pt x="8573065" y="5133975"/>
                </a:cubicBezTo>
                <a:cubicBezTo>
                  <a:pt x="8370017" y="5159942"/>
                  <a:pt x="8424295" y="5128831"/>
                  <a:pt x="8295304" y="5133975"/>
                </a:cubicBezTo>
                <a:cubicBezTo>
                  <a:pt x="8166313" y="5139119"/>
                  <a:pt x="8062966" y="5125002"/>
                  <a:pt x="7921178" y="5133975"/>
                </a:cubicBezTo>
                <a:cubicBezTo>
                  <a:pt x="7779390" y="5142948"/>
                  <a:pt x="7650812" y="5092810"/>
                  <a:pt x="7450687" y="5133975"/>
                </a:cubicBezTo>
                <a:cubicBezTo>
                  <a:pt x="7250562" y="5175140"/>
                  <a:pt x="6927305" y="5066465"/>
                  <a:pt x="6787463" y="5133975"/>
                </a:cubicBezTo>
                <a:cubicBezTo>
                  <a:pt x="6647621" y="5201485"/>
                  <a:pt x="6637064" y="5128847"/>
                  <a:pt x="6509703" y="5133975"/>
                </a:cubicBezTo>
                <a:cubicBezTo>
                  <a:pt x="6382342" y="5139103"/>
                  <a:pt x="5989736" y="5079675"/>
                  <a:pt x="5846480" y="5133975"/>
                </a:cubicBezTo>
                <a:cubicBezTo>
                  <a:pt x="5703224" y="5188275"/>
                  <a:pt x="5603231" y="5089510"/>
                  <a:pt x="5375988" y="5133975"/>
                </a:cubicBezTo>
                <a:cubicBezTo>
                  <a:pt x="5148745" y="5178440"/>
                  <a:pt x="5010544" y="5097871"/>
                  <a:pt x="4905496" y="5133975"/>
                </a:cubicBezTo>
                <a:cubicBezTo>
                  <a:pt x="4800448" y="5170079"/>
                  <a:pt x="4542070" y="5102986"/>
                  <a:pt x="4242273" y="5133975"/>
                </a:cubicBezTo>
                <a:cubicBezTo>
                  <a:pt x="3942476" y="5164964"/>
                  <a:pt x="3980300" y="5105347"/>
                  <a:pt x="3771781" y="5133975"/>
                </a:cubicBezTo>
                <a:cubicBezTo>
                  <a:pt x="3563262" y="5162603"/>
                  <a:pt x="3405960" y="5102824"/>
                  <a:pt x="3301290" y="5133975"/>
                </a:cubicBezTo>
                <a:cubicBezTo>
                  <a:pt x="3196620" y="5165126"/>
                  <a:pt x="2962967" y="5100029"/>
                  <a:pt x="2734432" y="5133975"/>
                </a:cubicBezTo>
                <a:cubicBezTo>
                  <a:pt x="2505897" y="5167921"/>
                  <a:pt x="2420316" y="5106922"/>
                  <a:pt x="2263940" y="5133975"/>
                </a:cubicBezTo>
                <a:cubicBezTo>
                  <a:pt x="2107564" y="5161028"/>
                  <a:pt x="1913716" y="5132440"/>
                  <a:pt x="1793449" y="5133975"/>
                </a:cubicBezTo>
                <a:cubicBezTo>
                  <a:pt x="1673182" y="5135510"/>
                  <a:pt x="1016092" y="5097354"/>
                  <a:pt x="733425" y="5133975"/>
                </a:cubicBezTo>
                <a:cubicBezTo>
                  <a:pt x="683917" y="4896870"/>
                  <a:pt x="751743" y="4811329"/>
                  <a:pt x="733425" y="4627912"/>
                </a:cubicBezTo>
                <a:cubicBezTo>
                  <a:pt x="715107" y="4444495"/>
                  <a:pt x="746997" y="4336502"/>
                  <a:pt x="733425" y="4165854"/>
                </a:cubicBezTo>
                <a:cubicBezTo>
                  <a:pt x="719853" y="3995206"/>
                  <a:pt x="736072" y="3693173"/>
                  <a:pt x="733425" y="3527774"/>
                </a:cubicBezTo>
                <a:cubicBezTo>
                  <a:pt x="730778" y="3362375"/>
                  <a:pt x="762158" y="3133705"/>
                  <a:pt x="733425" y="2889695"/>
                </a:cubicBezTo>
                <a:cubicBezTo>
                  <a:pt x="704692" y="2645685"/>
                  <a:pt x="737366" y="2605065"/>
                  <a:pt x="733425" y="2471642"/>
                </a:cubicBezTo>
                <a:cubicBezTo>
                  <a:pt x="729484" y="2338219"/>
                  <a:pt x="734245" y="2105334"/>
                  <a:pt x="733425" y="1877568"/>
                </a:cubicBezTo>
                <a:cubicBezTo>
                  <a:pt x="732605" y="1649802"/>
                  <a:pt x="765745" y="1599955"/>
                  <a:pt x="733425" y="1327499"/>
                </a:cubicBezTo>
                <a:cubicBezTo>
                  <a:pt x="701105" y="1055043"/>
                  <a:pt x="745053" y="945728"/>
                  <a:pt x="733425" y="733425"/>
                </a:cubicBezTo>
                <a:close/>
                <a:moveTo>
                  <a:pt x="0" y="0"/>
                </a:moveTo>
                <a:cubicBezTo>
                  <a:pt x="96891" y="92413"/>
                  <a:pt x="229458" y="250276"/>
                  <a:pt x="381381" y="381381"/>
                </a:cubicBezTo>
                <a:cubicBezTo>
                  <a:pt x="533304" y="512486"/>
                  <a:pt x="602952" y="650446"/>
                  <a:pt x="733425" y="733425"/>
                </a:cubicBezTo>
                <a:moveTo>
                  <a:pt x="0" y="5867400"/>
                </a:moveTo>
                <a:cubicBezTo>
                  <a:pt x="147428" y="5670353"/>
                  <a:pt x="275610" y="5608311"/>
                  <a:pt x="381381" y="5486019"/>
                </a:cubicBezTo>
                <a:cubicBezTo>
                  <a:pt x="487152" y="5363727"/>
                  <a:pt x="581002" y="5291020"/>
                  <a:pt x="733425" y="5133975"/>
                </a:cubicBezTo>
                <a:moveTo>
                  <a:pt x="11103428" y="0"/>
                </a:moveTo>
                <a:cubicBezTo>
                  <a:pt x="10941636" y="183804"/>
                  <a:pt x="10870875" y="172076"/>
                  <a:pt x="10729381" y="374047"/>
                </a:cubicBezTo>
                <a:cubicBezTo>
                  <a:pt x="10587887" y="576018"/>
                  <a:pt x="10525392" y="558753"/>
                  <a:pt x="10370003" y="733425"/>
                </a:cubicBezTo>
                <a:moveTo>
                  <a:pt x="11103428" y="5867400"/>
                </a:moveTo>
                <a:cubicBezTo>
                  <a:pt x="10938153" y="5746241"/>
                  <a:pt x="10896325" y="5629581"/>
                  <a:pt x="10751384" y="5515356"/>
                </a:cubicBezTo>
                <a:cubicBezTo>
                  <a:pt x="10606443" y="5401131"/>
                  <a:pt x="10487265" y="5214937"/>
                  <a:pt x="10370003" y="5133975"/>
                </a:cubicBezTo>
              </a:path>
              <a:path w="11103428" h="5867400" fill="none" stroke="0" extrusionOk="0">
                <a:moveTo>
                  <a:pt x="0" y="0"/>
                </a:moveTo>
                <a:cubicBezTo>
                  <a:pt x="213982" y="-36427"/>
                  <a:pt x="338046" y="44087"/>
                  <a:pt x="584391" y="0"/>
                </a:cubicBezTo>
                <a:cubicBezTo>
                  <a:pt x="830736" y="-44087"/>
                  <a:pt x="1048304" y="35865"/>
                  <a:pt x="1168782" y="0"/>
                </a:cubicBezTo>
                <a:cubicBezTo>
                  <a:pt x="1289260" y="-35865"/>
                  <a:pt x="1645928" y="81411"/>
                  <a:pt x="1864207" y="0"/>
                </a:cubicBezTo>
                <a:cubicBezTo>
                  <a:pt x="2082487" y="-81411"/>
                  <a:pt x="2114050" y="53753"/>
                  <a:pt x="2337564" y="0"/>
                </a:cubicBezTo>
                <a:cubicBezTo>
                  <a:pt x="2561078" y="-53753"/>
                  <a:pt x="2523119" y="10548"/>
                  <a:pt x="2699886" y="0"/>
                </a:cubicBezTo>
                <a:cubicBezTo>
                  <a:pt x="2876653" y="-10548"/>
                  <a:pt x="3177283" y="66814"/>
                  <a:pt x="3395311" y="0"/>
                </a:cubicBezTo>
                <a:cubicBezTo>
                  <a:pt x="3613339" y="-66814"/>
                  <a:pt x="3688018" y="27323"/>
                  <a:pt x="3868668" y="0"/>
                </a:cubicBezTo>
                <a:cubicBezTo>
                  <a:pt x="4049318" y="-27323"/>
                  <a:pt x="4008607" y="14487"/>
                  <a:pt x="4119956" y="0"/>
                </a:cubicBezTo>
                <a:cubicBezTo>
                  <a:pt x="4231305" y="-14487"/>
                  <a:pt x="4358724" y="28067"/>
                  <a:pt x="4482279" y="0"/>
                </a:cubicBezTo>
                <a:cubicBezTo>
                  <a:pt x="4605834" y="-28067"/>
                  <a:pt x="4635313" y="19267"/>
                  <a:pt x="4733567" y="0"/>
                </a:cubicBezTo>
                <a:cubicBezTo>
                  <a:pt x="4831821" y="-19267"/>
                  <a:pt x="5048764" y="2041"/>
                  <a:pt x="5317958" y="0"/>
                </a:cubicBezTo>
                <a:cubicBezTo>
                  <a:pt x="5587152" y="-2041"/>
                  <a:pt x="5481966" y="8348"/>
                  <a:pt x="5569246" y="0"/>
                </a:cubicBezTo>
                <a:cubicBezTo>
                  <a:pt x="5656526" y="-8348"/>
                  <a:pt x="6109071" y="73747"/>
                  <a:pt x="6375705" y="0"/>
                </a:cubicBezTo>
                <a:cubicBezTo>
                  <a:pt x="6642339" y="-73747"/>
                  <a:pt x="6691539" y="37157"/>
                  <a:pt x="6849062" y="0"/>
                </a:cubicBezTo>
                <a:cubicBezTo>
                  <a:pt x="7006585" y="-37157"/>
                  <a:pt x="7436129" y="13823"/>
                  <a:pt x="7655521" y="0"/>
                </a:cubicBezTo>
                <a:cubicBezTo>
                  <a:pt x="7874913" y="-13823"/>
                  <a:pt x="8081011" y="56394"/>
                  <a:pt x="8350947" y="0"/>
                </a:cubicBezTo>
                <a:cubicBezTo>
                  <a:pt x="8620883" y="-56394"/>
                  <a:pt x="8784605" y="59307"/>
                  <a:pt x="9046372" y="0"/>
                </a:cubicBezTo>
                <a:cubicBezTo>
                  <a:pt x="9308139" y="-59307"/>
                  <a:pt x="9490459" y="42797"/>
                  <a:pt x="9852831" y="0"/>
                </a:cubicBezTo>
                <a:cubicBezTo>
                  <a:pt x="10215203" y="-42797"/>
                  <a:pt x="10101733" y="42341"/>
                  <a:pt x="10326188" y="0"/>
                </a:cubicBezTo>
                <a:cubicBezTo>
                  <a:pt x="10550643" y="-42341"/>
                  <a:pt x="10749681" y="34977"/>
                  <a:pt x="11103428" y="0"/>
                </a:cubicBezTo>
                <a:cubicBezTo>
                  <a:pt x="11117793" y="194699"/>
                  <a:pt x="11101993" y="238804"/>
                  <a:pt x="11103428" y="410718"/>
                </a:cubicBezTo>
                <a:cubicBezTo>
                  <a:pt x="11104863" y="582632"/>
                  <a:pt x="11077975" y="722115"/>
                  <a:pt x="11103428" y="997458"/>
                </a:cubicBezTo>
                <a:cubicBezTo>
                  <a:pt x="11128881" y="1272801"/>
                  <a:pt x="11093817" y="1394226"/>
                  <a:pt x="11103428" y="1701546"/>
                </a:cubicBezTo>
                <a:cubicBezTo>
                  <a:pt x="11113039" y="2008866"/>
                  <a:pt x="11061677" y="2039651"/>
                  <a:pt x="11103428" y="2229612"/>
                </a:cubicBezTo>
                <a:cubicBezTo>
                  <a:pt x="11145179" y="2419573"/>
                  <a:pt x="11076528" y="2458107"/>
                  <a:pt x="11103428" y="2640330"/>
                </a:cubicBezTo>
                <a:cubicBezTo>
                  <a:pt x="11130328" y="2822553"/>
                  <a:pt x="11060791" y="3056909"/>
                  <a:pt x="11103428" y="3344418"/>
                </a:cubicBezTo>
                <a:cubicBezTo>
                  <a:pt x="11146065" y="3631927"/>
                  <a:pt x="11037542" y="3745872"/>
                  <a:pt x="11103428" y="3931158"/>
                </a:cubicBezTo>
                <a:cubicBezTo>
                  <a:pt x="11169314" y="4116444"/>
                  <a:pt x="11039094" y="4428891"/>
                  <a:pt x="11103428" y="4635246"/>
                </a:cubicBezTo>
                <a:cubicBezTo>
                  <a:pt x="11167762" y="4841601"/>
                  <a:pt x="11089288" y="4932413"/>
                  <a:pt x="11103428" y="5045964"/>
                </a:cubicBezTo>
                <a:cubicBezTo>
                  <a:pt x="11117568" y="5159515"/>
                  <a:pt x="11096895" y="5659093"/>
                  <a:pt x="11103428" y="5867400"/>
                </a:cubicBezTo>
                <a:cubicBezTo>
                  <a:pt x="10919185" y="5903111"/>
                  <a:pt x="10759445" y="5828784"/>
                  <a:pt x="10519037" y="5867400"/>
                </a:cubicBezTo>
                <a:cubicBezTo>
                  <a:pt x="10278629" y="5906016"/>
                  <a:pt x="10030357" y="5817271"/>
                  <a:pt x="9712578" y="5867400"/>
                </a:cubicBezTo>
                <a:cubicBezTo>
                  <a:pt x="9394799" y="5917529"/>
                  <a:pt x="9501984" y="5857013"/>
                  <a:pt x="9350255" y="5867400"/>
                </a:cubicBezTo>
                <a:cubicBezTo>
                  <a:pt x="9198526" y="5877787"/>
                  <a:pt x="9100674" y="5827332"/>
                  <a:pt x="8987933" y="5867400"/>
                </a:cubicBezTo>
                <a:cubicBezTo>
                  <a:pt x="8875192" y="5907468"/>
                  <a:pt x="8660821" y="5848792"/>
                  <a:pt x="8514576" y="5867400"/>
                </a:cubicBezTo>
                <a:cubicBezTo>
                  <a:pt x="8368331" y="5886008"/>
                  <a:pt x="8153420" y="5788346"/>
                  <a:pt x="7819151" y="5867400"/>
                </a:cubicBezTo>
                <a:cubicBezTo>
                  <a:pt x="7484882" y="5946454"/>
                  <a:pt x="7568521" y="5840003"/>
                  <a:pt x="7456828" y="5867400"/>
                </a:cubicBezTo>
                <a:cubicBezTo>
                  <a:pt x="7345135" y="5894797"/>
                  <a:pt x="7085759" y="5832828"/>
                  <a:pt x="6872438" y="5867400"/>
                </a:cubicBezTo>
                <a:cubicBezTo>
                  <a:pt x="6659117" y="5901972"/>
                  <a:pt x="6703101" y="5843238"/>
                  <a:pt x="6621149" y="5867400"/>
                </a:cubicBezTo>
                <a:cubicBezTo>
                  <a:pt x="6539197" y="5891562"/>
                  <a:pt x="6257735" y="5818304"/>
                  <a:pt x="6147793" y="5867400"/>
                </a:cubicBezTo>
                <a:cubicBezTo>
                  <a:pt x="6037851" y="5916496"/>
                  <a:pt x="5726438" y="5794987"/>
                  <a:pt x="5452368" y="5867400"/>
                </a:cubicBezTo>
                <a:cubicBezTo>
                  <a:pt x="5178298" y="5939813"/>
                  <a:pt x="5074239" y="5801443"/>
                  <a:pt x="4756942" y="5867400"/>
                </a:cubicBezTo>
                <a:cubicBezTo>
                  <a:pt x="4439645" y="5933357"/>
                  <a:pt x="4301297" y="5828576"/>
                  <a:pt x="3950483" y="5867400"/>
                </a:cubicBezTo>
                <a:cubicBezTo>
                  <a:pt x="3599669" y="5906224"/>
                  <a:pt x="3530359" y="5860484"/>
                  <a:pt x="3144023" y="5867400"/>
                </a:cubicBezTo>
                <a:cubicBezTo>
                  <a:pt x="2757687" y="5874316"/>
                  <a:pt x="2889694" y="5858309"/>
                  <a:pt x="2670667" y="5867400"/>
                </a:cubicBezTo>
                <a:cubicBezTo>
                  <a:pt x="2451640" y="5876491"/>
                  <a:pt x="2466284" y="5837592"/>
                  <a:pt x="2308344" y="5867400"/>
                </a:cubicBezTo>
                <a:cubicBezTo>
                  <a:pt x="2150404" y="5897208"/>
                  <a:pt x="1905710" y="5863283"/>
                  <a:pt x="1723953" y="5867400"/>
                </a:cubicBezTo>
                <a:cubicBezTo>
                  <a:pt x="1542196" y="5871517"/>
                  <a:pt x="1382664" y="5841166"/>
                  <a:pt x="1139562" y="5867400"/>
                </a:cubicBezTo>
                <a:cubicBezTo>
                  <a:pt x="896460" y="5893634"/>
                  <a:pt x="535100" y="5816548"/>
                  <a:pt x="0" y="5867400"/>
                </a:cubicBezTo>
                <a:cubicBezTo>
                  <a:pt x="-34743" y="5710685"/>
                  <a:pt x="35383" y="5381991"/>
                  <a:pt x="0" y="5221986"/>
                </a:cubicBezTo>
                <a:cubicBezTo>
                  <a:pt x="-35383" y="5061981"/>
                  <a:pt x="39843" y="4979786"/>
                  <a:pt x="0" y="4811268"/>
                </a:cubicBezTo>
                <a:cubicBezTo>
                  <a:pt x="-39843" y="4642750"/>
                  <a:pt x="41433" y="4535542"/>
                  <a:pt x="0" y="4400550"/>
                </a:cubicBezTo>
                <a:cubicBezTo>
                  <a:pt x="-41433" y="4265558"/>
                  <a:pt x="9027" y="4073903"/>
                  <a:pt x="0" y="3989832"/>
                </a:cubicBezTo>
                <a:cubicBezTo>
                  <a:pt x="-9027" y="3905761"/>
                  <a:pt x="21678" y="3589178"/>
                  <a:pt x="0" y="3344418"/>
                </a:cubicBezTo>
                <a:cubicBezTo>
                  <a:pt x="-21678" y="3099658"/>
                  <a:pt x="13129" y="2937716"/>
                  <a:pt x="0" y="2640330"/>
                </a:cubicBezTo>
                <a:cubicBezTo>
                  <a:pt x="-13129" y="2342944"/>
                  <a:pt x="5960" y="2380815"/>
                  <a:pt x="0" y="2229612"/>
                </a:cubicBezTo>
                <a:cubicBezTo>
                  <a:pt x="-5960" y="2078409"/>
                  <a:pt x="29894" y="1898635"/>
                  <a:pt x="0" y="1642872"/>
                </a:cubicBezTo>
                <a:cubicBezTo>
                  <a:pt x="-29894" y="1387109"/>
                  <a:pt x="33464" y="1246585"/>
                  <a:pt x="0" y="938784"/>
                </a:cubicBezTo>
                <a:cubicBezTo>
                  <a:pt x="-33464" y="630983"/>
                  <a:pt x="17065" y="653380"/>
                  <a:pt x="0" y="528066"/>
                </a:cubicBezTo>
                <a:cubicBezTo>
                  <a:pt x="-17065" y="402752"/>
                  <a:pt x="40767" y="150487"/>
                  <a:pt x="0" y="0"/>
                </a:cubicBezTo>
                <a:close/>
                <a:moveTo>
                  <a:pt x="733425" y="733425"/>
                </a:moveTo>
                <a:cubicBezTo>
                  <a:pt x="839170" y="686014"/>
                  <a:pt x="1000041" y="744667"/>
                  <a:pt x="1203917" y="733425"/>
                </a:cubicBezTo>
                <a:cubicBezTo>
                  <a:pt x="1407793" y="722183"/>
                  <a:pt x="1637152" y="795634"/>
                  <a:pt x="1963506" y="733425"/>
                </a:cubicBezTo>
                <a:cubicBezTo>
                  <a:pt x="2289860" y="671216"/>
                  <a:pt x="2483133" y="790420"/>
                  <a:pt x="2723095" y="733425"/>
                </a:cubicBezTo>
                <a:cubicBezTo>
                  <a:pt x="2963057" y="676430"/>
                  <a:pt x="2937168" y="740777"/>
                  <a:pt x="3097221" y="733425"/>
                </a:cubicBezTo>
                <a:cubicBezTo>
                  <a:pt x="3257274" y="726073"/>
                  <a:pt x="3371370" y="786612"/>
                  <a:pt x="3567713" y="733425"/>
                </a:cubicBezTo>
                <a:cubicBezTo>
                  <a:pt x="3764056" y="680238"/>
                  <a:pt x="3982613" y="734685"/>
                  <a:pt x="4230936" y="733425"/>
                </a:cubicBezTo>
                <a:cubicBezTo>
                  <a:pt x="4479259" y="732165"/>
                  <a:pt x="4585775" y="771907"/>
                  <a:pt x="4797793" y="733425"/>
                </a:cubicBezTo>
                <a:cubicBezTo>
                  <a:pt x="5009811" y="694943"/>
                  <a:pt x="4996727" y="774240"/>
                  <a:pt x="5171919" y="733425"/>
                </a:cubicBezTo>
                <a:cubicBezTo>
                  <a:pt x="5347111" y="692610"/>
                  <a:pt x="5507474" y="794212"/>
                  <a:pt x="5738777" y="733425"/>
                </a:cubicBezTo>
                <a:cubicBezTo>
                  <a:pt x="5970080" y="672638"/>
                  <a:pt x="5996781" y="762034"/>
                  <a:pt x="6112903" y="733425"/>
                </a:cubicBezTo>
                <a:cubicBezTo>
                  <a:pt x="6229025" y="704816"/>
                  <a:pt x="6576347" y="796229"/>
                  <a:pt x="6872492" y="733425"/>
                </a:cubicBezTo>
                <a:cubicBezTo>
                  <a:pt x="7168637" y="670621"/>
                  <a:pt x="7124828" y="759993"/>
                  <a:pt x="7342984" y="733425"/>
                </a:cubicBezTo>
                <a:cubicBezTo>
                  <a:pt x="7561140" y="706857"/>
                  <a:pt x="7684078" y="761697"/>
                  <a:pt x="8006207" y="733425"/>
                </a:cubicBezTo>
                <a:cubicBezTo>
                  <a:pt x="8328336" y="705153"/>
                  <a:pt x="8246635" y="749948"/>
                  <a:pt x="8380333" y="733425"/>
                </a:cubicBezTo>
                <a:cubicBezTo>
                  <a:pt x="8514031" y="716902"/>
                  <a:pt x="8720708" y="769478"/>
                  <a:pt x="9043556" y="733425"/>
                </a:cubicBezTo>
                <a:cubicBezTo>
                  <a:pt x="9366404" y="697372"/>
                  <a:pt x="9521647" y="746876"/>
                  <a:pt x="9706780" y="733425"/>
                </a:cubicBezTo>
                <a:cubicBezTo>
                  <a:pt x="9891913" y="719974"/>
                  <a:pt x="10152975" y="784945"/>
                  <a:pt x="10370003" y="733425"/>
                </a:cubicBezTo>
                <a:cubicBezTo>
                  <a:pt x="10418889" y="959666"/>
                  <a:pt x="10360840" y="1072133"/>
                  <a:pt x="10370003" y="1371505"/>
                </a:cubicBezTo>
                <a:cubicBezTo>
                  <a:pt x="10379166" y="1670877"/>
                  <a:pt x="10302718" y="1695705"/>
                  <a:pt x="10370003" y="2009585"/>
                </a:cubicBezTo>
                <a:cubicBezTo>
                  <a:pt x="10437288" y="2323465"/>
                  <a:pt x="10366447" y="2297397"/>
                  <a:pt x="10370003" y="2427637"/>
                </a:cubicBezTo>
                <a:cubicBezTo>
                  <a:pt x="10373559" y="2557877"/>
                  <a:pt x="10329125" y="2636930"/>
                  <a:pt x="10370003" y="2845689"/>
                </a:cubicBezTo>
                <a:cubicBezTo>
                  <a:pt x="10410881" y="3054448"/>
                  <a:pt x="10315474" y="3251880"/>
                  <a:pt x="10370003" y="3395758"/>
                </a:cubicBezTo>
                <a:cubicBezTo>
                  <a:pt x="10424532" y="3539636"/>
                  <a:pt x="10309338" y="3775850"/>
                  <a:pt x="10370003" y="3989832"/>
                </a:cubicBezTo>
                <a:cubicBezTo>
                  <a:pt x="10430668" y="4203814"/>
                  <a:pt x="10338554" y="4200294"/>
                  <a:pt x="10370003" y="4407884"/>
                </a:cubicBezTo>
                <a:cubicBezTo>
                  <a:pt x="10401452" y="4615474"/>
                  <a:pt x="10369907" y="4806855"/>
                  <a:pt x="10370003" y="5133975"/>
                </a:cubicBezTo>
                <a:cubicBezTo>
                  <a:pt x="10224901" y="5163987"/>
                  <a:pt x="10054213" y="5087516"/>
                  <a:pt x="9803145" y="5133975"/>
                </a:cubicBezTo>
                <a:cubicBezTo>
                  <a:pt x="9552077" y="5180434"/>
                  <a:pt x="9457530" y="5109394"/>
                  <a:pt x="9332654" y="5133975"/>
                </a:cubicBezTo>
                <a:cubicBezTo>
                  <a:pt x="9207778" y="5158556"/>
                  <a:pt x="8809790" y="5110605"/>
                  <a:pt x="8573065" y="5133975"/>
                </a:cubicBezTo>
                <a:cubicBezTo>
                  <a:pt x="8336340" y="5157345"/>
                  <a:pt x="8268353" y="5077414"/>
                  <a:pt x="8006207" y="5133975"/>
                </a:cubicBezTo>
                <a:cubicBezTo>
                  <a:pt x="7744061" y="5190536"/>
                  <a:pt x="7611424" y="5121055"/>
                  <a:pt x="7439350" y="5133975"/>
                </a:cubicBezTo>
                <a:cubicBezTo>
                  <a:pt x="7267276" y="5146895"/>
                  <a:pt x="6989296" y="5117010"/>
                  <a:pt x="6872492" y="5133975"/>
                </a:cubicBezTo>
                <a:cubicBezTo>
                  <a:pt x="6755688" y="5150940"/>
                  <a:pt x="6447291" y="5084626"/>
                  <a:pt x="6209269" y="5133975"/>
                </a:cubicBezTo>
                <a:cubicBezTo>
                  <a:pt x="5971247" y="5183324"/>
                  <a:pt x="6018697" y="5120983"/>
                  <a:pt x="5835143" y="5133975"/>
                </a:cubicBezTo>
                <a:cubicBezTo>
                  <a:pt x="5651589" y="5146967"/>
                  <a:pt x="5519571" y="5125494"/>
                  <a:pt x="5268285" y="5133975"/>
                </a:cubicBezTo>
                <a:cubicBezTo>
                  <a:pt x="5016999" y="5142456"/>
                  <a:pt x="5071767" y="5105965"/>
                  <a:pt x="4990525" y="5133975"/>
                </a:cubicBezTo>
                <a:cubicBezTo>
                  <a:pt x="4909283" y="5161985"/>
                  <a:pt x="4789023" y="5117589"/>
                  <a:pt x="4712765" y="5133975"/>
                </a:cubicBezTo>
                <a:cubicBezTo>
                  <a:pt x="4636507" y="5150361"/>
                  <a:pt x="4183996" y="5062933"/>
                  <a:pt x="4049542" y="5133975"/>
                </a:cubicBezTo>
                <a:cubicBezTo>
                  <a:pt x="3915088" y="5205017"/>
                  <a:pt x="3603924" y="5085205"/>
                  <a:pt x="3482684" y="5133975"/>
                </a:cubicBezTo>
                <a:cubicBezTo>
                  <a:pt x="3361444" y="5182745"/>
                  <a:pt x="2995764" y="5094247"/>
                  <a:pt x="2819461" y="5133975"/>
                </a:cubicBezTo>
                <a:cubicBezTo>
                  <a:pt x="2643158" y="5173703"/>
                  <a:pt x="2378795" y="5118680"/>
                  <a:pt x="2252603" y="5133975"/>
                </a:cubicBezTo>
                <a:cubicBezTo>
                  <a:pt x="2126411" y="5149270"/>
                  <a:pt x="2044526" y="5103322"/>
                  <a:pt x="1974843" y="5133975"/>
                </a:cubicBezTo>
                <a:cubicBezTo>
                  <a:pt x="1905160" y="5164628"/>
                  <a:pt x="1692387" y="5084502"/>
                  <a:pt x="1504351" y="5133975"/>
                </a:cubicBezTo>
                <a:cubicBezTo>
                  <a:pt x="1316315" y="5183448"/>
                  <a:pt x="1028338" y="5081733"/>
                  <a:pt x="733425" y="5133975"/>
                </a:cubicBezTo>
                <a:cubicBezTo>
                  <a:pt x="696347" y="5037119"/>
                  <a:pt x="781277" y="4908290"/>
                  <a:pt x="733425" y="4715923"/>
                </a:cubicBezTo>
                <a:cubicBezTo>
                  <a:pt x="685573" y="4523556"/>
                  <a:pt x="793163" y="4310092"/>
                  <a:pt x="733425" y="4165854"/>
                </a:cubicBezTo>
                <a:cubicBezTo>
                  <a:pt x="673687" y="4021616"/>
                  <a:pt x="797545" y="3731647"/>
                  <a:pt x="733425" y="3615785"/>
                </a:cubicBezTo>
                <a:cubicBezTo>
                  <a:pt x="669305" y="3499923"/>
                  <a:pt x="781138" y="3306857"/>
                  <a:pt x="733425" y="3197733"/>
                </a:cubicBezTo>
                <a:cubicBezTo>
                  <a:pt x="685712" y="3088609"/>
                  <a:pt x="743571" y="2879436"/>
                  <a:pt x="733425" y="2779681"/>
                </a:cubicBezTo>
                <a:cubicBezTo>
                  <a:pt x="723279" y="2679926"/>
                  <a:pt x="780233" y="2493122"/>
                  <a:pt x="733425" y="2229612"/>
                </a:cubicBezTo>
                <a:cubicBezTo>
                  <a:pt x="686617" y="1966102"/>
                  <a:pt x="768203" y="1883326"/>
                  <a:pt x="733425" y="1767554"/>
                </a:cubicBezTo>
                <a:cubicBezTo>
                  <a:pt x="698647" y="1651782"/>
                  <a:pt x="777407" y="1420876"/>
                  <a:pt x="733425" y="1305497"/>
                </a:cubicBezTo>
                <a:cubicBezTo>
                  <a:pt x="689443" y="1190118"/>
                  <a:pt x="733721" y="861961"/>
                  <a:pt x="733425" y="733425"/>
                </a:cubicBezTo>
                <a:close/>
                <a:moveTo>
                  <a:pt x="0" y="0"/>
                </a:moveTo>
                <a:cubicBezTo>
                  <a:pt x="105741" y="43412"/>
                  <a:pt x="174854" y="231061"/>
                  <a:pt x="359378" y="359378"/>
                </a:cubicBezTo>
                <a:cubicBezTo>
                  <a:pt x="543902" y="487695"/>
                  <a:pt x="521665" y="595061"/>
                  <a:pt x="733425" y="733425"/>
                </a:cubicBezTo>
                <a:moveTo>
                  <a:pt x="0" y="5867400"/>
                </a:moveTo>
                <a:cubicBezTo>
                  <a:pt x="123144" y="5684777"/>
                  <a:pt x="226757" y="5687180"/>
                  <a:pt x="374047" y="5493353"/>
                </a:cubicBezTo>
                <a:cubicBezTo>
                  <a:pt x="521337" y="5299526"/>
                  <a:pt x="668588" y="5228450"/>
                  <a:pt x="733425" y="5133975"/>
                </a:cubicBezTo>
                <a:moveTo>
                  <a:pt x="11103428" y="0"/>
                </a:moveTo>
                <a:cubicBezTo>
                  <a:pt x="11040434" y="113456"/>
                  <a:pt x="10798003" y="282971"/>
                  <a:pt x="10722047" y="381381"/>
                </a:cubicBezTo>
                <a:cubicBezTo>
                  <a:pt x="10646091" y="479791"/>
                  <a:pt x="10493241" y="546989"/>
                  <a:pt x="10370003" y="733425"/>
                </a:cubicBezTo>
                <a:moveTo>
                  <a:pt x="11103428" y="5867400"/>
                </a:moveTo>
                <a:cubicBezTo>
                  <a:pt x="10898936" y="5738385"/>
                  <a:pt x="10945787" y="5656733"/>
                  <a:pt x="10736716" y="5500688"/>
                </a:cubicBezTo>
                <a:cubicBezTo>
                  <a:pt x="10527645" y="5344643"/>
                  <a:pt x="10460602" y="5212806"/>
                  <a:pt x="10370003" y="5133975"/>
                </a:cubicBezTo>
              </a:path>
            </a:pathLst>
          </a:custGeom>
          <a:solidFill>
            <a:srgbClr val="CEC0A8"/>
          </a:solidFill>
          <a:ln w="28575">
            <a:solidFill>
              <a:srgbClr val="4D4541"/>
            </a:solidFill>
            <a:extLst>
              <a:ext uri="{C807C97D-BFC1-408E-A445-0C87EB9F89A2}">
                <ask:lineSketchStyleProps xmlns:ask="http://schemas.microsoft.com/office/drawing/2018/sketchyshapes" sd="144986257">
                  <a:prstGeom prst="bevel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rgbClr val="4D4541"/>
                </a:solidFill>
                <a:latin typeface="Harrington" panose="04040505050A02020702" pitchFamily="82" charset="0"/>
              </a:rPr>
              <a:t>John George Brown</a:t>
            </a:r>
          </a:p>
          <a:p>
            <a:pPr algn="ctr"/>
            <a:r>
              <a:rPr lang="en-US" sz="7200" b="1" dirty="0">
                <a:solidFill>
                  <a:srgbClr val="4D4541"/>
                </a:solidFill>
                <a:latin typeface="Harrington" panose="04040505050A02020702" pitchFamily="82" charset="0"/>
              </a:rPr>
              <a:t>1831-1913</a:t>
            </a:r>
            <a:endParaRPr lang="el-GR" sz="7200" b="1" dirty="0">
              <a:solidFill>
                <a:srgbClr val="4D45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00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20EBF-D66A-E9B9-5A18-ACFECF94F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657" y="4441371"/>
            <a:ext cx="6349999" cy="231321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0ECE4"/>
                </a:solidFill>
                <a:latin typeface="Harrington" panose="04040505050A02020702" pitchFamily="82" charset="0"/>
              </a:rPr>
              <a:t>Tough Customers, 1881, </a:t>
            </a:r>
            <a:r>
              <a:rPr lang="en-US" sz="3600" dirty="0">
                <a:solidFill>
                  <a:srgbClr val="F0ECE4"/>
                </a:solidFill>
                <a:latin typeface="Harrington" panose="04040505050A02020702" pitchFamily="82" charset="0"/>
              </a:rPr>
              <a:t>Oil on Canvas, 76 x 63.5 cm, Thyssen-Bornemisza National Museum, Madrid, Spain 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https://www.museothyssen.org/en/collection/artists/brown-john-george/tough-customers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br>
              <a:rPr lang="en-US" dirty="0"/>
            </a:br>
            <a:endParaRPr lang="el-GR" sz="2800" dirty="0">
              <a:solidFill>
                <a:srgbClr val="CEC0A8"/>
              </a:solidFill>
            </a:endParaRPr>
          </a:p>
        </p:txBody>
      </p:sp>
      <p:pic>
        <p:nvPicPr>
          <p:cNvPr id="1026" name="Picture 2" descr="Tough Customers - Brown, John George. Museo Nacional Thyssen-Bornemisza">
            <a:extLst>
              <a:ext uri="{FF2B5EF4-FFF2-40B4-BE49-F238E27FC236}">
                <a16:creationId xmlns:a16="http://schemas.microsoft.com/office/drawing/2014/main" id="{C3403799-7F6E-7F14-C92A-503B08550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3" y="103414"/>
            <a:ext cx="5516469" cy="665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ugh Customers - Brown, John George. Museo Nacional Thyssen-Bornemisza">
            <a:extLst>
              <a:ext uri="{FF2B5EF4-FFF2-40B4-BE49-F238E27FC236}">
                <a16:creationId xmlns:a16="http://schemas.microsoft.com/office/drawing/2014/main" id="{E4A31E40-EF3F-1006-7175-560628583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448" y="261257"/>
            <a:ext cx="6986208" cy="392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10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095BC-34FB-1184-8F1B-23F55014C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142" y="1719943"/>
            <a:ext cx="4985657" cy="51380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Bluffing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1885, Oil on Canvas, 63.5 × 26 cm, Private Collection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https://upload.wikimedia.org/wikipedia/commons/d/d6/John_George_Brown_-_Bluffing_%281885%29.jpg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endParaRPr lang="el-GR" sz="2800" b="1" dirty="0">
              <a:solidFill>
                <a:srgbClr val="F0ECE4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EE7C5BD-6346-ACE4-9D98-DC018D809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5443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279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4A3D0-69B4-3A85-AA01-C969C2D12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228" y="365125"/>
            <a:ext cx="2232563" cy="632563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Meditation, 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ca. 1900–1910, Oil on Canvas, 76.2 x 63.5 cm, the MET, NY, USA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https://www.metmuseum.org/art/collection/search/10239</a:t>
            </a:r>
            <a:b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b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Golden Locks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1880. Oil on Canvas, 58.7x37.5 cm, Private Collection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3"/>
              </a:rPr>
              <a:t>https://www.sothebys.com/en/buy/auction/2020/american-art/john-george-brown-golden-locks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 </a:t>
            </a:r>
            <a:endParaRPr lang="el-GR" sz="2800" dirty="0">
              <a:solidFill>
                <a:srgbClr val="F0ECE4"/>
              </a:solidFill>
            </a:endParaRPr>
          </a:p>
        </p:txBody>
      </p:sp>
      <p:pic>
        <p:nvPicPr>
          <p:cNvPr id="4098" name="Picture 2" descr="Meditation, John George Brown (American (born England), Durham 1831–1913 New York), Oil on canvas, American ">
            <a:extLst>
              <a:ext uri="{FF2B5EF4-FFF2-40B4-BE49-F238E27FC236}">
                <a16:creationId xmlns:a16="http://schemas.microsoft.com/office/drawing/2014/main" id="{6B482BDC-F014-80F0-B0B8-5CA549CAD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43" y="167242"/>
            <a:ext cx="5484585" cy="652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JOHN GEORGE BROWN | GOLDEN LOCKS | American Art | 2020 | Sotheby's">
            <a:extLst>
              <a:ext uri="{FF2B5EF4-FFF2-40B4-BE49-F238E27FC236}">
                <a16:creationId xmlns:a16="http://schemas.microsoft.com/office/drawing/2014/main" id="{A96EA544-516C-ECE7-5C8D-8812E434C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791" y="167241"/>
            <a:ext cx="4057566" cy="652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683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AAB4B-B6B9-6D10-25A1-16EA69B43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2CC8DEA8-874D-373F-D934-1ABF97DF0E6F}"/>
              </a:ext>
            </a:extLst>
          </p:cNvPr>
          <p:cNvSpPr/>
          <p:nvPr/>
        </p:nvSpPr>
        <p:spPr>
          <a:xfrm>
            <a:off x="544286" y="495300"/>
            <a:ext cx="11103428" cy="5867400"/>
          </a:xfrm>
          <a:custGeom>
            <a:avLst/>
            <a:gdLst>
              <a:gd name="csX0" fmla="*/ 733425 w 11103428"/>
              <a:gd name="csY0" fmla="*/ 733425 h 5867400"/>
              <a:gd name="csX1" fmla="*/ 1203917 w 11103428"/>
              <a:gd name="csY1" fmla="*/ 733425 h 5867400"/>
              <a:gd name="csX2" fmla="*/ 1963506 w 11103428"/>
              <a:gd name="csY2" fmla="*/ 733425 h 5867400"/>
              <a:gd name="csX3" fmla="*/ 2337632 w 11103428"/>
              <a:gd name="csY3" fmla="*/ 733425 h 5867400"/>
              <a:gd name="csX4" fmla="*/ 2711758 w 11103428"/>
              <a:gd name="csY4" fmla="*/ 733425 h 5867400"/>
              <a:gd name="csX5" fmla="*/ 3182250 w 11103428"/>
              <a:gd name="csY5" fmla="*/ 733425 h 5867400"/>
              <a:gd name="csX6" fmla="*/ 3749107 w 11103428"/>
              <a:gd name="csY6" fmla="*/ 733425 h 5867400"/>
              <a:gd name="csX7" fmla="*/ 4412330 w 11103428"/>
              <a:gd name="csY7" fmla="*/ 733425 h 5867400"/>
              <a:gd name="csX8" fmla="*/ 4882822 w 11103428"/>
              <a:gd name="csY8" fmla="*/ 733425 h 5867400"/>
              <a:gd name="csX9" fmla="*/ 5449680 w 11103428"/>
              <a:gd name="csY9" fmla="*/ 733425 h 5867400"/>
              <a:gd name="csX10" fmla="*/ 6112903 w 11103428"/>
              <a:gd name="csY10" fmla="*/ 733425 h 5867400"/>
              <a:gd name="csX11" fmla="*/ 6390663 w 11103428"/>
              <a:gd name="csY11" fmla="*/ 733425 h 5867400"/>
              <a:gd name="csX12" fmla="*/ 7053886 w 11103428"/>
              <a:gd name="csY12" fmla="*/ 733425 h 5867400"/>
              <a:gd name="csX13" fmla="*/ 7813476 w 11103428"/>
              <a:gd name="csY13" fmla="*/ 733425 h 5867400"/>
              <a:gd name="csX14" fmla="*/ 8380333 w 11103428"/>
              <a:gd name="csY14" fmla="*/ 733425 h 5867400"/>
              <a:gd name="csX15" fmla="*/ 9139922 w 11103428"/>
              <a:gd name="csY15" fmla="*/ 733425 h 5867400"/>
              <a:gd name="csX16" fmla="*/ 9803145 w 11103428"/>
              <a:gd name="csY16" fmla="*/ 733425 h 5867400"/>
              <a:gd name="csX17" fmla="*/ 10370003 w 11103428"/>
              <a:gd name="csY17" fmla="*/ 733425 h 5867400"/>
              <a:gd name="csX18" fmla="*/ 10370003 w 11103428"/>
              <a:gd name="csY18" fmla="*/ 1283494 h 5867400"/>
              <a:gd name="csX19" fmla="*/ 10370003 w 11103428"/>
              <a:gd name="csY19" fmla="*/ 1789557 h 5867400"/>
              <a:gd name="csX20" fmla="*/ 10370003 w 11103428"/>
              <a:gd name="csY20" fmla="*/ 2339626 h 5867400"/>
              <a:gd name="csX21" fmla="*/ 10370003 w 11103428"/>
              <a:gd name="csY21" fmla="*/ 2757678 h 5867400"/>
              <a:gd name="csX22" fmla="*/ 10370003 w 11103428"/>
              <a:gd name="csY22" fmla="*/ 3307747 h 5867400"/>
              <a:gd name="csX23" fmla="*/ 10370003 w 11103428"/>
              <a:gd name="csY23" fmla="*/ 3769804 h 5867400"/>
              <a:gd name="csX24" fmla="*/ 10370003 w 11103428"/>
              <a:gd name="csY24" fmla="*/ 4275868 h 5867400"/>
              <a:gd name="csX25" fmla="*/ 10370003 w 11103428"/>
              <a:gd name="csY25" fmla="*/ 5133975 h 5867400"/>
              <a:gd name="csX26" fmla="*/ 9899511 w 11103428"/>
              <a:gd name="csY26" fmla="*/ 5133975 h 5867400"/>
              <a:gd name="csX27" fmla="*/ 9429020 w 11103428"/>
              <a:gd name="csY27" fmla="*/ 5133975 h 5867400"/>
              <a:gd name="csX28" fmla="*/ 8669430 w 11103428"/>
              <a:gd name="csY28" fmla="*/ 5133975 h 5867400"/>
              <a:gd name="csX29" fmla="*/ 8198939 w 11103428"/>
              <a:gd name="csY29" fmla="*/ 5133975 h 5867400"/>
              <a:gd name="csX30" fmla="*/ 7439350 w 11103428"/>
              <a:gd name="csY30" fmla="*/ 5133975 h 5867400"/>
              <a:gd name="csX31" fmla="*/ 6968858 w 11103428"/>
              <a:gd name="csY31" fmla="*/ 5133975 h 5867400"/>
              <a:gd name="csX32" fmla="*/ 6402000 w 11103428"/>
              <a:gd name="csY32" fmla="*/ 5133975 h 5867400"/>
              <a:gd name="csX33" fmla="*/ 5835143 w 11103428"/>
              <a:gd name="csY33" fmla="*/ 5133975 h 5867400"/>
              <a:gd name="csX34" fmla="*/ 5268285 w 11103428"/>
              <a:gd name="csY34" fmla="*/ 5133975 h 5867400"/>
              <a:gd name="csX35" fmla="*/ 4990525 w 11103428"/>
              <a:gd name="csY35" fmla="*/ 5133975 h 5867400"/>
              <a:gd name="csX36" fmla="*/ 4712765 w 11103428"/>
              <a:gd name="csY36" fmla="*/ 5133975 h 5867400"/>
              <a:gd name="csX37" fmla="*/ 4338639 w 11103428"/>
              <a:gd name="csY37" fmla="*/ 5133975 h 5867400"/>
              <a:gd name="csX38" fmla="*/ 3675416 w 11103428"/>
              <a:gd name="csY38" fmla="*/ 5133975 h 5867400"/>
              <a:gd name="csX39" fmla="*/ 2915826 w 11103428"/>
              <a:gd name="csY39" fmla="*/ 5133975 h 5867400"/>
              <a:gd name="csX40" fmla="*/ 2348969 w 11103428"/>
              <a:gd name="csY40" fmla="*/ 5133975 h 5867400"/>
              <a:gd name="csX41" fmla="*/ 1878477 w 11103428"/>
              <a:gd name="csY41" fmla="*/ 5133975 h 5867400"/>
              <a:gd name="csX42" fmla="*/ 1504351 w 11103428"/>
              <a:gd name="csY42" fmla="*/ 5133975 h 5867400"/>
              <a:gd name="csX43" fmla="*/ 733425 w 11103428"/>
              <a:gd name="csY43" fmla="*/ 5133975 h 5867400"/>
              <a:gd name="csX44" fmla="*/ 733425 w 11103428"/>
              <a:gd name="csY44" fmla="*/ 4539901 h 5867400"/>
              <a:gd name="csX45" fmla="*/ 733425 w 11103428"/>
              <a:gd name="csY45" fmla="*/ 3945827 h 5867400"/>
              <a:gd name="csX46" fmla="*/ 733425 w 11103428"/>
              <a:gd name="csY46" fmla="*/ 3439763 h 5867400"/>
              <a:gd name="csX47" fmla="*/ 733425 w 11103428"/>
              <a:gd name="csY47" fmla="*/ 2889695 h 5867400"/>
              <a:gd name="csX48" fmla="*/ 733425 w 11103428"/>
              <a:gd name="csY48" fmla="*/ 2295620 h 5867400"/>
              <a:gd name="csX49" fmla="*/ 733425 w 11103428"/>
              <a:gd name="csY49" fmla="*/ 1833563 h 5867400"/>
              <a:gd name="csX50" fmla="*/ 733425 w 11103428"/>
              <a:gd name="csY50" fmla="*/ 1327499 h 5867400"/>
              <a:gd name="csX51" fmla="*/ 733425 w 11103428"/>
              <a:gd name="csY51" fmla="*/ 733425 h 5867400"/>
              <a:gd name="csX0" fmla="*/ 0 w 11103428"/>
              <a:gd name="csY0" fmla="*/ 0 h 5867400"/>
              <a:gd name="csX1" fmla="*/ 473357 w 11103428"/>
              <a:gd name="csY1" fmla="*/ 0 h 5867400"/>
              <a:gd name="csX2" fmla="*/ 1168782 w 11103428"/>
              <a:gd name="csY2" fmla="*/ 0 h 5867400"/>
              <a:gd name="csX3" fmla="*/ 1531104 w 11103428"/>
              <a:gd name="csY3" fmla="*/ 0 h 5867400"/>
              <a:gd name="csX4" fmla="*/ 2004461 w 11103428"/>
              <a:gd name="csY4" fmla="*/ 0 h 5867400"/>
              <a:gd name="csX5" fmla="*/ 2699886 w 11103428"/>
              <a:gd name="csY5" fmla="*/ 0 h 5867400"/>
              <a:gd name="csX6" fmla="*/ 3506346 w 11103428"/>
              <a:gd name="csY6" fmla="*/ 0 h 5867400"/>
              <a:gd name="csX7" fmla="*/ 3868668 w 11103428"/>
              <a:gd name="csY7" fmla="*/ 0 h 5867400"/>
              <a:gd name="csX8" fmla="*/ 4675128 w 11103428"/>
              <a:gd name="csY8" fmla="*/ 0 h 5867400"/>
              <a:gd name="csX9" fmla="*/ 4926416 w 11103428"/>
              <a:gd name="csY9" fmla="*/ 0 h 5867400"/>
              <a:gd name="csX10" fmla="*/ 5732875 w 11103428"/>
              <a:gd name="csY10" fmla="*/ 0 h 5867400"/>
              <a:gd name="csX11" fmla="*/ 6317266 w 11103428"/>
              <a:gd name="csY11" fmla="*/ 0 h 5867400"/>
              <a:gd name="csX12" fmla="*/ 6568554 w 11103428"/>
              <a:gd name="csY12" fmla="*/ 0 h 5867400"/>
              <a:gd name="csX13" fmla="*/ 7152945 w 11103428"/>
              <a:gd name="csY13" fmla="*/ 0 h 5867400"/>
              <a:gd name="csX14" fmla="*/ 7404233 w 11103428"/>
              <a:gd name="csY14" fmla="*/ 0 h 5867400"/>
              <a:gd name="csX15" fmla="*/ 7988624 w 11103428"/>
              <a:gd name="csY15" fmla="*/ 0 h 5867400"/>
              <a:gd name="csX16" fmla="*/ 8573015 w 11103428"/>
              <a:gd name="csY16" fmla="*/ 0 h 5867400"/>
              <a:gd name="csX17" fmla="*/ 9268440 w 11103428"/>
              <a:gd name="csY17" fmla="*/ 0 h 5867400"/>
              <a:gd name="csX18" fmla="*/ 9741797 w 11103428"/>
              <a:gd name="csY18" fmla="*/ 0 h 5867400"/>
              <a:gd name="csX19" fmla="*/ 10437222 w 11103428"/>
              <a:gd name="csY19" fmla="*/ 0 h 5867400"/>
              <a:gd name="csX20" fmla="*/ 11103428 w 11103428"/>
              <a:gd name="csY20" fmla="*/ 0 h 5867400"/>
              <a:gd name="csX21" fmla="*/ 10758718 w 11103428"/>
              <a:gd name="csY21" fmla="*/ 344710 h 5867400"/>
              <a:gd name="csX22" fmla="*/ 10370003 w 11103428"/>
              <a:gd name="csY22" fmla="*/ 733425 h 5867400"/>
              <a:gd name="csX23" fmla="*/ 9610414 w 11103428"/>
              <a:gd name="csY23" fmla="*/ 733425 h 5867400"/>
              <a:gd name="csX24" fmla="*/ 9236288 w 11103428"/>
              <a:gd name="csY24" fmla="*/ 733425 h 5867400"/>
              <a:gd name="csX25" fmla="*/ 8573065 w 11103428"/>
              <a:gd name="csY25" fmla="*/ 733425 h 5867400"/>
              <a:gd name="csX26" fmla="*/ 8295304 w 11103428"/>
              <a:gd name="csY26" fmla="*/ 733425 h 5867400"/>
              <a:gd name="csX27" fmla="*/ 7632081 w 11103428"/>
              <a:gd name="csY27" fmla="*/ 733425 h 5867400"/>
              <a:gd name="csX28" fmla="*/ 7065224 w 11103428"/>
              <a:gd name="csY28" fmla="*/ 733425 h 5867400"/>
              <a:gd name="csX29" fmla="*/ 6498366 w 11103428"/>
              <a:gd name="csY29" fmla="*/ 733425 h 5867400"/>
              <a:gd name="csX30" fmla="*/ 6124240 w 11103428"/>
              <a:gd name="csY30" fmla="*/ 733425 h 5867400"/>
              <a:gd name="csX31" fmla="*/ 5557383 w 11103428"/>
              <a:gd name="csY31" fmla="*/ 733425 h 5867400"/>
              <a:gd name="csX32" fmla="*/ 5279622 w 11103428"/>
              <a:gd name="csY32" fmla="*/ 733425 h 5867400"/>
              <a:gd name="csX33" fmla="*/ 4809131 w 11103428"/>
              <a:gd name="csY33" fmla="*/ 733425 h 5867400"/>
              <a:gd name="csX34" fmla="*/ 4338639 w 11103428"/>
              <a:gd name="csY34" fmla="*/ 733425 h 5867400"/>
              <a:gd name="csX35" fmla="*/ 3675416 w 11103428"/>
              <a:gd name="csY35" fmla="*/ 733425 h 5867400"/>
              <a:gd name="csX36" fmla="*/ 3397655 w 11103428"/>
              <a:gd name="csY36" fmla="*/ 733425 h 5867400"/>
              <a:gd name="csX37" fmla="*/ 2830798 w 11103428"/>
              <a:gd name="csY37" fmla="*/ 733425 h 5867400"/>
              <a:gd name="csX38" fmla="*/ 2360306 w 11103428"/>
              <a:gd name="csY38" fmla="*/ 733425 h 5867400"/>
              <a:gd name="csX39" fmla="*/ 1889814 w 11103428"/>
              <a:gd name="csY39" fmla="*/ 733425 h 5867400"/>
              <a:gd name="csX40" fmla="*/ 1322957 w 11103428"/>
              <a:gd name="csY40" fmla="*/ 733425 h 5867400"/>
              <a:gd name="csX41" fmla="*/ 733425 w 11103428"/>
              <a:gd name="csY41" fmla="*/ 733425 h 5867400"/>
              <a:gd name="csX42" fmla="*/ 374047 w 11103428"/>
              <a:gd name="csY42" fmla="*/ 374047 h 5867400"/>
              <a:gd name="csX43" fmla="*/ 0 w 11103428"/>
              <a:gd name="csY43" fmla="*/ 0 h 5867400"/>
              <a:gd name="csX0" fmla="*/ 0 w 11103428"/>
              <a:gd name="csY0" fmla="*/ 5867400 h 5867400"/>
              <a:gd name="csX1" fmla="*/ 352044 w 11103428"/>
              <a:gd name="csY1" fmla="*/ 5515356 h 5867400"/>
              <a:gd name="csX2" fmla="*/ 733425 w 11103428"/>
              <a:gd name="csY2" fmla="*/ 5133975 h 5867400"/>
              <a:gd name="csX3" fmla="*/ 1011185 w 11103428"/>
              <a:gd name="csY3" fmla="*/ 5133975 h 5867400"/>
              <a:gd name="csX4" fmla="*/ 1770774 w 11103428"/>
              <a:gd name="csY4" fmla="*/ 5133975 h 5867400"/>
              <a:gd name="csX5" fmla="*/ 2433998 w 11103428"/>
              <a:gd name="csY5" fmla="*/ 5133975 h 5867400"/>
              <a:gd name="csX6" fmla="*/ 3000855 w 11103428"/>
              <a:gd name="csY6" fmla="*/ 5133975 h 5867400"/>
              <a:gd name="csX7" fmla="*/ 3374981 w 11103428"/>
              <a:gd name="csY7" fmla="*/ 5133975 h 5867400"/>
              <a:gd name="csX8" fmla="*/ 3749107 w 11103428"/>
              <a:gd name="csY8" fmla="*/ 5133975 h 5867400"/>
              <a:gd name="csX9" fmla="*/ 4123233 w 11103428"/>
              <a:gd name="csY9" fmla="*/ 5133975 h 5867400"/>
              <a:gd name="csX10" fmla="*/ 4690091 w 11103428"/>
              <a:gd name="csY10" fmla="*/ 5133975 h 5867400"/>
              <a:gd name="csX11" fmla="*/ 5256948 w 11103428"/>
              <a:gd name="csY11" fmla="*/ 5133975 h 5867400"/>
              <a:gd name="csX12" fmla="*/ 5823806 w 11103428"/>
              <a:gd name="csY12" fmla="*/ 5133975 h 5867400"/>
              <a:gd name="csX13" fmla="*/ 6294297 w 11103428"/>
              <a:gd name="csY13" fmla="*/ 5133975 h 5867400"/>
              <a:gd name="csX14" fmla="*/ 6861155 w 11103428"/>
              <a:gd name="csY14" fmla="*/ 5133975 h 5867400"/>
              <a:gd name="csX15" fmla="*/ 7138915 w 11103428"/>
              <a:gd name="csY15" fmla="*/ 5133975 h 5867400"/>
              <a:gd name="csX16" fmla="*/ 7609407 w 11103428"/>
              <a:gd name="csY16" fmla="*/ 5133975 h 5867400"/>
              <a:gd name="csX17" fmla="*/ 7983533 w 11103428"/>
              <a:gd name="csY17" fmla="*/ 5133975 h 5867400"/>
              <a:gd name="csX18" fmla="*/ 8357659 w 11103428"/>
              <a:gd name="csY18" fmla="*/ 5133975 h 5867400"/>
              <a:gd name="csX19" fmla="*/ 9117248 w 11103428"/>
              <a:gd name="csY19" fmla="*/ 5133975 h 5867400"/>
              <a:gd name="csX20" fmla="*/ 9587740 w 11103428"/>
              <a:gd name="csY20" fmla="*/ 5133975 h 5867400"/>
              <a:gd name="csX21" fmla="*/ 9865500 w 11103428"/>
              <a:gd name="csY21" fmla="*/ 5133975 h 5867400"/>
              <a:gd name="csX22" fmla="*/ 10370003 w 11103428"/>
              <a:gd name="csY22" fmla="*/ 5133975 h 5867400"/>
              <a:gd name="csX23" fmla="*/ 10714713 w 11103428"/>
              <a:gd name="csY23" fmla="*/ 5478685 h 5867400"/>
              <a:gd name="csX24" fmla="*/ 11103428 w 11103428"/>
              <a:gd name="csY24" fmla="*/ 5867400 h 5867400"/>
              <a:gd name="csX25" fmla="*/ 10408003 w 11103428"/>
              <a:gd name="csY25" fmla="*/ 5867400 h 5867400"/>
              <a:gd name="csX26" fmla="*/ 9934646 w 11103428"/>
              <a:gd name="csY26" fmla="*/ 5867400 h 5867400"/>
              <a:gd name="csX27" fmla="*/ 9128187 w 11103428"/>
              <a:gd name="csY27" fmla="*/ 5867400 h 5867400"/>
              <a:gd name="csX28" fmla="*/ 8321727 w 11103428"/>
              <a:gd name="csY28" fmla="*/ 5867400 h 5867400"/>
              <a:gd name="csX29" fmla="*/ 7848370 w 11103428"/>
              <a:gd name="csY29" fmla="*/ 5867400 h 5867400"/>
              <a:gd name="csX30" fmla="*/ 7041911 w 11103428"/>
              <a:gd name="csY30" fmla="*/ 5867400 h 5867400"/>
              <a:gd name="csX31" fmla="*/ 6568554 w 11103428"/>
              <a:gd name="csY31" fmla="*/ 5867400 h 5867400"/>
              <a:gd name="csX32" fmla="*/ 5984163 w 11103428"/>
              <a:gd name="csY32" fmla="*/ 5867400 h 5867400"/>
              <a:gd name="csX33" fmla="*/ 5621841 w 11103428"/>
              <a:gd name="csY33" fmla="*/ 5867400 h 5867400"/>
              <a:gd name="csX34" fmla="*/ 5037450 w 11103428"/>
              <a:gd name="csY34" fmla="*/ 5867400 h 5867400"/>
              <a:gd name="csX35" fmla="*/ 4675128 w 11103428"/>
              <a:gd name="csY35" fmla="*/ 5867400 h 5867400"/>
              <a:gd name="csX36" fmla="*/ 3979702 w 11103428"/>
              <a:gd name="csY36" fmla="*/ 5867400 h 5867400"/>
              <a:gd name="csX37" fmla="*/ 3395311 w 11103428"/>
              <a:gd name="csY37" fmla="*/ 5867400 h 5867400"/>
              <a:gd name="csX38" fmla="*/ 2810920 w 11103428"/>
              <a:gd name="csY38" fmla="*/ 5867400 h 5867400"/>
              <a:gd name="csX39" fmla="*/ 2448598 w 11103428"/>
              <a:gd name="csY39" fmla="*/ 5867400 h 5867400"/>
              <a:gd name="csX40" fmla="*/ 1753173 w 11103428"/>
              <a:gd name="csY40" fmla="*/ 5867400 h 5867400"/>
              <a:gd name="csX41" fmla="*/ 1168782 w 11103428"/>
              <a:gd name="csY41" fmla="*/ 5867400 h 5867400"/>
              <a:gd name="csX42" fmla="*/ 0 w 11103428"/>
              <a:gd name="csY42" fmla="*/ 5867400 h 5867400"/>
              <a:gd name="csX0" fmla="*/ 0 w 11103428"/>
              <a:gd name="csY0" fmla="*/ 0 h 5867400"/>
              <a:gd name="csX1" fmla="*/ 366713 w 11103428"/>
              <a:gd name="csY1" fmla="*/ 366713 h 5867400"/>
              <a:gd name="csX2" fmla="*/ 733425 w 11103428"/>
              <a:gd name="csY2" fmla="*/ 733425 h 5867400"/>
              <a:gd name="csX3" fmla="*/ 733425 w 11103428"/>
              <a:gd name="csY3" fmla="*/ 1327499 h 5867400"/>
              <a:gd name="csX4" fmla="*/ 733425 w 11103428"/>
              <a:gd name="csY4" fmla="*/ 1833563 h 5867400"/>
              <a:gd name="csX5" fmla="*/ 733425 w 11103428"/>
              <a:gd name="csY5" fmla="*/ 2427637 h 5867400"/>
              <a:gd name="csX6" fmla="*/ 733425 w 11103428"/>
              <a:gd name="csY6" fmla="*/ 2933700 h 5867400"/>
              <a:gd name="csX7" fmla="*/ 733425 w 11103428"/>
              <a:gd name="csY7" fmla="*/ 3571780 h 5867400"/>
              <a:gd name="csX8" fmla="*/ 733425 w 11103428"/>
              <a:gd name="csY8" fmla="*/ 4209860 h 5867400"/>
              <a:gd name="csX9" fmla="*/ 733425 w 11103428"/>
              <a:gd name="csY9" fmla="*/ 5133975 h 5867400"/>
              <a:gd name="csX10" fmla="*/ 352044 w 11103428"/>
              <a:gd name="csY10" fmla="*/ 5515356 h 5867400"/>
              <a:gd name="csX11" fmla="*/ 0 w 11103428"/>
              <a:gd name="csY11" fmla="*/ 5867400 h 5867400"/>
              <a:gd name="csX12" fmla="*/ 0 w 11103428"/>
              <a:gd name="csY12" fmla="*/ 5280660 h 5867400"/>
              <a:gd name="csX13" fmla="*/ 0 w 11103428"/>
              <a:gd name="csY13" fmla="*/ 4811268 h 5867400"/>
              <a:gd name="csX14" fmla="*/ 0 w 11103428"/>
              <a:gd name="csY14" fmla="*/ 4341876 h 5867400"/>
              <a:gd name="csX15" fmla="*/ 0 w 11103428"/>
              <a:gd name="csY15" fmla="*/ 3872484 h 5867400"/>
              <a:gd name="csX16" fmla="*/ 0 w 11103428"/>
              <a:gd name="csY16" fmla="*/ 3227070 h 5867400"/>
              <a:gd name="csX17" fmla="*/ 0 w 11103428"/>
              <a:gd name="csY17" fmla="*/ 2757678 h 5867400"/>
              <a:gd name="csX18" fmla="*/ 0 w 11103428"/>
              <a:gd name="csY18" fmla="*/ 2288286 h 5867400"/>
              <a:gd name="csX19" fmla="*/ 0 w 11103428"/>
              <a:gd name="csY19" fmla="*/ 1701546 h 5867400"/>
              <a:gd name="csX20" fmla="*/ 0 w 11103428"/>
              <a:gd name="csY20" fmla="*/ 1232154 h 5867400"/>
              <a:gd name="csX21" fmla="*/ 0 w 11103428"/>
              <a:gd name="csY21" fmla="*/ 645414 h 5867400"/>
              <a:gd name="csX22" fmla="*/ 0 w 11103428"/>
              <a:gd name="csY22" fmla="*/ 0 h 5867400"/>
              <a:gd name="csX0" fmla="*/ 11103428 w 11103428"/>
              <a:gd name="csY0" fmla="*/ 0 h 5867400"/>
              <a:gd name="csX1" fmla="*/ 11103428 w 11103428"/>
              <a:gd name="csY1" fmla="*/ 704088 h 5867400"/>
              <a:gd name="csX2" fmla="*/ 11103428 w 11103428"/>
              <a:gd name="csY2" fmla="*/ 1408176 h 5867400"/>
              <a:gd name="csX3" fmla="*/ 11103428 w 11103428"/>
              <a:gd name="csY3" fmla="*/ 1994916 h 5867400"/>
              <a:gd name="csX4" fmla="*/ 11103428 w 11103428"/>
              <a:gd name="csY4" fmla="*/ 2699004 h 5867400"/>
              <a:gd name="csX5" fmla="*/ 11103428 w 11103428"/>
              <a:gd name="csY5" fmla="*/ 3168396 h 5867400"/>
              <a:gd name="csX6" fmla="*/ 11103428 w 11103428"/>
              <a:gd name="csY6" fmla="*/ 3755136 h 5867400"/>
              <a:gd name="csX7" fmla="*/ 11103428 w 11103428"/>
              <a:gd name="csY7" fmla="*/ 4400550 h 5867400"/>
              <a:gd name="csX8" fmla="*/ 11103428 w 11103428"/>
              <a:gd name="csY8" fmla="*/ 4811268 h 5867400"/>
              <a:gd name="csX9" fmla="*/ 11103428 w 11103428"/>
              <a:gd name="csY9" fmla="*/ 5867400 h 5867400"/>
              <a:gd name="csX10" fmla="*/ 10744050 w 11103428"/>
              <a:gd name="csY10" fmla="*/ 5508022 h 5867400"/>
              <a:gd name="csX11" fmla="*/ 10370003 w 11103428"/>
              <a:gd name="csY11" fmla="*/ 5133975 h 5867400"/>
              <a:gd name="csX12" fmla="*/ 10370003 w 11103428"/>
              <a:gd name="csY12" fmla="*/ 4715923 h 5867400"/>
              <a:gd name="csX13" fmla="*/ 10370003 w 11103428"/>
              <a:gd name="csY13" fmla="*/ 4165854 h 5867400"/>
              <a:gd name="csX14" fmla="*/ 10370003 w 11103428"/>
              <a:gd name="csY14" fmla="*/ 3571780 h 5867400"/>
              <a:gd name="csX15" fmla="*/ 10370003 w 11103428"/>
              <a:gd name="csY15" fmla="*/ 3153728 h 5867400"/>
              <a:gd name="csX16" fmla="*/ 10370003 w 11103428"/>
              <a:gd name="csY16" fmla="*/ 2559653 h 5867400"/>
              <a:gd name="csX17" fmla="*/ 10370003 w 11103428"/>
              <a:gd name="csY17" fmla="*/ 2097596 h 5867400"/>
              <a:gd name="csX18" fmla="*/ 10370003 w 11103428"/>
              <a:gd name="csY18" fmla="*/ 1635538 h 5867400"/>
              <a:gd name="csX19" fmla="*/ 10370003 w 11103428"/>
              <a:gd name="csY19" fmla="*/ 733425 h 5867400"/>
              <a:gd name="csX20" fmla="*/ 10751384 w 11103428"/>
              <a:gd name="csY20" fmla="*/ 352044 h 5867400"/>
              <a:gd name="csX21" fmla="*/ 11103428 w 11103428"/>
              <a:gd name="csY21" fmla="*/ 0 h 5867400"/>
              <a:gd name="csX0" fmla="*/ 0 w 11103428"/>
              <a:gd name="csY0" fmla="*/ 0 h 5867400"/>
              <a:gd name="csX1" fmla="*/ 362322 w 11103428"/>
              <a:gd name="csY1" fmla="*/ 0 h 5867400"/>
              <a:gd name="csX2" fmla="*/ 835679 w 11103428"/>
              <a:gd name="csY2" fmla="*/ 0 h 5867400"/>
              <a:gd name="csX3" fmla="*/ 1531104 w 11103428"/>
              <a:gd name="csY3" fmla="*/ 0 h 5867400"/>
              <a:gd name="csX4" fmla="*/ 2226530 w 11103428"/>
              <a:gd name="csY4" fmla="*/ 0 h 5867400"/>
              <a:gd name="csX5" fmla="*/ 3032989 w 11103428"/>
              <a:gd name="csY5" fmla="*/ 0 h 5867400"/>
              <a:gd name="csX6" fmla="*/ 3728414 w 11103428"/>
              <a:gd name="csY6" fmla="*/ 0 h 5867400"/>
              <a:gd name="csX7" fmla="*/ 3979702 w 11103428"/>
              <a:gd name="csY7" fmla="*/ 0 h 5867400"/>
              <a:gd name="csX8" fmla="*/ 4786162 w 11103428"/>
              <a:gd name="csY8" fmla="*/ 0 h 5867400"/>
              <a:gd name="csX9" fmla="*/ 5037450 w 11103428"/>
              <a:gd name="csY9" fmla="*/ 0 h 5867400"/>
              <a:gd name="csX10" fmla="*/ 5621841 w 11103428"/>
              <a:gd name="csY10" fmla="*/ 0 h 5867400"/>
              <a:gd name="csX11" fmla="*/ 5873129 w 11103428"/>
              <a:gd name="csY11" fmla="*/ 0 h 5867400"/>
              <a:gd name="csX12" fmla="*/ 6679589 w 11103428"/>
              <a:gd name="csY12" fmla="*/ 0 h 5867400"/>
              <a:gd name="csX13" fmla="*/ 7375014 w 11103428"/>
              <a:gd name="csY13" fmla="*/ 0 h 5867400"/>
              <a:gd name="csX14" fmla="*/ 7848370 w 11103428"/>
              <a:gd name="csY14" fmla="*/ 0 h 5867400"/>
              <a:gd name="csX15" fmla="*/ 8654830 w 11103428"/>
              <a:gd name="csY15" fmla="*/ 0 h 5867400"/>
              <a:gd name="csX16" fmla="*/ 9017152 w 11103428"/>
              <a:gd name="csY16" fmla="*/ 0 h 5867400"/>
              <a:gd name="csX17" fmla="*/ 9379475 w 11103428"/>
              <a:gd name="csY17" fmla="*/ 0 h 5867400"/>
              <a:gd name="csX18" fmla="*/ 9963866 w 11103428"/>
              <a:gd name="csY18" fmla="*/ 0 h 5867400"/>
              <a:gd name="csX19" fmla="*/ 10548257 w 11103428"/>
              <a:gd name="csY19" fmla="*/ 0 h 5867400"/>
              <a:gd name="csX20" fmla="*/ 11103428 w 11103428"/>
              <a:gd name="csY20" fmla="*/ 0 h 5867400"/>
              <a:gd name="csX21" fmla="*/ 11103428 w 11103428"/>
              <a:gd name="csY21" fmla="*/ 528066 h 5867400"/>
              <a:gd name="csX22" fmla="*/ 11103428 w 11103428"/>
              <a:gd name="csY22" fmla="*/ 1056132 h 5867400"/>
              <a:gd name="csX23" fmla="*/ 11103428 w 11103428"/>
              <a:gd name="csY23" fmla="*/ 1760220 h 5867400"/>
              <a:gd name="csX24" fmla="*/ 11103428 w 11103428"/>
              <a:gd name="csY24" fmla="*/ 2464308 h 5867400"/>
              <a:gd name="csX25" fmla="*/ 11103428 w 11103428"/>
              <a:gd name="csY25" fmla="*/ 3109722 h 5867400"/>
              <a:gd name="csX26" fmla="*/ 11103428 w 11103428"/>
              <a:gd name="csY26" fmla="*/ 3579114 h 5867400"/>
              <a:gd name="csX27" fmla="*/ 11103428 w 11103428"/>
              <a:gd name="csY27" fmla="*/ 4048506 h 5867400"/>
              <a:gd name="csX28" fmla="*/ 11103428 w 11103428"/>
              <a:gd name="csY28" fmla="*/ 4752594 h 5867400"/>
              <a:gd name="csX29" fmla="*/ 11103428 w 11103428"/>
              <a:gd name="csY29" fmla="*/ 5280660 h 5867400"/>
              <a:gd name="csX30" fmla="*/ 11103428 w 11103428"/>
              <a:gd name="csY30" fmla="*/ 5867400 h 5867400"/>
              <a:gd name="csX31" fmla="*/ 10519037 w 11103428"/>
              <a:gd name="csY31" fmla="*/ 5867400 h 5867400"/>
              <a:gd name="csX32" fmla="*/ 9712578 w 11103428"/>
              <a:gd name="csY32" fmla="*/ 5867400 h 5867400"/>
              <a:gd name="csX33" fmla="*/ 8906118 w 11103428"/>
              <a:gd name="csY33" fmla="*/ 5867400 h 5867400"/>
              <a:gd name="csX34" fmla="*/ 8321727 w 11103428"/>
              <a:gd name="csY34" fmla="*/ 5867400 h 5867400"/>
              <a:gd name="csX35" fmla="*/ 8070439 w 11103428"/>
              <a:gd name="csY35" fmla="*/ 5867400 h 5867400"/>
              <a:gd name="csX36" fmla="*/ 7819151 w 11103428"/>
              <a:gd name="csY36" fmla="*/ 5867400 h 5867400"/>
              <a:gd name="csX37" fmla="*/ 7345794 w 11103428"/>
              <a:gd name="csY37" fmla="*/ 5867400 h 5867400"/>
              <a:gd name="csX38" fmla="*/ 6872438 w 11103428"/>
              <a:gd name="csY38" fmla="*/ 5867400 h 5867400"/>
              <a:gd name="csX39" fmla="*/ 6177012 w 11103428"/>
              <a:gd name="csY39" fmla="*/ 5867400 h 5867400"/>
              <a:gd name="csX40" fmla="*/ 5592621 w 11103428"/>
              <a:gd name="csY40" fmla="*/ 5867400 h 5867400"/>
              <a:gd name="csX41" fmla="*/ 4897196 w 11103428"/>
              <a:gd name="csY41" fmla="*/ 5867400 h 5867400"/>
              <a:gd name="csX42" fmla="*/ 4090737 w 11103428"/>
              <a:gd name="csY42" fmla="*/ 5867400 h 5867400"/>
              <a:gd name="csX43" fmla="*/ 3284277 w 11103428"/>
              <a:gd name="csY43" fmla="*/ 5867400 h 5867400"/>
              <a:gd name="csX44" fmla="*/ 2477818 w 11103428"/>
              <a:gd name="csY44" fmla="*/ 5867400 h 5867400"/>
              <a:gd name="csX45" fmla="*/ 1671358 w 11103428"/>
              <a:gd name="csY45" fmla="*/ 5867400 h 5867400"/>
              <a:gd name="csX46" fmla="*/ 1198001 w 11103428"/>
              <a:gd name="csY46" fmla="*/ 5867400 h 5867400"/>
              <a:gd name="csX47" fmla="*/ 724645 w 11103428"/>
              <a:gd name="csY47" fmla="*/ 5867400 h 5867400"/>
              <a:gd name="csX48" fmla="*/ 0 w 11103428"/>
              <a:gd name="csY48" fmla="*/ 5867400 h 5867400"/>
              <a:gd name="csX49" fmla="*/ 0 w 11103428"/>
              <a:gd name="csY49" fmla="*/ 5280660 h 5867400"/>
              <a:gd name="csX50" fmla="*/ 0 w 11103428"/>
              <a:gd name="csY50" fmla="*/ 4869942 h 5867400"/>
              <a:gd name="csX51" fmla="*/ 0 w 11103428"/>
              <a:gd name="csY51" fmla="*/ 4400550 h 5867400"/>
              <a:gd name="csX52" fmla="*/ 0 w 11103428"/>
              <a:gd name="csY52" fmla="*/ 3813810 h 5867400"/>
              <a:gd name="csX53" fmla="*/ 0 w 11103428"/>
              <a:gd name="csY53" fmla="*/ 3227070 h 5867400"/>
              <a:gd name="csX54" fmla="*/ 0 w 11103428"/>
              <a:gd name="csY54" fmla="*/ 2757678 h 5867400"/>
              <a:gd name="csX55" fmla="*/ 0 w 11103428"/>
              <a:gd name="csY55" fmla="*/ 2112264 h 5867400"/>
              <a:gd name="csX56" fmla="*/ 0 w 11103428"/>
              <a:gd name="csY56" fmla="*/ 1408176 h 5867400"/>
              <a:gd name="csX57" fmla="*/ 0 w 11103428"/>
              <a:gd name="csY57" fmla="*/ 997458 h 5867400"/>
              <a:gd name="csX58" fmla="*/ 0 w 11103428"/>
              <a:gd name="csY58" fmla="*/ 0 h 5867400"/>
              <a:gd name="csX59" fmla="*/ 733425 w 11103428"/>
              <a:gd name="csY59" fmla="*/ 733425 h 5867400"/>
              <a:gd name="csX60" fmla="*/ 1493014 w 11103428"/>
              <a:gd name="csY60" fmla="*/ 733425 h 5867400"/>
              <a:gd name="csX61" fmla="*/ 1770774 w 11103428"/>
              <a:gd name="csY61" fmla="*/ 733425 h 5867400"/>
              <a:gd name="csX62" fmla="*/ 2048534 w 11103428"/>
              <a:gd name="csY62" fmla="*/ 733425 h 5867400"/>
              <a:gd name="csX63" fmla="*/ 2422660 w 11103428"/>
              <a:gd name="csY63" fmla="*/ 733425 h 5867400"/>
              <a:gd name="csX64" fmla="*/ 2989518 w 11103428"/>
              <a:gd name="csY64" fmla="*/ 733425 h 5867400"/>
              <a:gd name="csX65" fmla="*/ 3363644 w 11103428"/>
              <a:gd name="csY65" fmla="*/ 733425 h 5867400"/>
              <a:gd name="csX66" fmla="*/ 3930501 w 11103428"/>
              <a:gd name="csY66" fmla="*/ 733425 h 5867400"/>
              <a:gd name="csX67" fmla="*/ 4304627 w 11103428"/>
              <a:gd name="csY67" fmla="*/ 733425 h 5867400"/>
              <a:gd name="csX68" fmla="*/ 4967851 w 11103428"/>
              <a:gd name="csY68" fmla="*/ 733425 h 5867400"/>
              <a:gd name="csX69" fmla="*/ 5534708 w 11103428"/>
              <a:gd name="csY69" fmla="*/ 733425 h 5867400"/>
              <a:gd name="csX70" fmla="*/ 5908834 w 11103428"/>
              <a:gd name="csY70" fmla="*/ 733425 h 5867400"/>
              <a:gd name="csX71" fmla="*/ 6282960 w 11103428"/>
              <a:gd name="csY71" fmla="*/ 733425 h 5867400"/>
              <a:gd name="csX72" fmla="*/ 6849818 w 11103428"/>
              <a:gd name="csY72" fmla="*/ 733425 h 5867400"/>
              <a:gd name="csX73" fmla="*/ 7223944 w 11103428"/>
              <a:gd name="csY73" fmla="*/ 733425 h 5867400"/>
              <a:gd name="csX74" fmla="*/ 7598070 w 11103428"/>
              <a:gd name="csY74" fmla="*/ 733425 h 5867400"/>
              <a:gd name="csX75" fmla="*/ 8068561 w 11103428"/>
              <a:gd name="csY75" fmla="*/ 733425 h 5867400"/>
              <a:gd name="csX76" fmla="*/ 8731785 w 11103428"/>
              <a:gd name="csY76" fmla="*/ 733425 h 5867400"/>
              <a:gd name="csX77" fmla="*/ 9009545 w 11103428"/>
              <a:gd name="csY77" fmla="*/ 733425 h 5867400"/>
              <a:gd name="csX78" fmla="*/ 9287305 w 11103428"/>
              <a:gd name="csY78" fmla="*/ 733425 h 5867400"/>
              <a:gd name="csX79" fmla="*/ 10370003 w 11103428"/>
              <a:gd name="csY79" fmla="*/ 733425 h 5867400"/>
              <a:gd name="csX80" fmla="*/ 10370003 w 11103428"/>
              <a:gd name="csY80" fmla="*/ 1327499 h 5867400"/>
              <a:gd name="csX81" fmla="*/ 10370003 w 11103428"/>
              <a:gd name="csY81" fmla="*/ 1965579 h 5867400"/>
              <a:gd name="csX82" fmla="*/ 10370003 w 11103428"/>
              <a:gd name="csY82" fmla="*/ 2515648 h 5867400"/>
              <a:gd name="csX83" fmla="*/ 10370003 w 11103428"/>
              <a:gd name="csY83" fmla="*/ 3153728 h 5867400"/>
              <a:gd name="csX84" fmla="*/ 10370003 w 11103428"/>
              <a:gd name="csY84" fmla="*/ 3571780 h 5867400"/>
              <a:gd name="csX85" fmla="*/ 10370003 w 11103428"/>
              <a:gd name="csY85" fmla="*/ 4077843 h 5867400"/>
              <a:gd name="csX86" fmla="*/ 10370003 w 11103428"/>
              <a:gd name="csY86" fmla="*/ 4495895 h 5867400"/>
              <a:gd name="csX87" fmla="*/ 10370003 w 11103428"/>
              <a:gd name="csY87" fmla="*/ 5133975 h 5867400"/>
              <a:gd name="csX88" fmla="*/ 9803145 w 11103428"/>
              <a:gd name="csY88" fmla="*/ 5133975 h 5867400"/>
              <a:gd name="csX89" fmla="*/ 9332654 w 11103428"/>
              <a:gd name="csY89" fmla="*/ 5133975 h 5867400"/>
              <a:gd name="csX90" fmla="*/ 8573065 w 11103428"/>
              <a:gd name="csY90" fmla="*/ 5133975 h 5867400"/>
              <a:gd name="csX91" fmla="*/ 8295304 w 11103428"/>
              <a:gd name="csY91" fmla="*/ 5133975 h 5867400"/>
              <a:gd name="csX92" fmla="*/ 7921178 w 11103428"/>
              <a:gd name="csY92" fmla="*/ 5133975 h 5867400"/>
              <a:gd name="csX93" fmla="*/ 7450687 w 11103428"/>
              <a:gd name="csY93" fmla="*/ 5133975 h 5867400"/>
              <a:gd name="csX94" fmla="*/ 6787463 w 11103428"/>
              <a:gd name="csY94" fmla="*/ 5133975 h 5867400"/>
              <a:gd name="csX95" fmla="*/ 6509703 w 11103428"/>
              <a:gd name="csY95" fmla="*/ 5133975 h 5867400"/>
              <a:gd name="csX96" fmla="*/ 5846480 w 11103428"/>
              <a:gd name="csY96" fmla="*/ 5133975 h 5867400"/>
              <a:gd name="csX97" fmla="*/ 5375988 w 11103428"/>
              <a:gd name="csY97" fmla="*/ 5133975 h 5867400"/>
              <a:gd name="csX98" fmla="*/ 4905496 w 11103428"/>
              <a:gd name="csY98" fmla="*/ 5133975 h 5867400"/>
              <a:gd name="csX99" fmla="*/ 4242273 w 11103428"/>
              <a:gd name="csY99" fmla="*/ 5133975 h 5867400"/>
              <a:gd name="csX100" fmla="*/ 3771781 w 11103428"/>
              <a:gd name="csY100" fmla="*/ 5133975 h 5867400"/>
              <a:gd name="csX101" fmla="*/ 3301290 w 11103428"/>
              <a:gd name="csY101" fmla="*/ 5133975 h 5867400"/>
              <a:gd name="csX102" fmla="*/ 2734432 w 11103428"/>
              <a:gd name="csY102" fmla="*/ 5133975 h 5867400"/>
              <a:gd name="csX103" fmla="*/ 2263940 w 11103428"/>
              <a:gd name="csY103" fmla="*/ 5133975 h 5867400"/>
              <a:gd name="csX104" fmla="*/ 1793449 w 11103428"/>
              <a:gd name="csY104" fmla="*/ 5133975 h 5867400"/>
              <a:gd name="csX105" fmla="*/ 733425 w 11103428"/>
              <a:gd name="csY105" fmla="*/ 5133975 h 5867400"/>
              <a:gd name="csX106" fmla="*/ 733425 w 11103428"/>
              <a:gd name="csY106" fmla="*/ 4627912 h 5867400"/>
              <a:gd name="csX107" fmla="*/ 733425 w 11103428"/>
              <a:gd name="csY107" fmla="*/ 4165854 h 5867400"/>
              <a:gd name="csX108" fmla="*/ 733425 w 11103428"/>
              <a:gd name="csY108" fmla="*/ 3527774 h 5867400"/>
              <a:gd name="csX109" fmla="*/ 733425 w 11103428"/>
              <a:gd name="csY109" fmla="*/ 2889695 h 5867400"/>
              <a:gd name="csX110" fmla="*/ 733425 w 11103428"/>
              <a:gd name="csY110" fmla="*/ 2471642 h 5867400"/>
              <a:gd name="csX111" fmla="*/ 733425 w 11103428"/>
              <a:gd name="csY111" fmla="*/ 1877568 h 5867400"/>
              <a:gd name="csX112" fmla="*/ 733425 w 11103428"/>
              <a:gd name="csY112" fmla="*/ 1327499 h 5867400"/>
              <a:gd name="csX113" fmla="*/ 733425 w 11103428"/>
              <a:gd name="csY113" fmla="*/ 733425 h 5867400"/>
              <a:gd name="csX114" fmla="*/ 0 w 11103428"/>
              <a:gd name="csY114" fmla="*/ 0 h 5867400"/>
              <a:gd name="csX115" fmla="*/ 381381 w 11103428"/>
              <a:gd name="csY115" fmla="*/ 381381 h 5867400"/>
              <a:gd name="csX116" fmla="*/ 733425 w 11103428"/>
              <a:gd name="csY116" fmla="*/ 733425 h 5867400"/>
              <a:gd name="csX117" fmla="*/ 0 w 11103428"/>
              <a:gd name="csY117" fmla="*/ 5867400 h 5867400"/>
              <a:gd name="csX118" fmla="*/ 381381 w 11103428"/>
              <a:gd name="csY118" fmla="*/ 5486019 h 5867400"/>
              <a:gd name="csX119" fmla="*/ 733425 w 11103428"/>
              <a:gd name="csY119" fmla="*/ 5133975 h 5867400"/>
              <a:gd name="csX120" fmla="*/ 11103428 w 11103428"/>
              <a:gd name="csY120" fmla="*/ 0 h 5867400"/>
              <a:gd name="csX121" fmla="*/ 10729381 w 11103428"/>
              <a:gd name="csY121" fmla="*/ 374047 h 5867400"/>
              <a:gd name="csX122" fmla="*/ 10370003 w 11103428"/>
              <a:gd name="csY122" fmla="*/ 733425 h 5867400"/>
              <a:gd name="csX123" fmla="*/ 11103428 w 11103428"/>
              <a:gd name="csY123" fmla="*/ 5867400 h 5867400"/>
              <a:gd name="csX124" fmla="*/ 10751384 w 11103428"/>
              <a:gd name="csY124" fmla="*/ 5515356 h 5867400"/>
              <a:gd name="csX125" fmla="*/ 10370003 w 11103428"/>
              <a:gd name="csY125" fmla="*/ 5133975 h 5867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</a:cxnLst>
            <a:rect l="l" t="t" r="r" b="b"/>
            <a:pathLst>
              <a:path w="11103428" h="5867400" stroke="0" extrusionOk="0">
                <a:moveTo>
                  <a:pt x="733425" y="733425"/>
                </a:moveTo>
                <a:cubicBezTo>
                  <a:pt x="893074" y="694815"/>
                  <a:pt x="983271" y="788319"/>
                  <a:pt x="1203917" y="733425"/>
                </a:cubicBezTo>
                <a:cubicBezTo>
                  <a:pt x="1424563" y="678531"/>
                  <a:pt x="1777112" y="792980"/>
                  <a:pt x="1963506" y="733425"/>
                </a:cubicBezTo>
                <a:cubicBezTo>
                  <a:pt x="2149900" y="673870"/>
                  <a:pt x="2208466" y="737828"/>
                  <a:pt x="2337632" y="733425"/>
                </a:cubicBezTo>
                <a:cubicBezTo>
                  <a:pt x="2466798" y="729022"/>
                  <a:pt x="2534570" y="755349"/>
                  <a:pt x="2711758" y="733425"/>
                </a:cubicBezTo>
                <a:cubicBezTo>
                  <a:pt x="2888946" y="711501"/>
                  <a:pt x="3045676" y="748508"/>
                  <a:pt x="3182250" y="733425"/>
                </a:cubicBezTo>
                <a:cubicBezTo>
                  <a:pt x="3318824" y="718342"/>
                  <a:pt x="3492598" y="757804"/>
                  <a:pt x="3749107" y="733425"/>
                </a:cubicBezTo>
                <a:cubicBezTo>
                  <a:pt x="4005616" y="709046"/>
                  <a:pt x="4100941" y="785969"/>
                  <a:pt x="4412330" y="733425"/>
                </a:cubicBezTo>
                <a:cubicBezTo>
                  <a:pt x="4723719" y="680881"/>
                  <a:pt x="4688815" y="787281"/>
                  <a:pt x="4882822" y="733425"/>
                </a:cubicBezTo>
                <a:cubicBezTo>
                  <a:pt x="5076829" y="679569"/>
                  <a:pt x="5326160" y="793450"/>
                  <a:pt x="5449680" y="733425"/>
                </a:cubicBezTo>
                <a:cubicBezTo>
                  <a:pt x="5573200" y="673400"/>
                  <a:pt x="5918144" y="790633"/>
                  <a:pt x="6112903" y="733425"/>
                </a:cubicBezTo>
                <a:cubicBezTo>
                  <a:pt x="6307662" y="676217"/>
                  <a:pt x="6314623" y="756321"/>
                  <a:pt x="6390663" y="733425"/>
                </a:cubicBezTo>
                <a:cubicBezTo>
                  <a:pt x="6466703" y="710529"/>
                  <a:pt x="6802641" y="779537"/>
                  <a:pt x="7053886" y="733425"/>
                </a:cubicBezTo>
                <a:cubicBezTo>
                  <a:pt x="7305131" y="687313"/>
                  <a:pt x="7497341" y="764485"/>
                  <a:pt x="7813476" y="733425"/>
                </a:cubicBezTo>
                <a:cubicBezTo>
                  <a:pt x="8129611" y="702365"/>
                  <a:pt x="8263899" y="774870"/>
                  <a:pt x="8380333" y="733425"/>
                </a:cubicBezTo>
                <a:cubicBezTo>
                  <a:pt x="8496767" y="691980"/>
                  <a:pt x="8949119" y="749391"/>
                  <a:pt x="9139922" y="733425"/>
                </a:cubicBezTo>
                <a:cubicBezTo>
                  <a:pt x="9330725" y="717459"/>
                  <a:pt x="9519906" y="735572"/>
                  <a:pt x="9803145" y="733425"/>
                </a:cubicBezTo>
                <a:cubicBezTo>
                  <a:pt x="10086384" y="731278"/>
                  <a:pt x="10221506" y="771699"/>
                  <a:pt x="10370003" y="733425"/>
                </a:cubicBezTo>
                <a:cubicBezTo>
                  <a:pt x="10417733" y="959975"/>
                  <a:pt x="10344038" y="1151611"/>
                  <a:pt x="10370003" y="1283494"/>
                </a:cubicBezTo>
                <a:cubicBezTo>
                  <a:pt x="10395968" y="1415377"/>
                  <a:pt x="10345405" y="1595375"/>
                  <a:pt x="10370003" y="1789557"/>
                </a:cubicBezTo>
                <a:cubicBezTo>
                  <a:pt x="10394601" y="1983739"/>
                  <a:pt x="10322361" y="2176252"/>
                  <a:pt x="10370003" y="2339626"/>
                </a:cubicBezTo>
                <a:cubicBezTo>
                  <a:pt x="10417645" y="2503000"/>
                  <a:pt x="10369758" y="2629342"/>
                  <a:pt x="10370003" y="2757678"/>
                </a:cubicBezTo>
                <a:cubicBezTo>
                  <a:pt x="10370248" y="2886014"/>
                  <a:pt x="10362298" y="3167362"/>
                  <a:pt x="10370003" y="3307747"/>
                </a:cubicBezTo>
                <a:cubicBezTo>
                  <a:pt x="10377708" y="3448132"/>
                  <a:pt x="10345989" y="3637395"/>
                  <a:pt x="10370003" y="3769804"/>
                </a:cubicBezTo>
                <a:cubicBezTo>
                  <a:pt x="10394017" y="3902213"/>
                  <a:pt x="10329507" y="4070103"/>
                  <a:pt x="10370003" y="4275868"/>
                </a:cubicBezTo>
                <a:cubicBezTo>
                  <a:pt x="10410499" y="4481633"/>
                  <a:pt x="10278130" y="4765622"/>
                  <a:pt x="10370003" y="5133975"/>
                </a:cubicBezTo>
                <a:cubicBezTo>
                  <a:pt x="10181413" y="5189769"/>
                  <a:pt x="10079019" y="5107448"/>
                  <a:pt x="9899511" y="5133975"/>
                </a:cubicBezTo>
                <a:cubicBezTo>
                  <a:pt x="9720003" y="5160502"/>
                  <a:pt x="9623356" y="5117088"/>
                  <a:pt x="9429020" y="5133975"/>
                </a:cubicBezTo>
                <a:cubicBezTo>
                  <a:pt x="9234684" y="5150862"/>
                  <a:pt x="8828203" y="5095075"/>
                  <a:pt x="8669430" y="5133975"/>
                </a:cubicBezTo>
                <a:cubicBezTo>
                  <a:pt x="8510657" y="5172875"/>
                  <a:pt x="8317648" y="5122755"/>
                  <a:pt x="8198939" y="5133975"/>
                </a:cubicBezTo>
                <a:cubicBezTo>
                  <a:pt x="8080230" y="5145195"/>
                  <a:pt x="7699591" y="5099178"/>
                  <a:pt x="7439350" y="5133975"/>
                </a:cubicBezTo>
                <a:cubicBezTo>
                  <a:pt x="7179109" y="5168772"/>
                  <a:pt x="7098005" y="5119234"/>
                  <a:pt x="6968858" y="5133975"/>
                </a:cubicBezTo>
                <a:cubicBezTo>
                  <a:pt x="6839711" y="5148716"/>
                  <a:pt x="6668094" y="5071589"/>
                  <a:pt x="6402000" y="5133975"/>
                </a:cubicBezTo>
                <a:cubicBezTo>
                  <a:pt x="6135906" y="5196361"/>
                  <a:pt x="6060171" y="5079705"/>
                  <a:pt x="5835143" y="5133975"/>
                </a:cubicBezTo>
                <a:cubicBezTo>
                  <a:pt x="5610115" y="5188245"/>
                  <a:pt x="5538216" y="5097933"/>
                  <a:pt x="5268285" y="5133975"/>
                </a:cubicBezTo>
                <a:cubicBezTo>
                  <a:pt x="4998354" y="5170017"/>
                  <a:pt x="5118019" y="5127932"/>
                  <a:pt x="4990525" y="5133975"/>
                </a:cubicBezTo>
                <a:cubicBezTo>
                  <a:pt x="4863031" y="5140018"/>
                  <a:pt x="4799911" y="5102763"/>
                  <a:pt x="4712765" y="5133975"/>
                </a:cubicBezTo>
                <a:cubicBezTo>
                  <a:pt x="4625619" y="5165187"/>
                  <a:pt x="4507414" y="5127944"/>
                  <a:pt x="4338639" y="5133975"/>
                </a:cubicBezTo>
                <a:cubicBezTo>
                  <a:pt x="4169864" y="5140006"/>
                  <a:pt x="3955243" y="5126577"/>
                  <a:pt x="3675416" y="5133975"/>
                </a:cubicBezTo>
                <a:cubicBezTo>
                  <a:pt x="3395589" y="5141373"/>
                  <a:pt x="3284915" y="5090369"/>
                  <a:pt x="2915826" y="5133975"/>
                </a:cubicBezTo>
                <a:cubicBezTo>
                  <a:pt x="2546737" y="5177581"/>
                  <a:pt x="2557524" y="5080689"/>
                  <a:pt x="2348969" y="5133975"/>
                </a:cubicBezTo>
                <a:cubicBezTo>
                  <a:pt x="2140414" y="5187261"/>
                  <a:pt x="1980964" y="5089587"/>
                  <a:pt x="1878477" y="5133975"/>
                </a:cubicBezTo>
                <a:cubicBezTo>
                  <a:pt x="1775990" y="5178363"/>
                  <a:pt x="1632693" y="5111344"/>
                  <a:pt x="1504351" y="5133975"/>
                </a:cubicBezTo>
                <a:cubicBezTo>
                  <a:pt x="1376009" y="5156606"/>
                  <a:pt x="1098708" y="5130214"/>
                  <a:pt x="733425" y="5133975"/>
                </a:cubicBezTo>
                <a:cubicBezTo>
                  <a:pt x="693650" y="5003427"/>
                  <a:pt x="772486" y="4724206"/>
                  <a:pt x="733425" y="4539901"/>
                </a:cubicBezTo>
                <a:cubicBezTo>
                  <a:pt x="694364" y="4355596"/>
                  <a:pt x="740146" y="4229966"/>
                  <a:pt x="733425" y="3945827"/>
                </a:cubicBezTo>
                <a:cubicBezTo>
                  <a:pt x="726704" y="3661688"/>
                  <a:pt x="772045" y="3545401"/>
                  <a:pt x="733425" y="3439763"/>
                </a:cubicBezTo>
                <a:cubicBezTo>
                  <a:pt x="694805" y="3334125"/>
                  <a:pt x="785606" y="3123075"/>
                  <a:pt x="733425" y="2889695"/>
                </a:cubicBezTo>
                <a:cubicBezTo>
                  <a:pt x="681244" y="2656315"/>
                  <a:pt x="793837" y="2558648"/>
                  <a:pt x="733425" y="2295620"/>
                </a:cubicBezTo>
                <a:cubicBezTo>
                  <a:pt x="673013" y="2032593"/>
                  <a:pt x="787927" y="2017084"/>
                  <a:pt x="733425" y="1833563"/>
                </a:cubicBezTo>
                <a:cubicBezTo>
                  <a:pt x="678923" y="1650042"/>
                  <a:pt x="757179" y="1549356"/>
                  <a:pt x="733425" y="1327499"/>
                </a:cubicBezTo>
                <a:cubicBezTo>
                  <a:pt x="709671" y="1105642"/>
                  <a:pt x="783320" y="1023675"/>
                  <a:pt x="733425" y="733425"/>
                </a:cubicBezTo>
                <a:close/>
              </a:path>
              <a:path w="11103428" h="5867400" fill="lightenLess" stroke="0" extrusionOk="0">
                <a:moveTo>
                  <a:pt x="0" y="0"/>
                </a:moveTo>
                <a:cubicBezTo>
                  <a:pt x="160279" y="-56051"/>
                  <a:pt x="365915" y="34940"/>
                  <a:pt x="473357" y="0"/>
                </a:cubicBezTo>
                <a:cubicBezTo>
                  <a:pt x="580799" y="-34940"/>
                  <a:pt x="1009996" y="49790"/>
                  <a:pt x="1168782" y="0"/>
                </a:cubicBezTo>
                <a:cubicBezTo>
                  <a:pt x="1327569" y="-49790"/>
                  <a:pt x="1407932" y="43434"/>
                  <a:pt x="1531104" y="0"/>
                </a:cubicBezTo>
                <a:cubicBezTo>
                  <a:pt x="1654276" y="-43434"/>
                  <a:pt x="1804336" y="38634"/>
                  <a:pt x="2004461" y="0"/>
                </a:cubicBezTo>
                <a:cubicBezTo>
                  <a:pt x="2204586" y="-38634"/>
                  <a:pt x="2487242" y="54841"/>
                  <a:pt x="2699886" y="0"/>
                </a:cubicBezTo>
                <a:cubicBezTo>
                  <a:pt x="2912530" y="-54841"/>
                  <a:pt x="3213896" y="52939"/>
                  <a:pt x="3506346" y="0"/>
                </a:cubicBezTo>
                <a:cubicBezTo>
                  <a:pt x="3798796" y="-52939"/>
                  <a:pt x="3720185" y="35591"/>
                  <a:pt x="3868668" y="0"/>
                </a:cubicBezTo>
                <a:cubicBezTo>
                  <a:pt x="4017151" y="-35591"/>
                  <a:pt x="4298164" y="32861"/>
                  <a:pt x="4675128" y="0"/>
                </a:cubicBezTo>
                <a:cubicBezTo>
                  <a:pt x="5052092" y="-32861"/>
                  <a:pt x="4851691" y="24384"/>
                  <a:pt x="4926416" y="0"/>
                </a:cubicBezTo>
                <a:cubicBezTo>
                  <a:pt x="5001141" y="-24384"/>
                  <a:pt x="5516842" y="17408"/>
                  <a:pt x="5732875" y="0"/>
                </a:cubicBezTo>
                <a:cubicBezTo>
                  <a:pt x="5948908" y="-17408"/>
                  <a:pt x="6059130" y="30611"/>
                  <a:pt x="6317266" y="0"/>
                </a:cubicBezTo>
                <a:cubicBezTo>
                  <a:pt x="6575402" y="-30611"/>
                  <a:pt x="6495363" y="11121"/>
                  <a:pt x="6568554" y="0"/>
                </a:cubicBezTo>
                <a:cubicBezTo>
                  <a:pt x="6641745" y="-11121"/>
                  <a:pt x="6943389" y="35684"/>
                  <a:pt x="7152945" y="0"/>
                </a:cubicBezTo>
                <a:cubicBezTo>
                  <a:pt x="7362501" y="-35684"/>
                  <a:pt x="7320085" y="9245"/>
                  <a:pt x="7404233" y="0"/>
                </a:cubicBezTo>
                <a:cubicBezTo>
                  <a:pt x="7488381" y="-9245"/>
                  <a:pt x="7779951" y="53753"/>
                  <a:pt x="7988624" y="0"/>
                </a:cubicBezTo>
                <a:cubicBezTo>
                  <a:pt x="8197297" y="-53753"/>
                  <a:pt x="8357420" y="21806"/>
                  <a:pt x="8573015" y="0"/>
                </a:cubicBezTo>
                <a:cubicBezTo>
                  <a:pt x="8788610" y="-21806"/>
                  <a:pt x="8930476" y="49116"/>
                  <a:pt x="9268440" y="0"/>
                </a:cubicBezTo>
                <a:cubicBezTo>
                  <a:pt x="9606404" y="-49116"/>
                  <a:pt x="9514906" y="24254"/>
                  <a:pt x="9741797" y="0"/>
                </a:cubicBezTo>
                <a:cubicBezTo>
                  <a:pt x="9968688" y="-24254"/>
                  <a:pt x="10268146" y="55295"/>
                  <a:pt x="10437222" y="0"/>
                </a:cubicBezTo>
                <a:cubicBezTo>
                  <a:pt x="10606299" y="-55295"/>
                  <a:pt x="10796773" y="72274"/>
                  <a:pt x="11103428" y="0"/>
                </a:cubicBezTo>
                <a:cubicBezTo>
                  <a:pt x="11040840" y="79583"/>
                  <a:pt x="10831342" y="269458"/>
                  <a:pt x="10758718" y="344710"/>
                </a:cubicBezTo>
                <a:cubicBezTo>
                  <a:pt x="10686094" y="419962"/>
                  <a:pt x="10481170" y="614246"/>
                  <a:pt x="10370003" y="733425"/>
                </a:cubicBezTo>
                <a:cubicBezTo>
                  <a:pt x="10077445" y="735192"/>
                  <a:pt x="9935174" y="658409"/>
                  <a:pt x="9610414" y="733425"/>
                </a:cubicBezTo>
                <a:cubicBezTo>
                  <a:pt x="9285654" y="808441"/>
                  <a:pt x="9380682" y="698403"/>
                  <a:pt x="9236288" y="733425"/>
                </a:cubicBezTo>
                <a:cubicBezTo>
                  <a:pt x="9091894" y="768447"/>
                  <a:pt x="8839868" y="670335"/>
                  <a:pt x="8573065" y="733425"/>
                </a:cubicBezTo>
                <a:cubicBezTo>
                  <a:pt x="8306262" y="796515"/>
                  <a:pt x="8381361" y="718471"/>
                  <a:pt x="8295304" y="733425"/>
                </a:cubicBezTo>
                <a:cubicBezTo>
                  <a:pt x="8209247" y="748379"/>
                  <a:pt x="7930952" y="676265"/>
                  <a:pt x="7632081" y="733425"/>
                </a:cubicBezTo>
                <a:cubicBezTo>
                  <a:pt x="7333210" y="790585"/>
                  <a:pt x="7189115" y="689178"/>
                  <a:pt x="7065224" y="733425"/>
                </a:cubicBezTo>
                <a:cubicBezTo>
                  <a:pt x="6941333" y="777672"/>
                  <a:pt x="6733846" y="725882"/>
                  <a:pt x="6498366" y="733425"/>
                </a:cubicBezTo>
                <a:cubicBezTo>
                  <a:pt x="6262886" y="740968"/>
                  <a:pt x="6283262" y="708185"/>
                  <a:pt x="6124240" y="733425"/>
                </a:cubicBezTo>
                <a:cubicBezTo>
                  <a:pt x="5965218" y="758665"/>
                  <a:pt x="5755129" y="697172"/>
                  <a:pt x="5557383" y="733425"/>
                </a:cubicBezTo>
                <a:cubicBezTo>
                  <a:pt x="5359637" y="769678"/>
                  <a:pt x="5415415" y="708886"/>
                  <a:pt x="5279622" y="733425"/>
                </a:cubicBezTo>
                <a:cubicBezTo>
                  <a:pt x="5143829" y="757964"/>
                  <a:pt x="4981394" y="725622"/>
                  <a:pt x="4809131" y="733425"/>
                </a:cubicBezTo>
                <a:cubicBezTo>
                  <a:pt x="4636868" y="741228"/>
                  <a:pt x="4465478" y="728623"/>
                  <a:pt x="4338639" y="733425"/>
                </a:cubicBezTo>
                <a:cubicBezTo>
                  <a:pt x="4211800" y="738227"/>
                  <a:pt x="3894673" y="672151"/>
                  <a:pt x="3675416" y="733425"/>
                </a:cubicBezTo>
                <a:cubicBezTo>
                  <a:pt x="3456159" y="794699"/>
                  <a:pt x="3513562" y="714587"/>
                  <a:pt x="3397655" y="733425"/>
                </a:cubicBezTo>
                <a:cubicBezTo>
                  <a:pt x="3281748" y="752263"/>
                  <a:pt x="2944224" y="720643"/>
                  <a:pt x="2830798" y="733425"/>
                </a:cubicBezTo>
                <a:cubicBezTo>
                  <a:pt x="2717372" y="746207"/>
                  <a:pt x="2496024" y="703962"/>
                  <a:pt x="2360306" y="733425"/>
                </a:cubicBezTo>
                <a:cubicBezTo>
                  <a:pt x="2224588" y="762888"/>
                  <a:pt x="2036693" y="729939"/>
                  <a:pt x="1889814" y="733425"/>
                </a:cubicBezTo>
                <a:cubicBezTo>
                  <a:pt x="1742935" y="736911"/>
                  <a:pt x="1482953" y="690208"/>
                  <a:pt x="1322957" y="733425"/>
                </a:cubicBezTo>
                <a:cubicBezTo>
                  <a:pt x="1162961" y="776642"/>
                  <a:pt x="945198" y="693549"/>
                  <a:pt x="733425" y="733425"/>
                </a:cubicBezTo>
                <a:cubicBezTo>
                  <a:pt x="547616" y="604711"/>
                  <a:pt x="530759" y="447846"/>
                  <a:pt x="374047" y="374047"/>
                </a:cubicBezTo>
                <a:cubicBezTo>
                  <a:pt x="217335" y="300248"/>
                  <a:pt x="122451" y="82403"/>
                  <a:pt x="0" y="0"/>
                </a:cubicBezTo>
                <a:close/>
              </a:path>
              <a:path w="11103428" h="5867400" fill="darkenLess" stroke="0" extrusionOk="0">
                <a:moveTo>
                  <a:pt x="0" y="5867400"/>
                </a:moveTo>
                <a:cubicBezTo>
                  <a:pt x="70072" y="5760704"/>
                  <a:pt x="265369" y="5643803"/>
                  <a:pt x="352044" y="5515356"/>
                </a:cubicBezTo>
                <a:cubicBezTo>
                  <a:pt x="438719" y="5386909"/>
                  <a:pt x="664252" y="5264188"/>
                  <a:pt x="733425" y="5133975"/>
                </a:cubicBezTo>
                <a:cubicBezTo>
                  <a:pt x="862763" y="5101016"/>
                  <a:pt x="903089" y="5149793"/>
                  <a:pt x="1011185" y="5133975"/>
                </a:cubicBezTo>
                <a:cubicBezTo>
                  <a:pt x="1119281" y="5118157"/>
                  <a:pt x="1446195" y="5164088"/>
                  <a:pt x="1770774" y="5133975"/>
                </a:cubicBezTo>
                <a:cubicBezTo>
                  <a:pt x="2095353" y="5103862"/>
                  <a:pt x="2290888" y="5177113"/>
                  <a:pt x="2433998" y="5133975"/>
                </a:cubicBezTo>
                <a:cubicBezTo>
                  <a:pt x="2577108" y="5090837"/>
                  <a:pt x="2762206" y="5170455"/>
                  <a:pt x="3000855" y="5133975"/>
                </a:cubicBezTo>
                <a:cubicBezTo>
                  <a:pt x="3239504" y="5097495"/>
                  <a:pt x="3238017" y="5156467"/>
                  <a:pt x="3374981" y="5133975"/>
                </a:cubicBezTo>
                <a:cubicBezTo>
                  <a:pt x="3511945" y="5111483"/>
                  <a:pt x="3617535" y="5174075"/>
                  <a:pt x="3749107" y="5133975"/>
                </a:cubicBezTo>
                <a:cubicBezTo>
                  <a:pt x="3880679" y="5093875"/>
                  <a:pt x="4020611" y="5155383"/>
                  <a:pt x="4123233" y="5133975"/>
                </a:cubicBezTo>
                <a:cubicBezTo>
                  <a:pt x="4225855" y="5112567"/>
                  <a:pt x="4460663" y="5172657"/>
                  <a:pt x="4690091" y="5133975"/>
                </a:cubicBezTo>
                <a:cubicBezTo>
                  <a:pt x="4919519" y="5095293"/>
                  <a:pt x="4982083" y="5170060"/>
                  <a:pt x="5256948" y="5133975"/>
                </a:cubicBezTo>
                <a:cubicBezTo>
                  <a:pt x="5531813" y="5097890"/>
                  <a:pt x="5587671" y="5147958"/>
                  <a:pt x="5823806" y="5133975"/>
                </a:cubicBezTo>
                <a:cubicBezTo>
                  <a:pt x="6059941" y="5119992"/>
                  <a:pt x="6168220" y="5180479"/>
                  <a:pt x="6294297" y="5133975"/>
                </a:cubicBezTo>
                <a:cubicBezTo>
                  <a:pt x="6420374" y="5087471"/>
                  <a:pt x="6744490" y="5142587"/>
                  <a:pt x="6861155" y="5133975"/>
                </a:cubicBezTo>
                <a:cubicBezTo>
                  <a:pt x="6977820" y="5125363"/>
                  <a:pt x="7082061" y="5141093"/>
                  <a:pt x="7138915" y="5133975"/>
                </a:cubicBezTo>
                <a:cubicBezTo>
                  <a:pt x="7195769" y="5126857"/>
                  <a:pt x="7433841" y="5151500"/>
                  <a:pt x="7609407" y="5133975"/>
                </a:cubicBezTo>
                <a:cubicBezTo>
                  <a:pt x="7784973" y="5116450"/>
                  <a:pt x="7813715" y="5165770"/>
                  <a:pt x="7983533" y="5133975"/>
                </a:cubicBezTo>
                <a:cubicBezTo>
                  <a:pt x="8153351" y="5102180"/>
                  <a:pt x="8234535" y="5160300"/>
                  <a:pt x="8357659" y="5133975"/>
                </a:cubicBezTo>
                <a:cubicBezTo>
                  <a:pt x="8480783" y="5107650"/>
                  <a:pt x="8887979" y="5216455"/>
                  <a:pt x="9117248" y="5133975"/>
                </a:cubicBezTo>
                <a:cubicBezTo>
                  <a:pt x="9346517" y="5051495"/>
                  <a:pt x="9434322" y="5172756"/>
                  <a:pt x="9587740" y="5133975"/>
                </a:cubicBezTo>
                <a:cubicBezTo>
                  <a:pt x="9741158" y="5095194"/>
                  <a:pt x="9748733" y="5144033"/>
                  <a:pt x="9865500" y="5133975"/>
                </a:cubicBezTo>
                <a:cubicBezTo>
                  <a:pt x="9982267" y="5123917"/>
                  <a:pt x="10217493" y="5192969"/>
                  <a:pt x="10370003" y="5133975"/>
                </a:cubicBezTo>
                <a:cubicBezTo>
                  <a:pt x="10453456" y="5216216"/>
                  <a:pt x="10576860" y="5419351"/>
                  <a:pt x="10714713" y="5478685"/>
                </a:cubicBezTo>
                <a:cubicBezTo>
                  <a:pt x="10852566" y="5538019"/>
                  <a:pt x="10930390" y="5707780"/>
                  <a:pt x="11103428" y="5867400"/>
                </a:cubicBezTo>
                <a:cubicBezTo>
                  <a:pt x="10847711" y="5942852"/>
                  <a:pt x="10592405" y="5814103"/>
                  <a:pt x="10408003" y="5867400"/>
                </a:cubicBezTo>
                <a:cubicBezTo>
                  <a:pt x="10223601" y="5920697"/>
                  <a:pt x="10063551" y="5853985"/>
                  <a:pt x="9934646" y="5867400"/>
                </a:cubicBezTo>
                <a:cubicBezTo>
                  <a:pt x="9805741" y="5880815"/>
                  <a:pt x="9390682" y="5773087"/>
                  <a:pt x="9128187" y="5867400"/>
                </a:cubicBezTo>
                <a:cubicBezTo>
                  <a:pt x="8865692" y="5961713"/>
                  <a:pt x="8677175" y="5863127"/>
                  <a:pt x="8321727" y="5867400"/>
                </a:cubicBezTo>
                <a:cubicBezTo>
                  <a:pt x="7966279" y="5871673"/>
                  <a:pt x="8037089" y="5837017"/>
                  <a:pt x="7848370" y="5867400"/>
                </a:cubicBezTo>
                <a:cubicBezTo>
                  <a:pt x="7659651" y="5897783"/>
                  <a:pt x="7357019" y="5786310"/>
                  <a:pt x="7041911" y="5867400"/>
                </a:cubicBezTo>
                <a:cubicBezTo>
                  <a:pt x="6726803" y="5948490"/>
                  <a:pt x="6790865" y="5813505"/>
                  <a:pt x="6568554" y="5867400"/>
                </a:cubicBezTo>
                <a:cubicBezTo>
                  <a:pt x="6346243" y="5921295"/>
                  <a:pt x="6162322" y="5829464"/>
                  <a:pt x="5984163" y="5867400"/>
                </a:cubicBezTo>
                <a:cubicBezTo>
                  <a:pt x="5806004" y="5905336"/>
                  <a:pt x="5790152" y="5843851"/>
                  <a:pt x="5621841" y="5867400"/>
                </a:cubicBezTo>
                <a:cubicBezTo>
                  <a:pt x="5453530" y="5890949"/>
                  <a:pt x="5281631" y="5840777"/>
                  <a:pt x="5037450" y="5867400"/>
                </a:cubicBezTo>
                <a:cubicBezTo>
                  <a:pt x="4793269" y="5894023"/>
                  <a:pt x="4840997" y="5835849"/>
                  <a:pt x="4675128" y="5867400"/>
                </a:cubicBezTo>
                <a:cubicBezTo>
                  <a:pt x="4509259" y="5898951"/>
                  <a:pt x="4152860" y="5812385"/>
                  <a:pt x="3979702" y="5867400"/>
                </a:cubicBezTo>
                <a:cubicBezTo>
                  <a:pt x="3806544" y="5922415"/>
                  <a:pt x="3583104" y="5815824"/>
                  <a:pt x="3395311" y="5867400"/>
                </a:cubicBezTo>
                <a:cubicBezTo>
                  <a:pt x="3207518" y="5918976"/>
                  <a:pt x="3029177" y="5862725"/>
                  <a:pt x="2810920" y="5867400"/>
                </a:cubicBezTo>
                <a:cubicBezTo>
                  <a:pt x="2592663" y="5872075"/>
                  <a:pt x="2609085" y="5859004"/>
                  <a:pt x="2448598" y="5867400"/>
                </a:cubicBezTo>
                <a:cubicBezTo>
                  <a:pt x="2288111" y="5875796"/>
                  <a:pt x="2066875" y="5803328"/>
                  <a:pt x="1753173" y="5867400"/>
                </a:cubicBezTo>
                <a:cubicBezTo>
                  <a:pt x="1439471" y="5931472"/>
                  <a:pt x="1419139" y="5846736"/>
                  <a:pt x="1168782" y="5867400"/>
                </a:cubicBezTo>
                <a:cubicBezTo>
                  <a:pt x="918425" y="5888064"/>
                  <a:pt x="442201" y="5846370"/>
                  <a:pt x="0" y="5867400"/>
                </a:cubicBezTo>
                <a:close/>
              </a:path>
              <a:path w="11103428" h="5867400" fill="lighten" stroke="0" extrusionOk="0">
                <a:moveTo>
                  <a:pt x="0" y="0"/>
                </a:moveTo>
                <a:cubicBezTo>
                  <a:pt x="167761" y="133350"/>
                  <a:pt x="202884" y="248324"/>
                  <a:pt x="366713" y="366713"/>
                </a:cubicBezTo>
                <a:cubicBezTo>
                  <a:pt x="530542" y="485102"/>
                  <a:pt x="544936" y="590194"/>
                  <a:pt x="733425" y="733425"/>
                </a:cubicBezTo>
                <a:cubicBezTo>
                  <a:pt x="786577" y="980504"/>
                  <a:pt x="727683" y="1167477"/>
                  <a:pt x="733425" y="1327499"/>
                </a:cubicBezTo>
                <a:cubicBezTo>
                  <a:pt x="739167" y="1487521"/>
                  <a:pt x="677057" y="1694538"/>
                  <a:pt x="733425" y="1833563"/>
                </a:cubicBezTo>
                <a:cubicBezTo>
                  <a:pt x="789793" y="1972588"/>
                  <a:pt x="722305" y="2180559"/>
                  <a:pt x="733425" y="2427637"/>
                </a:cubicBezTo>
                <a:cubicBezTo>
                  <a:pt x="744545" y="2674715"/>
                  <a:pt x="728680" y="2726184"/>
                  <a:pt x="733425" y="2933700"/>
                </a:cubicBezTo>
                <a:cubicBezTo>
                  <a:pt x="738170" y="3141216"/>
                  <a:pt x="730531" y="3276545"/>
                  <a:pt x="733425" y="3571780"/>
                </a:cubicBezTo>
                <a:cubicBezTo>
                  <a:pt x="736319" y="3867015"/>
                  <a:pt x="707056" y="4072386"/>
                  <a:pt x="733425" y="4209860"/>
                </a:cubicBezTo>
                <a:cubicBezTo>
                  <a:pt x="759794" y="4347334"/>
                  <a:pt x="666869" y="4811992"/>
                  <a:pt x="733425" y="5133975"/>
                </a:cubicBezTo>
                <a:cubicBezTo>
                  <a:pt x="596251" y="5332592"/>
                  <a:pt x="438733" y="5391004"/>
                  <a:pt x="352044" y="5515356"/>
                </a:cubicBezTo>
                <a:cubicBezTo>
                  <a:pt x="265355" y="5639708"/>
                  <a:pt x="52402" y="5761210"/>
                  <a:pt x="0" y="5867400"/>
                </a:cubicBezTo>
                <a:cubicBezTo>
                  <a:pt x="-23407" y="5601789"/>
                  <a:pt x="49711" y="5547368"/>
                  <a:pt x="0" y="5280660"/>
                </a:cubicBezTo>
                <a:cubicBezTo>
                  <a:pt x="-49711" y="5013952"/>
                  <a:pt x="25105" y="5002347"/>
                  <a:pt x="0" y="4811268"/>
                </a:cubicBezTo>
                <a:cubicBezTo>
                  <a:pt x="-25105" y="4620189"/>
                  <a:pt x="13695" y="4524665"/>
                  <a:pt x="0" y="4341876"/>
                </a:cubicBezTo>
                <a:cubicBezTo>
                  <a:pt x="-13695" y="4159087"/>
                  <a:pt x="46842" y="4082173"/>
                  <a:pt x="0" y="3872484"/>
                </a:cubicBezTo>
                <a:cubicBezTo>
                  <a:pt x="-46842" y="3662795"/>
                  <a:pt x="411" y="3401486"/>
                  <a:pt x="0" y="3227070"/>
                </a:cubicBezTo>
                <a:cubicBezTo>
                  <a:pt x="-411" y="3052654"/>
                  <a:pt x="34875" y="2981446"/>
                  <a:pt x="0" y="2757678"/>
                </a:cubicBezTo>
                <a:cubicBezTo>
                  <a:pt x="-34875" y="2533910"/>
                  <a:pt x="15893" y="2427163"/>
                  <a:pt x="0" y="2288286"/>
                </a:cubicBezTo>
                <a:cubicBezTo>
                  <a:pt x="-15893" y="2149409"/>
                  <a:pt x="52298" y="1963905"/>
                  <a:pt x="0" y="1701546"/>
                </a:cubicBezTo>
                <a:cubicBezTo>
                  <a:pt x="-52298" y="1439187"/>
                  <a:pt x="20286" y="1370057"/>
                  <a:pt x="0" y="1232154"/>
                </a:cubicBezTo>
                <a:cubicBezTo>
                  <a:pt x="-20286" y="1094251"/>
                  <a:pt x="41723" y="817641"/>
                  <a:pt x="0" y="645414"/>
                </a:cubicBezTo>
                <a:cubicBezTo>
                  <a:pt x="-41723" y="473187"/>
                  <a:pt x="64488" y="254713"/>
                  <a:pt x="0" y="0"/>
                </a:cubicBezTo>
                <a:close/>
              </a:path>
              <a:path w="11103428" h="5867400" fill="darken" stroke="0" extrusionOk="0">
                <a:moveTo>
                  <a:pt x="11103428" y="0"/>
                </a:moveTo>
                <a:cubicBezTo>
                  <a:pt x="11138416" y="281903"/>
                  <a:pt x="11081477" y="458372"/>
                  <a:pt x="11103428" y="704088"/>
                </a:cubicBezTo>
                <a:cubicBezTo>
                  <a:pt x="11125379" y="949804"/>
                  <a:pt x="11079273" y="1208014"/>
                  <a:pt x="11103428" y="1408176"/>
                </a:cubicBezTo>
                <a:cubicBezTo>
                  <a:pt x="11127583" y="1608338"/>
                  <a:pt x="11052373" y="1790542"/>
                  <a:pt x="11103428" y="1994916"/>
                </a:cubicBezTo>
                <a:cubicBezTo>
                  <a:pt x="11154483" y="2199290"/>
                  <a:pt x="11050037" y="2519367"/>
                  <a:pt x="11103428" y="2699004"/>
                </a:cubicBezTo>
                <a:cubicBezTo>
                  <a:pt x="11156819" y="2878641"/>
                  <a:pt x="11051870" y="2960996"/>
                  <a:pt x="11103428" y="3168396"/>
                </a:cubicBezTo>
                <a:cubicBezTo>
                  <a:pt x="11154986" y="3375796"/>
                  <a:pt x="11061585" y="3532941"/>
                  <a:pt x="11103428" y="3755136"/>
                </a:cubicBezTo>
                <a:cubicBezTo>
                  <a:pt x="11145271" y="3977331"/>
                  <a:pt x="11046514" y="4178797"/>
                  <a:pt x="11103428" y="4400550"/>
                </a:cubicBezTo>
                <a:cubicBezTo>
                  <a:pt x="11160342" y="4622303"/>
                  <a:pt x="11088267" y="4708239"/>
                  <a:pt x="11103428" y="4811268"/>
                </a:cubicBezTo>
                <a:cubicBezTo>
                  <a:pt x="11118589" y="4914297"/>
                  <a:pt x="11056495" y="5405918"/>
                  <a:pt x="11103428" y="5867400"/>
                </a:cubicBezTo>
                <a:cubicBezTo>
                  <a:pt x="10999861" y="5816841"/>
                  <a:pt x="10860021" y="5623249"/>
                  <a:pt x="10744050" y="5508022"/>
                </a:cubicBezTo>
                <a:cubicBezTo>
                  <a:pt x="10628079" y="5392795"/>
                  <a:pt x="10533471" y="5280273"/>
                  <a:pt x="10370003" y="5133975"/>
                </a:cubicBezTo>
                <a:cubicBezTo>
                  <a:pt x="10350400" y="5048379"/>
                  <a:pt x="10419225" y="4838283"/>
                  <a:pt x="10370003" y="4715923"/>
                </a:cubicBezTo>
                <a:cubicBezTo>
                  <a:pt x="10320781" y="4593563"/>
                  <a:pt x="10404971" y="4307564"/>
                  <a:pt x="10370003" y="4165854"/>
                </a:cubicBezTo>
                <a:cubicBezTo>
                  <a:pt x="10335035" y="4024144"/>
                  <a:pt x="10404776" y="3787667"/>
                  <a:pt x="10370003" y="3571780"/>
                </a:cubicBezTo>
                <a:cubicBezTo>
                  <a:pt x="10335230" y="3355893"/>
                  <a:pt x="10375213" y="3358803"/>
                  <a:pt x="10370003" y="3153728"/>
                </a:cubicBezTo>
                <a:cubicBezTo>
                  <a:pt x="10364793" y="2948653"/>
                  <a:pt x="10428904" y="2705477"/>
                  <a:pt x="10370003" y="2559653"/>
                </a:cubicBezTo>
                <a:cubicBezTo>
                  <a:pt x="10311102" y="2413830"/>
                  <a:pt x="10408854" y="2279470"/>
                  <a:pt x="10370003" y="2097596"/>
                </a:cubicBezTo>
                <a:cubicBezTo>
                  <a:pt x="10331152" y="1915722"/>
                  <a:pt x="10397525" y="1767217"/>
                  <a:pt x="10370003" y="1635538"/>
                </a:cubicBezTo>
                <a:cubicBezTo>
                  <a:pt x="10342481" y="1503859"/>
                  <a:pt x="10405236" y="1116729"/>
                  <a:pt x="10370003" y="733425"/>
                </a:cubicBezTo>
                <a:cubicBezTo>
                  <a:pt x="10461816" y="552504"/>
                  <a:pt x="10634382" y="532578"/>
                  <a:pt x="10751384" y="352044"/>
                </a:cubicBezTo>
                <a:cubicBezTo>
                  <a:pt x="10868386" y="171510"/>
                  <a:pt x="11050531" y="127374"/>
                  <a:pt x="11103428" y="0"/>
                </a:cubicBezTo>
                <a:close/>
              </a:path>
              <a:path w="11103428" h="5867400" fill="none" extrusionOk="0">
                <a:moveTo>
                  <a:pt x="0" y="0"/>
                </a:moveTo>
                <a:cubicBezTo>
                  <a:pt x="168352" y="-7144"/>
                  <a:pt x="236075" y="5875"/>
                  <a:pt x="362322" y="0"/>
                </a:cubicBezTo>
                <a:cubicBezTo>
                  <a:pt x="488569" y="-5875"/>
                  <a:pt x="645236" y="39447"/>
                  <a:pt x="835679" y="0"/>
                </a:cubicBezTo>
                <a:cubicBezTo>
                  <a:pt x="1026122" y="-39447"/>
                  <a:pt x="1238180" y="63246"/>
                  <a:pt x="1531104" y="0"/>
                </a:cubicBezTo>
                <a:cubicBezTo>
                  <a:pt x="1824029" y="-63246"/>
                  <a:pt x="1888038" y="65444"/>
                  <a:pt x="2226530" y="0"/>
                </a:cubicBezTo>
                <a:cubicBezTo>
                  <a:pt x="2565022" y="-65444"/>
                  <a:pt x="2711990" y="2343"/>
                  <a:pt x="3032989" y="0"/>
                </a:cubicBezTo>
                <a:cubicBezTo>
                  <a:pt x="3353988" y="-2343"/>
                  <a:pt x="3541198" y="9362"/>
                  <a:pt x="3728414" y="0"/>
                </a:cubicBezTo>
                <a:cubicBezTo>
                  <a:pt x="3915630" y="-9362"/>
                  <a:pt x="3865745" y="23229"/>
                  <a:pt x="3979702" y="0"/>
                </a:cubicBezTo>
                <a:cubicBezTo>
                  <a:pt x="4093659" y="-23229"/>
                  <a:pt x="4469525" y="48616"/>
                  <a:pt x="4786162" y="0"/>
                </a:cubicBezTo>
                <a:cubicBezTo>
                  <a:pt x="5102799" y="-48616"/>
                  <a:pt x="4966994" y="22840"/>
                  <a:pt x="5037450" y="0"/>
                </a:cubicBezTo>
                <a:cubicBezTo>
                  <a:pt x="5107906" y="-22840"/>
                  <a:pt x="5402777" y="43023"/>
                  <a:pt x="5621841" y="0"/>
                </a:cubicBezTo>
                <a:cubicBezTo>
                  <a:pt x="5840905" y="-43023"/>
                  <a:pt x="5798678" y="5840"/>
                  <a:pt x="5873129" y="0"/>
                </a:cubicBezTo>
                <a:cubicBezTo>
                  <a:pt x="5947580" y="-5840"/>
                  <a:pt x="6423943" y="1473"/>
                  <a:pt x="6679589" y="0"/>
                </a:cubicBezTo>
                <a:cubicBezTo>
                  <a:pt x="6935235" y="-1473"/>
                  <a:pt x="7076308" y="35262"/>
                  <a:pt x="7375014" y="0"/>
                </a:cubicBezTo>
                <a:cubicBezTo>
                  <a:pt x="7673720" y="-35262"/>
                  <a:pt x="7720862" y="27039"/>
                  <a:pt x="7848370" y="0"/>
                </a:cubicBezTo>
                <a:cubicBezTo>
                  <a:pt x="7975878" y="-27039"/>
                  <a:pt x="8453711" y="57507"/>
                  <a:pt x="8654830" y="0"/>
                </a:cubicBezTo>
                <a:cubicBezTo>
                  <a:pt x="8855949" y="-57507"/>
                  <a:pt x="8904175" y="37056"/>
                  <a:pt x="9017152" y="0"/>
                </a:cubicBezTo>
                <a:cubicBezTo>
                  <a:pt x="9130129" y="-37056"/>
                  <a:pt x="9272274" y="19951"/>
                  <a:pt x="9379475" y="0"/>
                </a:cubicBezTo>
                <a:cubicBezTo>
                  <a:pt x="9486676" y="-19951"/>
                  <a:pt x="9797176" y="42458"/>
                  <a:pt x="9963866" y="0"/>
                </a:cubicBezTo>
                <a:cubicBezTo>
                  <a:pt x="10130556" y="-42458"/>
                  <a:pt x="10280797" y="24545"/>
                  <a:pt x="10548257" y="0"/>
                </a:cubicBezTo>
                <a:cubicBezTo>
                  <a:pt x="10815717" y="-24545"/>
                  <a:pt x="10973090" y="31432"/>
                  <a:pt x="11103428" y="0"/>
                </a:cubicBezTo>
                <a:cubicBezTo>
                  <a:pt x="11147083" y="119277"/>
                  <a:pt x="11054709" y="387949"/>
                  <a:pt x="11103428" y="528066"/>
                </a:cubicBezTo>
                <a:cubicBezTo>
                  <a:pt x="11152147" y="668183"/>
                  <a:pt x="11068099" y="802415"/>
                  <a:pt x="11103428" y="1056132"/>
                </a:cubicBezTo>
                <a:cubicBezTo>
                  <a:pt x="11138757" y="1309849"/>
                  <a:pt x="11055643" y="1599196"/>
                  <a:pt x="11103428" y="1760220"/>
                </a:cubicBezTo>
                <a:cubicBezTo>
                  <a:pt x="11151213" y="1921244"/>
                  <a:pt x="11079947" y="2296658"/>
                  <a:pt x="11103428" y="2464308"/>
                </a:cubicBezTo>
                <a:cubicBezTo>
                  <a:pt x="11126909" y="2631958"/>
                  <a:pt x="11072110" y="2954509"/>
                  <a:pt x="11103428" y="3109722"/>
                </a:cubicBezTo>
                <a:cubicBezTo>
                  <a:pt x="11134746" y="3264935"/>
                  <a:pt x="11100958" y="3357068"/>
                  <a:pt x="11103428" y="3579114"/>
                </a:cubicBezTo>
                <a:cubicBezTo>
                  <a:pt x="11105898" y="3801160"/>
                  <a:pt x="11058742" y="3818504"/>
                  <a:pt x="11103428" y="4048506"/>
                </a:cubicBezTo>
                <a:cubicBezTo>
                  <a:pt x="11148114" y="4278508"/>
                  <a:pt x="11088219" y="4451281"/>
                  <a:pt x="11103428" y="4752594"/>
                </a:cubicBezTo>
                <a:cubicBezTo>
                  <a:pt x="11118637" y="5053907"/>
                  <a:pt x="11045190" y="5115529"/>
                  <a:pt x="11103428" y="5280660"/>
                </a:cubicBezTo>
                <a:cubicBezTo>
                  <a:pt x="11161666" y="5445791"/>
                  <a:pt x="11059767" y="5596063"/>
                  <a:pt x="11103428" y="5867400"/>
                </a:cubicBezTo>
                <a:cubicBezTo>
                  <a:pt x="10934292" y="5896307"/>
                  <a:pt x="10641714" y="5852379"/>
                  <a:pt x="10519037" y="5867400"/>
                </a:cubicBezTo>
                <a:cubicBezTo>
                  <a:pt x="10396360" y="5882421"/>
                  <a:pt x="10065983" y="5832553"/>
                  <a:pt x="9712578" y="5867400"/>
                </a:cubicBezTo>
                <a:cubicBezTo>
                  <a:pt x="9359173" y="5902247"/>
                  <a:pt x="9268452" y="5848257"/>
                  <a:pt x="8906118" y="5867400"/>
                </a:cubicBezTo>
                <a:cubicBezTo>
                  <a:pt x="8543784" y="5886543"/>
                  <a:pt x="8468355" y="5841666"/>
                  <a:pt x="8321727" y="5867400"/>
                </a:cubicBezTo>
                <a:cubicBezTo>
                  <a:pt x="8175099" y="5893134"/>
                  <a:pt x="8140638" y="5865768"/>
                  <a:pt x="8070439" y="5867400"/>
                </a:cubicBezTo>
                <a:cubicBezTo>
                  <a:pt x="8000240" y="5869032"/>
                  <a:pt x="7938565" y="5851903"/>
                  <a:pt x="7819151" y="5867400"/>
                </a:cubicBezTo>
                <a:cubicBezTo>
                  <a:pt x="7699737" y="5882897"/>
                  <a:pt x="7575724" y="5831761"/>
                  <a:pt x="7345794" y="5867400"/>
                </a:cubicBezTo>
                <a:cubicBezTo>
                  <a:pt x="7115864" y="5903039"/>
                  <a:pt x="6991399" y="5840066"/>
                  <a:pt x="6872438" y="5867400"/>
                </a:cubicBezTo>
                <a:cubicBezTo>
                  <a:pt x="6753477" y="5894734"/>
                  <a:pt x="6410805" y="5791145"/>
                  <a:pt x="6177012" y="5867400"/>
                </a:cubicBezTo>
                <a:cubicBezTo>
                  <a:pt x="5943219" y="5943655"/>
                  <a:pt x="5783432" y="5860193"/>
                  <a:pt x="5592621" y="5867400"/>
                </a:cubicBezTo>
                <a:cubicBezTo>
                  <a:pt x="5401810" y="5874607"/>
                  <a:pt x="5083727" y="5794882"/>
                  <a:pt x="4897196" y="5867400"/>
                </a:cubicBezTo>
                <a:cubicBezTo>
                  <a:pt x="4710665" y="5939918"/>
                  <a:pt x="4373759" y="5865486"/>
                  <a:pt x="4090737" y="5867400"/>
                </a:cubicBezTo>
                <a:cubicBezTo>
                  <a:pt x="3807715" y="5869314"/>
                  <a:pt x="3500274" y="5801956"/>
                  <a:pt x="3284277" y="5867400"/>
                </a:cubicBezTo>
                <a:cubicBezTo>
                  <a:pt x="3068280" y="5932844"/>
                  <a:pt x="2661605" y="5817934"/>
                  <a:pt x="2477818" y="5867400"/>
                </a:cubicBezTo>
                <a:cubicBezTo>
                  <a:pt x="2294031" y="5916866"/>
                  <a:pt x="1919917" y="5786229"/>
                  <a:pt x="1671358" y="5867400"/>
                </a:cubicBezTo>
                <a:cubicBezTo>
                  <a:pt x="1422799" y="5948571"/>
                  <a:pt x="1309366" y="5815277"/>
                  <a:pt x="1198001" y="5867400"/>
                </a:cubicBezTo>
                <a:cubicBezTo>
                  <a:pt x="1086636" y="5919523"/>
                  <a:pt x="874106" y="5813810"/>
                  <a:pt x="724645" y="5867400"/>
                </a:cubicBezTo>
                <a:cubicBezTo>
                  <a:pt x="575184" y="5920990"/>
                  <a:pt x="258414" y="5818303"/>
                  <a:pt x="0" y="5867400"/>
                </a:cubicBezTo>
                <a:cubicBezTo>
                  <a:pt x="-69325" y="5645341"/>
                  <a:pt x="14428" y="5437567"/>
                  <a:pt x="0" y="5280660"/>
                </a:cubicBezTo>
                <a:cubicBezTo>
                  <a:pt x="-14428" y="5123753"/>
                  <a:pt x="1500" y="5068282"/>
                  <a:pt x="0" y="4869942"/>
                </a:cubicBezTo>
                <a:cubicBezTo>
                  <a:pt x="-1500" y="4671602"/>
                  <a:pt x="15329" y="4550778"/>
                  <a:pt x="0" y="4400550"/>
                </a:cubicBezTo>
                <a:cubicBezTo>
                  <a:pt x="-15329" y="4250322"/>
                  <a:pt x="14641" y="4077750"/>
                  <a:pt x="0" y="3813810"/>
                </a:cubicBezTo>
                <a:cubicBezTo>
                  <a:pt x="-14641" y="3549870"/>
                  <a:pt x="42580" y="3385719"/>
                  <a:pt x="0" y="3227070"/>
                </a:cubicBezTo>
                <a:cubicBezTo>
                  <a:pt x="-42580" y="3068421"/>
                  <a:pt x="54800" y="2918525"/>
                  <a:pt x="0" y="2757678"/>
                </a:cubicBezTo>
                <a:cubicBezTo>
                  <a:pt x="-54800" y="2596831"/>
                  <a:pt x="58662" y="2260850"/>
                  <a:pt x="0" y="2112264"/>
                </a:cubicBezTo>
                <a:cubicBezTo>
                  <a:pt x="-58662" y="1963678"/>
                  <a:pt x="60136" y="1653748"/>
                  <a:pt x="0" y="1408176"/>
                </a:cubicBezTo>
                <a:cubicBezTo>
                  <a:pt x="-60136" y="1162604"/>
                  <a:pt x="15650" y="1096917"/>
                  <a:pt x="0" y="997458"/>
                </a:cubicBezTo>
                <a:cubicBezTo>
                  <a:pt x="-15650" y="897999"/>
                  <a:pt x="87942" y="420369"/>
                  <a:pt x="0" y="0"/>
                </a:cubicBezTo>
                <a:close/>
                <a:moveTo>
                  <a:pt x="733425" y="733425"/>
                </a:moveTo>
                <a:cubicBezTo>
                  <a:pt x="906399" y="674849"/>
                  <a:pt x="1188439" y="795151"/>
                  <a:pt x="1493014" y="733425"/>
                </a:cubicBezTo>
                <a:cubicBezTo>
                  <a:pt x="1797589" y="671699"/>
                  <a:pt x="1638300" y="753465"/>
                  <a:pt x="1770774" y="733425"/>
                </a:cubicBezTo>
                <a:cubicBezTo>
                  <a:pt x="1903248" y="713385"/>
                  <a:pt x="1919191" y="766090"/>
                  <a:pt x="2048534" y="733425"/>
                </a:cubicBezTo>
                <a:cubicBezTo>
                  <a:pt x="2177877" y="700760"/>
                  <a:pt x="2289066" y="767177"/>
                  <a:pt x="2422660" y="733425"/>
                </a:cubicBezTo>
                <a:cubicBezTo>
                  <a:pt x="2556254" y="699673"/>
                  <a:pt x="2760042" y="797406"/>
                  <a:pt x="2989518" y="733425"/>
                </a:cubicBezTo>
                <a:cubicBezTo>
                  <a:pt x="3218994" y="669444"/>
                  <a:pt x="3193580" y="756059"/>
                  <a:pt x="3363644" y="733425"/>
                </a:cubicBezTo>
                <a:cubicBezTo>
                  <a:pt x="3533708" y="710791"/>
                  <a:pt x="3756408" y="745765"/>
                  <a:pt x="3930501" y="733425"/>
                </a:cubicBezTo>
                <a:cubicBezTo>
                  <a:pt x="4104594" y="721085"/>
                  <a:pt x="4135026" y="756154"/>
                  <a:pt x="4304627" y="733425"/>
                </a:cubicBezTo>
                <a:cubicBezTo>
                  <a:pt x="4474228" y="710696"/>
                  <a:pt x="4637393" y="741923"/>
                  <a:pt x="4967851" y="733425"/>
                </a:cubicBezTo>
                <a:cubicBezTo>
                  <a:pt x="5298309" y="724927"/>
                  <a:pt x="5313622" y="791652"/>
                  <a:pt x="5534708" y="733425"/>
                </a:cubicBezTo>
                <a:cubicBezTo>
                  <a:pt x="5755794" y="675198"/>
                  <a:pt x="5739535" y="747822"/>
                  <a:pt x="5908834" y="733425"/>
                </a:cubicBezTo>
                <a:cubicBezTo>
                  <a:pt x="6078133" y="719028"/>
                  <a:pt x="6120498" y="770297"/>
                  <a:pt x="6282960" y="733425"/>
                </a:cubicBezTo>
                <a:cubicBezTo>
                  <a:pt x="6445422" y="696553"/>
                  <a:pt x="6676301" y="755165"/>
                  <a:pt x="6849818" y="733425"/>
                </a:cubicBezTo>
                <a:cubicBezTo>
                  <a:pt x="7023335" y="711685"/>
                  <a:pt x="7131838" y="745269"/>
                  <a:pt x="7223944" y="733425"/>
                </a:cubicBezTo>
                <a:cubicBezTo>
                  <a:pt x="7316050" y="721581"/>
                  <a:pt x="7451235" y="764462"/>
                  <a:pt x="7598070" y="733425"/>
                </a:cubicBezTo>
                <a:cubicBezTo>
                  <a:pt x="7744905" y="702388"/>
                  <a:pt x="7924824" y="789280"/>
                  <a:pt x="8068561" y="733425"/>
                </a:cubicBezTo>
                <a:cubicBezTo>
                  <a:pt x="8212298" y="677570"/>
                  <a:pt x="8455380" y="805422"/>
                  <a:pt x="8731785" y="733425"/>
                </a:cubicBezTo>
                <a:cubicBezTo>
                  <a:pt x="9008190" y="661428"/>
                  <a:pt x="8888458" y="749496"/>
                  <a:pt x="9009545" y="733425"/>
                </a:cubicBezTo>
                <a:cubicBezTo>
                  <a:pt x="9130632" y="717354"/>
                  <a:pt x="9205399" y="763990"/>
                  <a:pt x="9287305" y="733425"/>
                </a:cubicBezTo>
                <a:cubicBezTo>
                  <a:pt x="9369211" y="702860"/>
                  <a:pt x="9889830" y="792854"/>
                  <a:pt x="10370003" y="733425"/>
                </a:cubicBezTo>
                <a:cubicBezTo>
                  <a:pt x="10413283" y="967401"/>
                  <a:pt x="10312095" y="1111439"/>
                  <a:pt x="10370003" y="1327499"/>
                </a:cubicBezTo>
                <a:cubicBezTo>
                  <a:pt x="10427911" y="1543559"/>
                  <a:pt x="10317631" y="1658446"/>
                  <a:pt x="10370003" y="1965579"/>
                </a:cubicBezTo>
                <a:cubicBezTo>
                  <a:pt x="10422375" y="2272712"/>
                  <a:pt x="10305138" y="2303003"/>
                  <a:pt x="10370003" y="2515648"/>
                </a:cubicBezTo>
                <a:cubicBezTo>
                  <a:pt x="10434868" y="2728293"/>
                  <a:pt x="10316838" y="2920693"/>
                  <a:pt x="10370003" y="3153728"/>
                </a:cubicBezTo>
                <a:cubicBezTo>
                  <a:pt x="10423168" y="3386763"/>
                  <a:pt x="10342309" y="3379918"/>
                  <a:pt x="10370003" y="3571780"/>
                </a:cubicBezTo>
                <a:cubicBezTo>
                  <a:pt x="10397697" y="3763642"/>
                  <a:pt x="10325946" y="3861799"/>
                  <a:pt x="10370003" y="4077843"/>
                </a:cubicBezTo>
                <a:cubicBezTo>
                  <a:pt x="10414060" y="4293887"/>
                  <a:pt x="10352244" y="4392318"/>
                  <a:pt x="10370003" y="4495895"/>
                </a:cubicBezTo>
                <a:cubicBezTo>
                  <a:pt x="10387762" y="4599472"/>
                  <a:pt x="10303732" y="4848864"/>
                  <a:pt x="10370003" y="5133975"/>
                </a:cubicBezTo>
                <a:cubicBezTo>
                  <a:pt x="10145835" y="5195283"/>
                  <a:pt x="9981079" y="5121278"/>
                  <a:pt x="9803145" y="5133975"/>
                </a:cubicBezTo>
                <a:cubicBezTo>
                  <a:pt x="9625211" y="5146672"/>
                  <a:pt x="9459919" y="5099682"/>
                  <a:pt x="9332654" y="5133975"/>
                </a:cubicBezTo>
                <a:cubicBezTo>
                  <a:pt x="9205389" y="5168268"/>
                  <a:pt x="8776113" y="5108008"/>
                  <a:pt x="8573065" y="5133975"/>
                </a:cubicBezTo>
                <a:cubicBezTo>
                  <a:pt x="8370017" y="5159942"/>
                  <a:pt x="8424295" y="5128831"/>
                  <a:pt x="8295304" y="5133975"/>
                </a:cubicBezTo>
                <a:cubicBezTo>
                  <a:pt x="8166313" y="5139119"/>
                  <a:pt x="8062966" y="5125002"/>
                  <a:pt x="7921178" y="5133975"/>
                </a:cubicBezTo>
                <a:cubicBezTo>
                  <a:pt x="7779390" y="5142948"/>
                  <a:pt x="7650812" y="5092810"/>
                  <a:pt x="7450687" y="5133975"/>
                </a:cubicBezTo>
                <a:cubicBezTo>
                  <a:pt x="7250562" y="5175140"/>
                  <a:pt x="6927305" y="5066465"/>
                  <a:pt x="6787463" y="5133975"/>
                </a:cubicBezTo>
                <a:cubicBezTo>
                  <a:pt x="6647621" y="5201485"/>
                  <a:pt x="6637064" y="5128847"/>
                  <a:pt x="6509703" y="5133975"/>
                </a:cubicBezTo>
                <a:cubicBezTo>
                  <a:pt x="6382342" y="5139103"/>
                  <a:pt x="5989736" y="5079675"/>
                  <a:pt x="5846480" y="5133975"/>
                </a:cubicBezTo>
                <a:cubicBezTo>
                  <a:pt x="5703224" y="5188275"/>
                  <a:pt x="5603231" y="5089510"/>
                  <a:pt x="5375988" y="5133975"/>
                </a:cubicBezTo>
                <a:cubicBezTo>
                  <a:pt x="5148745" y="5178440"/>
                  <a:pt x="5010544" y="5097871"/>
                  <a:pt x="4905496" y="5133975"/>
                </a:cubicBezTo>
                <a:cubicBezTo>
                  <a:pt x="4800448" y="5170079"/>
                  <a:pt x="4542070" y="5102986"/>
                  <a:pt x="4242273" y="5133975"/>
                </a:cubicBezTo>
                <a:cubicBezTo>
                  <a:pt x="3942476" y="5164964"/>
                  <a:pt x="3980300" y="5105347"/>
                  <a:pt x="3771781" y="5133975"/>
                </a:cubicBezTo>
                <a:cubicBezTo>
                  <a:pt x="3563262" y="5162603"/>
                  <a:pt x="3405960" y="5102824"/>
                  <a:pt x="3301290" y="5133975"/>
                </a:cubicBezTo>
                <a:cubicBezTo>
                  <a:pt x="3196620" y="5165126"/>
                  <a:pt x="2962967" y="5100029"/>
                  <a:pt x="2734432" y="5133975"/>
                </a:cubicBezTo>
                <a:cubicBezTo>
                  <a:pt x="2505897" y="5167921"/>
                  <a:pt x="2420316" y="5106922"/>
                  <a:pt x="2263940" y="5133975"/>
                </a:cubicBezTo>
                <a:cubicBezTo>
                  <a:pt x="2107564" y="5161028"/>
                  <a:pt x="1913716" y="5132440"/>
                  <a:pt x="1793449" y="5133975"/>
                </a:cubicBezTo>
                <a:cubicBezTo>
                  <a:pt x="1673182" y="5135510"/>
                  <a:pt x="1016092" y="5097354"/>
                  <a:pt x="733425" y="5133975"/>
                </a:cubicBezTo>
                <a:cubicBezTo>
                  <a:pt x="683917" y="4896870"/>
                  <a:pt x="751743" y="4811329"/>
                  <a:pt x="733425" y="4627912"/>
                </a:cubicBezTo>
                <a:cubicBezTo>
                  <a:pt x="715107" y="4444495"/>
                  <a:pt x="746997" y="4336502"/>
                  <a:pt x="733425" y="4165854"/>
                </a:cubicBezTo>
                <a:cubicBezTo>
                  <a:pt x="719853" y="3995206"/>
                  <a:pt x="736072" y="3693173"/>
                  <a:pt x="733425" y="3527774"/>
                </a:cubicBezTo>
                <a:cubicBezTo>
                  <a:pt x="730778" y="3362375"/>
                  <a:pt x="762158" y="3133705"/>
                  <a:pt x="733425" y="2889695"/>
                </a:cubicBezTo>
                <a:cubicBezTo>
                  <a:pt x="704692" y="2645685"/>
                  <a:pt x="737366" y="2605065"/>
                  <a:pt x="733425" y="2471642"/>
                </a:cubicBezTo>
                <a:cubicBezTo>
                  <a:pt x="729484" y="2338219"/>
                  <a:pt x="734245" y="2105334"/>
                  <a:pt x="733425" y="1877568"/>
                </a:cubicBezTo>
                <a:cubicBezTo>
                  <a:pt x="732605" y="1649802"/>
                  <a:pt x="765745" y="1599955"/>
                  <a:pt x="733425" y="1327499"/>
                </a:cubicBezTo>
                <a:cubicBezTo>
                  <a:pt x="701105" y="1055043"/>
                  <a:pt x="745053" y="945728"/>
                  <a:pt x="733425" y="733425"/>
                </a:cubicBezTo>
                <a:close/>
                <a:moveTo>
                  <a:pt x="0" y="0"/>
                </a:moveTo>
                <a:cubicBezTo>
                  <a:pt x="96891" y="92413"/>
                  <a:pt x="229458" y="250276"/>
                  <a:pt x="381381" y="381381"/>
                </a:cubicBezTo>
                <a:cubicBezTo>
                  <a:pt x="533304" y="512486"/>
                  <a:pt x="602952" y="650446"/>
                  <a:pt x="733425" y="733425"/>
                </a:cubicBezTo>
                <a:moveTo>
                  <a:pt x="0" y="5867400"/>
                </a:moveTo>
                <a:cubicBezTo>
                  <a:pt x="147428" y="5670353"/>
                  <a:pt x="275610" y="5608311"/>
                  <a:pt x="381381" y="5486019"/>
                </a:cubicBezTo>
                <a:cubicBezTo>
                  <a:pt x="487152" y="5363727"/>
                  <a:pt x="581002" y="5291020"/>
                  <a:pt x="733425" y="5133975"/>
                </a:cubicBezTo>
                <a:moveTo>
                  <a:pt x="11103428" y="0"/>
                </a:moveTo>
                <a:cubicBezTo>
                  <a:pt x="10941636" y="183804"/>
                  <a:pt x="10870875" y="172076"/>
                  <a:pt x="10729381" y="374047"/>
                </a:cubicBezTo>
                <a:cubicBezTo>
                  <a:pt x="10587887" y="576018"/>
                  <a:pt x="10525392" y="558753"/>
                  <a:pt x="10370003" y="733425"/>
                </a:cubicBezTo>
                <a:moveTo>
                  <a:pt x="11103428" y="5867400"/>
                </a:moveTo>
                <a:cubicBezTo>
                  <a:pt x="10938153" y="5746241"/>
                  <a:pt x="10896325" y="5629581"/>
                  <a:pt x="10751384" y="5515356"/>
                </a:cubicBezTo>
                <a:cubicBezTo>
                  <a:pt x="10606443" y="5401131"/>
                  <a:pt x="10487265" y="5214937"/>
                  <a:pt x="10370003" y="5133975"/>
                </a:cubicBezTo>
              </a:path>
              <a:path w="11103428" h="5867400" fill="none" stroke="0" extrusionOk="0">
                <a:moveTo>
                  <a:pt x="0" y="0"/>
                </a:moveTo>
                <a:cubicBezTo>
                  <a:pt x="213982" y="-36427"/>
                  <a:pt x="338046" y="44087"/>
                  <a:pt x="584391" y="0"/>
                </a:cubicBezTo>
                <a:cubicBezTo>
                  <a:pt x="830736" y="-44087"/>
                  <a:pt x="1048304" y="35865"/>
                  <a:pt x="1168782" y="0"/>
                </a:cubicBezTo>
                <a:cubicBezTo>
                  <a:pt x="1289260" y="-35865"/>
                  <a:pt x="1645928" y="81411"/>
                  <a:pt x="1864207" y="0"/>
                </a:cubicBezTo>
                <a:cubicBezTo>
                  <a:pt x="2082487" y="-81411"/>
                  <a:pt x="2114050" y="53753"/>
                  <a:pt x="2337564" y="0"/>
                </a:cubicBezTo>
                <a:cubicBezTo>
                  <a:pt x="2561078" y="-53753"/>
                  <a:pt x="2523119" y="10548"/>
                  <a:pt x="2699886" y="0"/>
                </a:cubicBezTo>
                <a:cubicBezTo>
                  <a:pt x="2876653" y="-10548"/>
                  <a:pt x="3177283" y="66814"/>
                  <a:pt x="3395311" y="0"/>
                </a:cubicBezTo>
                <a:cubicBezTo>
                  <a:pt x="3613339" y="-66814"/>
                  <a:pt x="3688018" y="27323"/>
                  <a:pt x="3868668" y="0"/>
                </a:cubicBezTo>
                <a:cubicBezTo>
                  <a:pt x="4049318" y="-27323"/>
                  <a:pt x="4008607" y="14487"/>
                  <a:pt x="4119956" y="0"/>
                </a:cubicBezTo>
                <a:cubicBezTo>
                  <a:pt x="4231305" y="-14487"/>
                  <a:pt x="4358724" y="28067"/>
                  <a:pt x="4482279" y="0"/>
                </a:cubicBezTo>
                <a:cubicBezTo>
                  <a:pt x="4605834" y="-28067"/>
                  <a:pt x="4635313" y="19267"/>
                  <a:pt x="4733567" y="0"/>
                </a:cubicBezTo>
                <a:cubicBezTo>
                  <a:pt x="4831821" y="-19267"/>
                  <a:pt x="5048764" y="2041"/>
                  <a:pt x="5317958" y="0"/>
                </a:cubicBezTo>
                <a:cubicBezTo>
                  <a:pt x="5587152" y="-2041"/>
                  <a:pt x="5481966" y="8348"/>
                  <a:pt x="5569246" y="0"/>
                </a:cubicBezTo>
                <a:cubicBezTo>
                  <a:pt x="5656526" y="-8348"/>
                  <a:pt x="6109071" y="73747"/>
                  <a:pt x="6375705" y="0"/>
                </a:cubicBezTo>
                <a:cubicBezTo>
                  <a:pt x="6642339" y="-73747"/>
                  <a:pt x="6691539" y="37157"/>
                  <a:pt x="6849062" y="0"/>
                </a:cubicBezTo>
                <a:cubicBezTo>
                  <a:pt x="7006585" y="-37157"/>
                  <a:pt x="7436129" y="13823"/>
                  <a:pt x="7655521" y="0"/>
                </a:cubicBezTo>
                <a:cubicBezTo>
                  <a:pt x="7874913" y="-13823"/>
                  <a:pt x="8081011" y="56394"/>
                  <a:pt x="8350947" y="0"/>
                </a:cubicBezTo>
                <a:cubicBezTo>
                  <a:pt x="8620883" y="-56394"/>
                  <a:pt x="8784605" y="59307"/>
                  <a:pt x="9046372" y="0"/>
                </a:cubicBezTo>
                <a:cubicBezTo>
                  <a:pt x="9308139" y="-59307"/>
                  <a:pt x="9490459" y="42797"/>
                  <a:pt x="9852831" y="0"/>
                </a:cubicBezTo>
                <a:cubicBezTo>
                  <a:pt x="10215203" y="-42797"/>
                  <a:pt x="10101733" y="42341"/>
                  <a:pt x="10326188" y="0"/>
                </a:cubicBezTo>
                <a:cubicBezTo>
                  <a:pt x="10550643" y="-42341"/>
                  <a:pt x="10749681" y="34977"/>
                  <a:pt x="11103428" y="0"/>
                </a:cubicBezTo>
                <a:cubicBezTo>
                  <a:pt x="11117793" y="194699"/>
                  <a:pt x="11101993" y="238804"/>
                  <a:pt x="11103428" y="410718"/>
                </a:cubicBezTo>
                <a:cubicBezTo>
                  <a:pt x="11104863" y="582632"/>
                  <a:pt x="11077975" y="722115"/>
                  <a:pt x="11103428" y="997458"/>
                </a:cubicBezTo>
                <a:cubicBezTo>
                  <a:pt x="11128881" y="1272801"/>
                  <a:pt x="11093817" y="1394226"/>
                  <a:pt x="11103428" y="1701546"/>
                </a:cubicBezTo>
                <a:cubicBezTo>
                  <a:pt x="11113039" y="2008866"/>
                  <a:pt x="11061677" y="2039651"/>
                  <a:pt x="11103428" y="2229612"/>
                </a:cubicBezTo>
                <a:cubicBezTo>
                  <a:pt x="11145179" y="2419573"/>
                  <a:pt x="11076528" y="2458107"/>
                  <a:pt x="11103428" y="2640330"/>
                </a:cubicBezTo>
                <a:cubicBezTo>
                  <a:pt x="11130328" y="2822553"/>
                  <a:pt x="11060791" y="3056909"/>
                  <a:pt x="11103428" y="3344418"/>
                </a:cubicBezTo>
                <a:cubicBezTo>
                  <a:pt x="11146065" y="3631927"/>
                  <a:pt x="11037542" y="3745872"/>
                  <a:pt x="11103428" y="3931158"/>
                </a:cubicBezTo>
                <a:cubicBezTo>
                  <a:pt x="11169314" y="4116444"/>
                  <a:pt x="11039094" y="4428891"/>
                  <a:pt x="11103428" y="4635246"/>
                </a:cubicBezTo>
                <a:cubicBezTo>
                  <a:pt x="11167762" y="4841601"/>
                  <a:pt x="11089288" y="4932413"/>
                  <a:pt x="11103428" y="5045964"/>
                </a:cubicBezTo>
                <a:cubicBezTo>
                  <a:pt x="11117568" y="5159515"/>
                  <a:pt x="11096895" y="5659093"/>
                  <a:pt x="11103428" y="5867400"/>
                </a:cubicBezTo>
                <a:cubicBezTo>
                  <a:pt x="10919185" y="5903111"/>
                  <a:pt x="10759445" y="5828784"/>
                  <a:pt x="10519037" y="5867400"/>
                </a:cubicBezTo>
                <a:cubicBezTo>
                  <a:pt x="10278629" y="5906016"/>
                  <a:pt x="10030357" y="5817271"/>
                  <a:pt x="9712578" y="5867400"/>
                </a:cubicBezTo>
                <a:cubicBezTo>
                  <a:pt x="9394799" y="5917529"/>
                  <a:pt x="9501984" y="5857013"/>
                  <a:pt x="9350255" y="5867400"/>
                </a:cubicBezTo>
                <a:cubicBezTo>
                  <a:pt x="9198526" y="5877787"/>
                  <a:pt x="9100674" y="5827332"/>
                  <a:pt x="8987933" y="5867400"/>
                </a:cubicBezTo>
                <a:cubicBezTo>
                  <a:pt x="8875192" y="5907468"/>
                  <a:pt x="8660821" y="5848792"/>
                  <a:pt x="8514576" y="5867400"/>
                </a:cubicBezTo>
                <a:cubicBezTo>
                  <a:pt x="8368331" y="5886008"/>
                  <a:pt x="8153420" y="5788346"/>
                  <a:pt x="7819151" y="5867400"/>
                </a:cubicBezTo>
                <a:cubicBezTo>
                  <a:pt x="7484882" y="5946454"/>
                  <a:pt x="7568521" y="5840003"/>
                  <a:pt x="7456828" y="5867400"/>
                </a:cubicBezTo>
                <a:cubicBezTo>
                  <a:pt x="7345135" y="5894797"/>
                  <a:pt x="7085759" y="5832828"/>
                  <a:pt x="6872438" y="5867400"/>
                </a:cubicBezTo>
                <a:cubicBezTo>
                  <a:pt x="6659117" y="5901972"/>
                  <a:pt x="6703101" y="5843238"/>
                  <a:pt x="6621149" y="5867400"/>
                </a:cubicBezTo>
                <a:cubicBezTo>
                  <a:pt x="6539197" y="5891562"/>
                  <a:pt x="6257735" y="5818304"/>
                  <a:pt x="6147793" y="5867400"/>
                </a:cubicBezTo>
                <a:cubicBezTo>
                  <a:pt x="6037851" y="5916496"/>
                  <a:pt x="5726438" y="5794987"/>
                  <a:pt x="5452368" y="5867400"/>
                </a:cubicBezTo>
                <a:cubicBezTo>
                  <a:pt x="5178298" y="5939813"/>
                  <a:pt x="5074239" y="5801443"/>
                  <a:pt x="4756942" y="5867400"/>
                </a:cubicBezTo>
                <a:cubicBezTo>
                  <a:pt x="4439645" y="5933357"/>
                  <a:pt x="4301297" y="5828576"/>
                  <a:pt x="3950483" y="5867400"/>
                </a:cubicBezTo>
                <a:cubicBezTo>
                  <a:pt x="3599669" y="5906224"/>
                  <a:pt x="3530359" y="5860484"/>
                  <a:pt x="3144023" y="5867400"/>
                </a:cubicBezTo>
                <a:cubicBezTo>
                  <a:pt x="2757687" y="5874316"/>
                  <a:pt x="2889694" y="5858309"/>
                  <a:pt x="2670667" y="5867400"/>
                </a:cubicBezTo>
                <a:cubicBezTo>
                  <a:pt x="2451640" y="5876491"/>
                  <a:pt x="2466284" y="5837592"/>
                  <a:pt x="2308344" y="5867400"/>
                </a:cubicBezTo>
                <a:cubicBezTo>
                  <a:pt x="2150404" y="5897208"/>
                  <a:pt x="1905710" y="5863283"/>
                  <a:pt x="1723953" y="5867400"/>
                </a:cubicBezTo>
                <a:cubicBezTo>
                  <a:pt x="1542196" y="5871517"/>
                  <a:pt x="1382664" y="5841166"/>
                  <a:pt x="1139562" y="5867400"/>
                </a:cubicBezTo>
                <a:cubicBezTo>
                  <a:pt x="896460" y="5893634"/>
                  <a:pt x="535100" y="5816548"/>
                  <a:pt x="0" y="5867400"/>
                </a:cubicBezTo>
                <a:cubicBezTo>
                  <a:pt x="-34743" y="5710685"/>
                  <a:pt x="35383" y="5381991"/>
                  <a:pt x="0" y="5221986"/>
                </a:cubicBezTo>
                <a:cubicBezTo>
                  <a:pt x="-35383" y="5061981"/>
                  <a:pt x="39843" y="4979786"/>
                  <a:pt x="0" y="4811268"/>
                </a:cubicBezTo>
                <a:cubicBezTo>
                  <a:pt x="-39843" y="4642750"/>
                  <a:pt x="41433" y="4535542"/>
                  <a:pt x="0" y="4400550"/>
                </a:cubicBezTo>
                <a:cubicBezTo>
                  <a:pt x="-41433" y="4265558"/>
                  <a:pt x="9027" y="4073903"/>
                  <a:pt x="0" y="3989832"/>
                </a:cubicBezTo>
                <a:cubicBezTo>
                  <a:pt x="-9027" y="3905761"/>
                  <a:pt x="21678" y="3589178"/>
                  <a:pt x="0" y="3344418"/>
                </a:cubicBezTo>
                <a:cubicBezTo>
                  <a:pt x="-21678" y="3099658"/>
                  <a:pt x="13129" y="2937716"/>
                  <a:pt x="0" y="2640330"/>
                </a:cubicBezTo>
                <a:cubicBezTo>
                  <a:pt x="-13129" y="2342944"/>
                  <a:pt x="5960" y="2380815"/>
                  <a:pt x="0" y="2229612"/>
                </a:cubicBezTo>
                <a:cubicBezTo>
                  <a:pt x="-5960" y="2078409"/>
                  <a:pt x="29894" y="1898635"/>
                  <a:pt x="0" y="1642872"/>
                </a:cubicBezTo>
                <a:cubicBezTo>
                  <a:pt x="-29894" y="1387109"/>
                  <a:pt x="33464" y="1246585"/>
                  <a:pt x="0" y="938784"/>
                </a:cubicBezTo>
                <a:cubicBezTo>
                  <a:pt x="-33464" y="630983"/>
                  <a:pt x="17065" y="653380"/>
                  <a:pt x="0" y="528066"/>
                </a:cubicBezTo>
                <a:cubicBezTo>
                  <a:pt x="-17065" y="402752"/>
                  <a:pt x="40767" y="150487"/>
                  <a:pt x="0" y="0"/>
                </a:cubicBezTo>
                <a:close/>
                <a:moveTo>
                  <a:pt x="733425" y="733425"/>
                </a:moveTo>
                <a:cubicBezTo>
                  <a:pt x="839170" y="686014"/>
                  <a:pt x="1000041" y="744667"/>
                  <a:pt x="1203917" y="733425"/>
                </a:cubicBezTo>
                <a:cubicBezTo>
                  <a:pt x="1407793" y="722183"/>
                  <a:pt x="1637152" y="795634"/>
                  <a:pt x="1963506" y="733425"/>
                </a:cubicBezTo>
                <a:cubicBezTo>
                  <a:pt x="2289860" y="671216"/>
                  <a:pt x="2483133" y="790420"/>
                  <a:pt x="2723095" y="733425"/>
                </a:cubicBezTo>
                <a:cubicBezTo>
                  <a:pt x="2963057" y="676430"/>
                  <a:pt x="2937168" y="740777"/>
                  <a:pt x="3097221" y="733425"/>
                </a:cubicBezTo>
                <a:cubicBezTo>
                  <a:pt x="3257274" y="726073"/>
                  <a:pt x="3371370" y="786612"/>
                  <a:pt x="3567713" y="733425"/>
                </a:cubicBezTo>
                <a:cubicBezTo>
                  <a:pt x="3764056" y="680238"/>
                  <a:pt x="3982613" y="734685"/>
                  <a:pt x="4230936" y="733425"/>
                </a:cubicBezTo>
                <a:cubicBezTo>
                  <a:pt x="4479259" y="732165"/>
                  <a:pt x="4585775" y="771907"/>
                  <a:pt x="4797793" y="733425"/>
                </a:cubicBezTo>
                <a:cubicBezTo>
                  <a:pt x="5009811" y="694943"/>
                  <a:pt x="4996727" y="774240"/>
                  <a:pt x="5171919" y="733425"/>
                </a:cubicBezTo>
                <a:cubicBezTo>
                  <a:pt x="5347111" y="692610"/>
                  <a:pt x="5507474" y="794212"/>
                  <a:pt x="5738777" y="733425"/>
                </a:cubicBezTo>
                <a:cubicBezTo>
                  <a:pt x="5970080" y="672638"/>
                  <a:pt x="5996781" y="762034"/>
                  <a:pt x="6112903" y="733425"/>
                </a:cubicBezTo>
                <a:cubicBezTo>
                  <a:pt x="6229025" y="704816"/>
                  <a:pt x="6576347" y="796229"/>
                  <a:pt x="6872492" y="733425"/>
                </a:cubicBezTo>
                <a:cubicBezTo>
                  <a:pt x="7168637" y="670621"/>
                  <a:pt x="7124828" y="759993"/>
                  <a:pt x="7342984" y="733425"/>
                </a:cubicBezTo>
                <a:cubicBezTo>
                  <a:pt x="7561140" y="706857"/>
                  <a:pt x="7684078" y="761697"/>
                  <a:pt x="8006207" y="733425"/>
                </a:cubicBezTo>
                <a:cubicBezTo>
                  <a:pt x="8328336" y="705153"/>
                  <a:pt x="8246635" y="749948"/>
                  <a:pt x="8380333" y="733425"/>
                </a:cubicBezTo>
                <a:cubicBezTo>
                  <a:pt x="8514031" y="716902"/>
                  <a:pt x="8720708" y="769478"/>
                  <a:pt x="9043556" y="733425"/>
                </a:cubicBezTo>
                <a:cubicBezTo>
                  <a:pt x="9366404" y="697372"/>
                  <a:pt x="9521647" y="746876"/>
                  <a:pt x="9706780" y="733425"/>
                </a:cubicBezTo>
                <a:cubicBezTo>
                  <a:pt x="9891913" y="719974"/>
                  <a:pt x="10152975" y="784945"/>
                  <a:pt x="10370003" y="733425"/>
                </a:cubicBezTo>
                <a:cubicBezTo>
                  <a:pt x="10418889" y="959666"/>
                  <a:pt x="10360840" y="1072133"/>
                  <a:pt x="10370003" y="1371505"/>
                </a:cubicBezTo>
                <a:cubicBezTo>
                  <a:pt x="10379166" y="1670877"/>
                  <a:pt x="10302718" y="1695705"/>
                  <a:pt x="10370003" y="2009585"/>
                </a:cubicBezTo>
                <a:cubicBezTo>
                  <a:pt x="10437288" y="2323465"/>
                  <a:pt x="10366447" y="2297397"/>
                  <a:pt x="10370003" y="2427637"/>
                </a:cubicBezTo>
                <a:cubicBezTo>
                  <a:pt x="10373559" y="2557877"/>
                  <a:pt x="10329125" y="2636930"/>
                  <a:pt x="10370003" y="2845689"/>
                </a:cubicBezTo>
                <a:cubicBezTo>
                  <a:pt x="10410881" y="3054448"/>
                  <a:pt x="10315474" y="3251880"/>
                  <a:pt x="10370003" y="3395758"/>
                </a:cubicBezTo>
                <a:cubicBezTo>
                  <a:pt x="10424532" y="3539636"/>
                  <a:pt x="10309338" y="3775850"/>
                  <a:pt x="10370003" y="3989832"/>
                </a:cubicBezTo>
                <a:cubicBezTo>
                  <a:pt x="10430668" y="4203814"/>
                  <a:pt x="10338554" y="4200294"/>
                  <a:pt x="10370003" y="4407884"/>
                </a:cubicBezTo>
                <a:cubicBezTo>
                  <a:pt x="10401452" y="4615474"/>
                  <a:pt x="10369907" y="4806855"/>
                  <a:pt x="10370003" y="5133975"/>
                </a:cubicBezTo>
                <a:cubicBezTo>
                  <a:pt x="10224901" y="5163987"/>
                  <a:pt x="10054213" y="5087516"/>
                  <a:pt x="9803145" y="5133975"/>
                </a:cubicBezTo>
                <a:cubicBezTo>
                  <a:pt x="9552077" y="5180434"/>
                  <a:pt x="9457530" y="5109394"/>
                  <a:pt x="9332654" y="5133975"/>
                </a:cubicBezTo>
                <a:cubicBezTo>
                  <a:pt x="9207778" y="5158556"/>
                  <a:pt x="8809790" y="5110605"/>
                  <a:pt x="8573065" y="5133975"/>
                </a:cubicBezTo>
                <a:cubicBezTo>
                  <a:pt x="8336340" y="5157345"/>
                  <a:pt x="8268353" y="5077414"/>
                  <a:pt x="8006207" y="5133975"/>
                </a:cubicBezTo>
                <a:cubicBezTo>
                  <a:pt x="7744061" y="5190536"/>
                  <a:pt x="7611424" y="5121055"/>
                  <a:pt x="7439350" y="5133975"/>
                </a:cubicBezTo>
                <a:cubicBezTo>
                  <a:pt x="7267276" y="5146895"/>
                  <a:pt x="6989296" y="5117010"/>
                  <a:pt x="6872492" y="5133975"/>
                </a:cubicBezTo>
                <a:cubicBezTo>
                  <a:pt x="6755688" y="5150940"/>
                  <a:pt x="6447291" y="5084626"/>
                  <a:pt x="6209269" y="5133975"/>
                </a:cubicBezTo>
                <a:cubicBezTo>
                  <a:pt x="5971247" y="5183324"/>
                  <a:pt x="6018697" y="5120983"/>
                  <a:pt x="5835143" y="5133975"/>
                </a:cubicBezTo>
                <a:cubicBezTo>
                  <a:pt x="5651589" y="5146967"/>
                  <a:pt x="5519571" y="5125494"/>
                  <a:pt x="5268285" y="5133975"/>
                </a:cubicBezTo>
                <a:cubicBezTo>
                  <a:pt x="5016999" y="5142456"/>
                  <a:pt x="5071767" y="5105965"/>
                  <a:pt x="4990525" y="5133975"/>
                </a:cubicBezTo>
                <a:cubicBezTo>
                  <a:pt x="4909283" y="5161985"/>
                  <a:pt x="4789023" y="5117589"/>
                  <a:pt x="4712765" y="5133975"/>
                </a:cubicBezTo>
                <a:cubicBezTo>
                  <a:pt x="4636507" y="5150361"/>
                  <a:pt x="4183996" y="5062933"/>
                  <a:pt x="4049542" y="5133975"/>
                </a:cubicBezTo>
                <a:cubicBezTo>
                  <a:pt x="3915088" y="5205017"/>
                  <a:pt x="3603924" y="5085205"/>
                  <a:pt x="3482684" y="5133975"/>
                </a:cubicBezTo>
                <a:cubicBezTo>
                  <a:pt x="3361444" y="5182745"/>
                  <a:pt x="2995764" y="5094247"/>
                  <a:pt x="2819461" y="5133975"/>
                </a:cubicBezTo>
                <a:cubicBezTo>
                  <a:pt x="2643158" y="5173703"/>
                  <a:pt x="2378795" y="5118680"/>
                  <a:pt x="2252603" y="5133975"/>
                </a:cubicBezTo>
                <a:cubicBezTo>
                  <a:pt x="2126411" y="5149270"/>
                  <a:pt x="2044526" y="5103322"/>
                  <a:pt x="1974843" y="5133975"/>
                </a:cubicBezTo>
                <a:cubicBezTo>
                  <a:pt x="1905160" y="5164628"/>
                  <a:pt x="1692387" y="5084502"/>
                  <a:pt x="1504351" y="5133975"/>
                </a:cubicBezTo>
                <a:cubicBezTo>
                  <a:pt x="1316315" y="5183448"/>
                  <a:pt x="1028338" y="5081733"/>
                  <a:pt x="733425" y="5133975"/>
                </a:cubicBezTo>
                <a:cubicBezTo>
                  <a:pt x="696347" y="5037119"/>
                  <a:pt x="781277" y="4908290"/>
                  <a:pt x="733425" y="4715923"/>
                </a:cubicBezTo>
                <a:cubicBezTo>
                  <a:pt x="685573" y="4523556"/>
                  <a:pt x="793163" y="4310092"/>
                  <a:pt x="733425" y="4165854"/>
                </a:cubicBezTo>
                <a:cubicBezTo>
                  <a:pt x="673687" y="4021616"/>
                  <a:pt x="797545" y="3731647"/>
                  <a:pt x="733425" y="3615785"/>
                </a:cubicBezTo>
                <a:cubicBezTo>
                  <a:pt x="669305" y="3499923"/>
                  <a:pt x="781138" y="3306857"/>
                  <a:pt x="733425" y="3197733"/>
                </a:cubicBezTo>
                <a:cubicBezTo>
                  <a:pt x="685712" y="3088609"/>
                  <a:pt x="743571" y="2879436"/>
                  <a:pt x="733425" y="2779681"/>
                </a:cubicBezTo>
                <a:cubicBezTo>
                  <a:pt x="723279" y="2679926"/>
                  <a:pt x="780233" y="2493122"/>
                  <a:pt x="733425" y="2229612"/>
                </a:cubicBezTo>
                <a:cubicBezTo>
                  <a:pt x="686617" y="1966102"/>
                  <a:pt x="768203" y="1883326"/>
                  <a:pt x="733425" y="1767554"/>
                </a:cubicBezTo>
                <a:cubicBezTo>
                  <a:pt x="698647" y="1651782"/>
                  <a:pt x="777407" y="1420876"/>
                  <a:pt x="733425" y="1305497"/>
                </a:cubicBezTo>
                <a:cubicBezTo>
                  <a:pt x="689443" y="1190118"/>
                  <a:pt x="733721" y="861961"/>
                  <a:pt x="733425" y="733425"/>
                </a:cubicBezTo>
                <a:close/>
                <a:moveTo>
                  <a:pt x="0" y="0"/>
                </a:moveTo>
                <a:cubicBezTo>
                  <a:pt x="105741" y="43412"/>
                  <a:pt x="174854" y="231061"/>
                  <a:pt x="359378" y="359378"/>
                </a:cubicBezTo>
                <a:cubicBezTo>
                  <a:pt x="543902" y="487695"/>
                  <a:pt x="521665" y="595061"/>
                  <a:pt x="733425" y="733425"/>
                </a:cubicBezTo>
                <a:moveTo>
                  <a:pt x="0" y="5867400"/>
                </a:moveTo>
                <a:cubicBezTo>
                  <a:pt x="123144" y="5684777"/>
                  <a:pt x="226757" y="5687180"/>
                  <a:pt x="374047" y="5493353"/>
                </a:cubicBezTo>
                <a:cubicBezTo>
                  <a:pt x="521337" y="5299526"/>
                  <a:pt x="668588" y="5228450"/>
                  <a:pt x="733425" y="5133975"/>
                </a:cubicBezTo>
                <a:moveTo>
                  <a:pt x="11103428" y="0"/>
                </a:moveTo>
                <a:cubicBezTo>
                  <a:pt x="11040434" y="113456"/>
                  <a:pt x="10798003" y="282971"/>
                  <a:pt x="10722047" y="381381"/>
                </a:cubicBezTo>
                <a:cubicBezTo>
                  <a:pt x="10646091" y="479791"/>
                  <a:pt x="10493241" y="546989"/>
                  <a:pt x="10370003" y="733425"/>
                </a:cubicBezTo>
                <a:moveTo>
                  <a:pt x="11103428" y="5867400"/>
                </a:moveTo>
                <a:cubicBezTo>
                  <a:pt x="10898936" y="5738385"/>
                  <a:pt x="10945787" y="5656733"/>
                  <a:pt x="10736716" y="5500688"/>
                </a:cubicBezTo>
                <a:cubicBezTo>
                  <a:pt x="10527645" y="5344643"/>
                  <a:pt x="10460602" y="5212806"/>
                  <a:pt x="10370003" y="5133975"/>
                </a:cubicBezTo>
              </a:path>
            </a:pathLst>
          </a:custGeom>
          <a:solidFill>
            <a:srgbClr val="CEC0A8"/>
          </a:solidFill>
          <a:ln w="28575">
            <a:solidFill>
              <a:srgbClr val="4D4541"/>
            </a:solidFill>
            <a:extLst>
              <a:ext uri="{C807C97D-BFC1-408E-A445-0C87EB9F89A2}">
                <ask:lineSketchStyleProps xmlns:ask="http://schemas.microsoft.com/office/drawing/2018/sketchyshapes" sd="144986257">
                  <a:prstGeom prst="bevel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4D4541"/>
                </a:solidFill>
                <a:latin typeface="Harrington" panose="04040505050A02020702" pitchFamily="82" charset="0"/>
              </a:rPr>
              <a:t>The End</a:t>
            </a:r>
            <a:endParaRPr lang="el-GR" sz="9600" b="1" dirty="0">
              <a:solidFill>
                <a:srgbClr val="4D45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22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8ACD5A42-358C-B7FF-52F5-D8466D122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5195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3132C-7FE7-A3C1-2071-9E1150C80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7912" y="365125"/>
            <a:ext cx="519588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Self-Portrait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1908, Oil on Canvas, </a:t>
            </a:r>
            <a:r>
              <a:rPr lang="de-DE" sz="2800" dirty="0">
                <a:solidFill>
                  <a:srgbClr val="F0ECE4"/>
                </a:solidFill>
                <a:latin typeface="Harrington" panose="04040505050A02020702" pitchFamily="82" charset="0"/>
              </a:rPr>
              <a:t>64.8x50.8 cm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Private Collection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3"/>
              </a:rPr>
              <a:t>https://gr.pinterest.com/pin/411868328407060749/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endParaRPr lang="el-GR" sz="2800" b="1" dirty="0">
              <a:solidFill>
                <a:srgbClr val="F0ECE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14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E51A2-152F-DA12-DC32-8C584340D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6906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>
                <a:solidFill>
                  <a:srgbClr val="F0ECE4"/>
                </a:solidFill>
                <a:latin typeface="Harrington" panose="04040505050A02020702" pitchFamily="82" charset="0"/>
              </a:rPr>
              <a:t>The Bully of the </a:t>
            </a:r>
            <a:r>
              <a:rPr lang="en-US" sz="3100" b="1" dirty="0" err="1">
                <a:solidFill>
                  <a:srgbClr val="F0ECE4"/>
                </a:solidFill>
                <a:latin typeface="Harrington" panose="04040505050A02020702" pitchFamily="82" charset="0"/>
              </a:rPr>
              <a:t>Neighbourhood</a:t>
            </a:r>
            <a:r>
              <a:rPr lang="en-US" sz="3100" b="1" dirty="0">
                <a:solidFill>
                  <a:srgbClr val="F0ECE4"/>
                </a:solidFill>
                <a:latin typeface="Harrington" panose="04040505050A02020702" pitchFamily="82" charset="0"/>
              </a:rPr>
              <a:t>, 1866, </a:t>
            </a:r>
            <a:r>
              <a:rPr lang="en-US" sz="3100" dirty="0">
                <a:solidFill>
                  <a:srgbClr val="F0ECE4"/>
                </a:solidFill>
                <a:latin typeface="Harrington" panose="04040505050A02020702" pitchFamily="82" charset="0"/>
              </a:rPr>
              <a:t>Oil on Canvas. 38.4 x 66.7 cm, Thyssen-Bornemisza National Museum, Madrid, Spain  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https://www.museothyssen.org/en/collection/artists/brown-john-george/bully-neighbourhood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br>
              <a:rPr lang="en-US" dirty="0"/>
            </a:br>
            <a:endParaRPr lang="el-GR" sz="2800" dirty="0">
              <a:solidFill>
                <a:srgbClr val="F0ECE4"/>
              </a:solidFill>
            </a:endParaRPr>
          </a:p>
        </p:txBody>
      </p:sp>
      <p:pic>
        <p:nvPicPr>
          <p:cNvPr id="2050" name="Picture 2" descr="The Bully of the Neighbourhood - Brown, John George. Museo Nacional Thyssen- Bornemisza">
            <a:extLst>
              <a:ext uri="{FF2B5EF4-FFF2-40B4-BE49-F238E27FC236}">
                <a16:creationId xmlns:a16="http://schemas.microsoft.com/office/drawing/2014/main" id="{A2D2F40D-B3CC-45EC-8DD2-311981509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09" y="1337631"/>
            <a:ext cx="8852581" cy="5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357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E6C5C-1FB9-71AB-32A5-AF3F883B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5629" y="2667000"/>
            <a:ext cx="5508170" cy="404438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The Boy Violinist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1874, Oil on Canvas, </a:t>
            </a:r>
            <a:r>
              <a:rPr lang="de-DE" sz="2800" dirty="0">
                <a:solidFill>
                  <a:srgbClr val="F0ECE4"/>
                </a:solidFill>
                <a:latin typeface="Harrington" panose="04040505050A02020702" pitchFamily="82" charset="0"/>
              </a:rPr>
              <a:t>101.4x76.7 cm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Brooklyn Museum, NY, USA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https://commons.wikimedia.org/wiki/File:Brooklyn_Museum_-_The_Boy_Violinist_-_John_George_Brown_-_overall.jpg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endParaRPr lang="el-GR" sz="2800" b="1" dirty="0">
              <a:solidFill>
                <a:srgbClr val="F0ECE4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DB15F4B-F80E-DC59-DE11-18DB7DC3E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46613"/>
            <a:ext cx="4928508" cy="656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177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B5BCA-4C74-2109-FEC4-C3C4FDD3E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3691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The Longshoremen's Noon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1978, Oil on Canvas, </a:t>
            </a:r>
            <a:r>
              <a:rPr lang="de-DE" sz="2800" dirty="0">
                <a:solidFill>
                  <a:srgbClr val="F0ECE4"/>
                </a:solidFill>
                <a:latin typeface="Harrington" panose="04040505050A02020702" pitchFamily="82" charset="0"/>
              </a:rPr>
              <a:t>84x127.3 cm, National Gallery </a:t>
            </a:r>
            <a:r>
              <a:rPr lang="de-DE" sz="2800" dirty="0" err="1">
                <a:solidFill>
                  <a:srgbClr val="F0ECE4"/>
                </a:solidFill>
                <a:latin typeface="Harrington" panose="04040505050A02020702" pitchFamily="82" charset="0"/>
              </a:rPr>
              <a:t>of</a:t>
            </a:r>
            <a:r>
              <a:rPr lang="de-DE" sz="2800" dirty="0">
                <a:solidFill>
                  <a:srgbClr val="F0ECE4"/>
                </a:solidFill>
                <a:latin typeface="Harrington" panose="04040505050A02020702" pitchFamily="82" charset="0"/>
              </a:rPr>
              <a:t> Art, Washington DC, USA</a:t>
            </a:r>
            <a:br>
              <a:rPr lang="de-DE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de-DE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https://commons.wikimedia.org/wiki/File:John_George_Brown_-_The_Longshoremen%27s_Noon_%281879%29.jpg</a:t>
            </a:r>
            <a:r>
              <a:rPr lang="de-DE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endParaRPr lang="el-GR" sz="2800" b="1" dirty="0">
              <a:solidFill>
                <a:srgbClr val="F0ECE4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8197E2F-E89B-A3E4-A73F-9124D2228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564" y="1357466"/>
            <a:ext cx="8060871" cy="531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547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0FD5-F336-605B-1363-A8FFFB5C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Pull for the Shore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1878, Oil on Canvas, 86.7 x 142.6 cm, Chrysler Museum of Art, Norfolk, VA, USA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https://chrysler.emuseum.com/objects/15524/pull-for-the-shore?ctx=2fae1922763c65ee2bafe7d9dba9a8612877ea02&amp;idx=0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endParaRPr lang="el-GR" sz="2800" b="1" dirty="0">
              <a:solidFill>
                <a:srgbClr val="F0ECE4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DE16C4-CF09-8F4B-D736-F1BD745E9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719" y="1856694"/>
            <a:ext cx="8002562" cy="48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A0236-B1DF-C0F2-39F9-1E5FCAB03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07536" cy="649287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Playing in the Sand at Southampton Beach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1879-1880, Oil on Canvas, 59.7 x 33 cm, Private Collection</a:t>
            </a:r>
            <a:b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u="sng" dirty="0">
                <a:latin typeface="Harrington" panose="04040505050A02020702" pitchFamily="82" charset="0"/>
                <a:hlinkClick r:id="rId2"/>
              </a:rPr>
              <a:t>https://www.christies.com/en/lot/lot-6570396?ldp_breadcrumb=back</a:t>
            </a:r>
            <a:r>
              <a:rPr lang="en-US" sz="1400" dirty="0">
                <a:latin typeface="Harrington" panose="04040505050A02020702" pitchFamily="82" charset="0"/>
              </a:rPr>
              <a:t> </a:t>
            </a:r>
            <a:br>
              <a:rPr lang="el-GR" dirty="0"/>
            </a:br>
            <a:endParaRPr lang="el-G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988369-83DC-CB97-77EC-76BEBBD92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36" y="0"/>
            <a:ext cx="4408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73387-C396-DD5A-9797-502882CAB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2" y="1621971"/>
            <a:ext cx="2852056" cy="625724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Sunshine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1879, Oil on Canvas, 35.6 x 50.8 cm, Private Collection </a:t>
            </a:r>
            <a:br>
              <a:rPr lang="en-US" sz="36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600" u="sng" dirty="0">
                <a:latin typeface="Harrington" panose="04040505050A02020702" pitchFamily="82" charset="0"/>
                <a:hlinkClick r:id="rId2"/>
              </a:rPr>
              <a:t>https://www.christies.com/en/lot/lot-6519604?ldp_breadcrumb=back</a:t>
            </a:r>
            <a:endParaRPr lang="el-GR" sz="1600" dirty="0"/>
          </a:p>
        </p:txBody>
      </p:sp>
      <p:pic>
        <p:nvPicPr>
          <p:cNvPr id="6" name="Picture 5" descr="A person lying on sand&#10;&#10;AI-generated content may be incorrect.">
            <a:extLst>
              <a:ext uri="{FF2B5EF4-FFF2-40B4-BE49-F238E27FC236}">
                <a16:creationId xmlns:a16="http://schemas.microsoft.com/office/drawing/2014/main" id="{6FF98337-ADA0-C5ED-0FEA-A2158D63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028" y="100012"/>
            <a:ext cx="9144000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90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D09F2-8C84-BE6D-EB83-59495CA9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0891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solidFill>
                  <a:srgbClr val="F0ECE4"/>
                </a:solidFill>
                <a:latin typeface="Harrington" panose="04040505050A02020702" pitchFamily="82" charset="0"/>
              </a:rPr>
              <a:t>Waiting for William</a:t>
            </a:r>
            <a:r>
              <a:rPr lang="en-US" sz="2800" dirty="0">
                <a:solidFill>
                  <a:srgbClr val="F0ECE4"/>
                </a:solidFill>
                <a:latin typeface="Harrington" panose="04040505050A02020702" pitchFamily="82" charset="0"/>
              </a:rPr>
              <a:t>, 1879, Oil on Canvas, 76.2 x 50.8 cm, Chrysler Museum of Art, Norfolk, VA, USA</a:t>
            </a:r>
            <a:b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</a:b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  <a:hlinkClick r:id="rId2"/>
              </a:rPr>
              <a:t>https://chrysler.emuseum.com/objects/6692/waiting-for-william?ctx=2fae1922763c65ee2bafe7d9dba9a8612877ea02&amp;idx=2</a:t>
            </a:r>
            <a:r>
              <a:rPr lang="en-US" sz="1400" dirty="0">
                <a:solidFill>
                  <a:srgbClr val="F0ECE4"/>
                </a:solidFill>
                <a:latin typeface="Harrington" panose="04040505050A02020702" pitchFamily="82" charset="0"/>
              </a:rPr>
              <a:t> </a:t>
            </a:r>
            <a:endParaRPr lang="el-GR" sz="2800" b="1" dirty="0">
              <a:solidFill>
                <a:srgbClr val="F0ECE4"/>
              </a:solidFill>
            </a:endParaRPr>
          </a:p>
        </p:txBody>
      </p:sp>
      <p:pic>
        <p:nvPicPr>
          <p:cNvPr id="10242" name="Picture 2" descr="4x5 transparency scanned on Hasselblad Flextight X1 by Ed Pollard-2009.">
            <a:extLst>
              <a:ext uri="{FF2B5EF4-FFF2-40B4-BE49-F238E27FC236}">
                <a16:creationId xmlns:a16="http://schemas.microsoft.com/office/drawing/2014/main" id="{DFC92426-0A87-CC14-44D3-8CBED07DB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161" y="96611"/>
            <a:ext cx="4429639" cy="666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114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507</Words>
  <Application>Microsoft Office PowerPoint</Application>
  <PresentationFormat>Widescreen</PresentationFormat>
  <Paragraphs>14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Harrington</vt:lpstr>
      <vt:lpstr>Office Theme</vt:lpstr>
      <vt:lpstr>PowerPoint Presentation</vt:lpstr>
      <vt:lpstr>Self-Portrait, 1908, Oil on Canvas, 64.8x50.8 cm, Private Collection https://gr.pinterest.com/pin/411868328407060749/ </vt:lpstr>
      <vt:lpstr>The Bully of the Neighbourhood, 1866, Oil on Canvas. 38.4 x 66.7 cm, Thyssen-Bornemisza National Museum, Madrid, Spain   https://www.museothyssen.org/en/collection/artists/brown-john-george/bully-neighbourhood  </vt:lpstr>
      <vt:lpstr>The Boy Violinist, 1874, Oil on Canvas, 101.4x76.7 cm, Brooklyn Museum, NY, USA https://commons.wikimedia.org/wiki/File:Brooklyn_Museum_-_The_Boy_Violinist_-_John_George_Brown_-_overall.jpg </vt:lpstr>
      <vt:lpstr>The Longshoremen's Noon, 1978, Oil on Canvas, 84x127.3 cm, National Gallery of Art, Washington DC, USA https://commons.wikimedia.org/wiki/File:John_George_Brown_-_The_Longshoremen%27s_Noon_%281879%29.jpg </vt:lpstr>
      <vt:lpstr>Pull for the Shore, 1878, Oil on Canvas, 86.7 x 142.6 cm, Chrysler Museum of Art, Norfolk, VA, USA https://chrysler.emuseum.com/objects/15524/pull-for-the-shore?ctx=2fae1922763c65ee2bafe7d9dba9a8612877ea02&amp;idx=0 </vt:lpstr>
      <vt:lpstr>Playing in the Sand at Southampton Beach, 1879-1880, Oil on Canvas, 59.7 x 33 cm, Private Collection https://www.christies.com/en/lot/lot-6570396?ldp_breadcrumb=back  </vt:lpstr>
      <vt:lpstr>Sunshine, 1879, Oil on Canvas, 35.6 x 50.8 cm, Private Collection  https://www.christies.com/en/lot/lot-6519604?ldp_breadcrumb=back</vt:lpstr>
      <vt:lpstr>Waiting for William, 1879, Oil on Canvas, 76.2 x 50.8 cm, Chrysler Museum of Art, Norfolk, VA, USA https://chrysler.emuseum.com/objects/6692/waiting-for-william?ctx=2fae1922763c65ee2bafe7d9dba9a8612877ea02&amp;idx=2 </vt:lpstr>
      <vt:lpstr>Tough Customers, 1881, Oil on Canvas, 76 x 63.5 cm, Thyssen-Bornemisza National Museum, Madrid, Spain  https://www.museothyssen.org/en/collection/artists/brown-john-george/tough-customers  </vt:lpstr>
      <vt:lpstr>Bluffing, 1885, Oil on Canvas, 63.5 × 26 cm, Private Collection https://upload.wikimedia.org/wikipedia/commons/d/d6/John_George_Brown_-_Bluffing_%281885%29.jpg  </vt:lpstr>
      <vt:lpstr>Meditation, ca. 1900–1910, Oil on Canvas, 76.2 x 63.5 cm, the MET, NY, USA https://www.metmuseum.org/art/collection/search/10239  Golden Locks, 1880. Oil on Canvas, 58.7x37.5 cm, Private Collection https://www.sothebys.com/en/buy/auction/2020/american-art/john-george-brown-golden-locks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Amalia Spiliakou</dc:creator>
  <cp:lastModifiedBy>Amalia Spiliakou</cp:lastModifiedBy>
  <cp:revision>1</cp:revision>
  <dcterms:created xsi:type="dcterms:W3CDTF">2025-08-27T04:44:33Z</dcterms:created>
  <dcterms:modified xsi:type="dcterms:W3CDTF">2026-07-17T06:06:27Z</dcterms:modified>
</cp:coreProperties>
</file>