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4" r:id="rId8"/>
    <p:sldId id="263" r:id="rId9"/>
    <p:sldId id="266" r:id="rId10"/>
    <p:sldId id="265" r:id="rId11"/>
    <p:sldId id="268" r:id="rId12"/>
    <p:sldId id="267" r:id="rId13"/>
    <p:sldId id="27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FC1B2-8880-4848-88AE-C333BEDF2845}" v="43" dt="2026-05-25T07:39:08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undo custSel addSld delSld modSld sldOrd">
      <pc:chgData name="Amalia Spiliakou" userId="f4bd6b91a0b5818a" providerId="LiveId" clId="{A7A9D5DB-FA68-43A1-B042-EE3BD4885848}" dt="2026-05-25T07:39:29.455" v="663" actId="255"/>
      <pc:docMkLst>
        <pc:docMk/>
      </pc:docMkLst>
      <pc:sldChg chg="modSp mod">
        <pc:chgData name="Amalia Spiliakou" userId="f4bd6b91a0b5818a" providerId="LiveId" clId="{A7A9D5DB-FA68-43A1-B042-EE3BD4885848}" dt="2026-05-25T07:36:49.480" v="606" actId="1582"/>
        <pc:sldMkLst>
          <pc:docMk/>
          <pc:sldMk cId="2029458878" sldId="257"/>
        </pc:sldMkLst>
        <pc:spChg chg="mod">
          <ac:chgData name="Amalia Spiliakou" userId="f4bd6b91a0b5818a" providerId="LiveId" clId="{A7A9D5DB-FA68-43A1-B042-EE3BD4885848}" dt="2026-05-25T07:36:49.480" v="606" actId="1582"/>
          <ac:spMkLst>
            <pc:docMk/>
            <pc:sldMk cId="2029458878" sldId="257"/>
            <ac:spMk id="6" creationId="{E161D22A-300F-03C0-E771-897F1D27B554}"/>
          </ac:spMkLst>
        </pc:spChg>
      </pc:sldChg>
      <pc:sldChg chg="addSp modSp mod setBg">
        <pc:chgData name="Amalia Spiliakou" userId="f4bd6b91a0b5818a" providerId="LiveId" clId="{A7A9D5DB-FA68-43A1-B042-EE3BD4885848}" dt="2026-05-25T07:22:14.995" v="385" actId="20577"/>
        <pc:sldMkLst>
          <pc:docMk/>
          <pc:sldMk cId="841027201" sldId="258"/>
        </pc:sldMkLst>
        <pc:spChg chg="mod">
          <ac:chgData name="Amalia Spiliakou" userId="f4bd6b91a0b5818a" providerId="LiveId" clId="{A7A9D5DB-FA68-43A1-B042-EE3BD4885848}" dt="2026-05-25T07:22:14.995" v="385" actId="20577"/>
          <ac:spMkLst>
            <pc:docMk/>
            <pc:sldMk cId="841027201" sldId="258"/>
            <ac:spMk id="2" creationId="{1C9E77DC-7194-4E8D-2647-2BEBA5780CBD}"/>
          </ac:spMkLst>
        </pc:spChg>
        <pc:picChg chg="add mod">
          <ac:chgData name="Amalia Spiliakou" userId="f4bd6b91a0b5818a" providerId="LiveId" clId="{A7A9D5DB-FA68-43A1-B042-EE3BD4885848}" dt="2026-05-25T07:09:39.562" v="161" actId="14100"/>
          <ac:picMkLst>
            <pc:docMk/>
            <pc:sldMk cId="841027201" sldId="258"/>
            <ac:picMk id="3" creationId="{F633EAD5-BA78-4DCE-B730-BF5F56C2CA9C}"/>
          </ac:picMkLst>
        </pc:picChg>
      </pc:sldChg>
      <pc:sldChg chg="ord">
        <pc:chgData name="Amalia Spiliakou" userId="f4bd6b91a0b5818a" providerId="LiveId" clId="{A7A9D5DB-FA68-43A1-B042-EE3BD4885848}" dt="2026-05-25T06:11:40.592" v="1"/>
        <pc:sldMkLst>
          <pc:docMk/>
          <pc:sldMk cId="614444208" sldId="260"/>
        </pc:sldMkLst>
      </pc:sldChg>
      <pc:sldChg chg="modSp mod">
        <pc:chgData name="Amalia Spiliakou" userId="f4bd6b91a0b5818a" providerId="LiveId" clId="{A7A9D5DB-FA68-43A1-B042-EE3BD4885848}" dt="2026-05-25T07:35:06.534" v="596" actId="6549"/>
        <pc:sldMkLst>
          <pc:docMk/>
          <pc:sldMk cId="2901610502" sldId="261"/>
        </pc:sldMkLst>
        <pc:spChg chg="mod">
          <ac:chgData name="Amalia Spiliakou" userId="f4bd6b91a0b5818a" providerId="LiveId" clId="{A7A9D5DB-FA68-43A1-B042-EE3BD4885848}" dt="2026-05-25T07:35:06.534" v="596" actId="6549"/>
          <ac:spMkLst>
            <pc:docMk/>
            <pc:sldMk cId="2901610502" sldId="261"/>
            <ac:spMk id="2" creationId="{6A86F6CE-2582-383E-8F5D-33C1EA672B2E}"/>
          </ac:spMkLst>
        </pc:spChg>
      </pc:sldChg>
      <pc:sldChg chg="addSp modSp mod setBg">
        <pc:chgData name="Amalia Spiliakou" userId="f4bd6b91a0b5818a" providerId="LiveId" clId="{A7A9D5DB-FA68-43A1-B042-EE3BD4885848}" dt="2026-05-25T06:14:35.905" v="60" actId="255"/>
        <pc:sldMkLst>
          <pc:docMk/>
          <pc:sldMk cId="1151259058" sldId="262"/>
        </pc:sldMkLst>
        <pc:spChg chg="mod">
          <ac:chgData name="Amalia Spiliakou" userId="f4bd6b91a0b5818a" providerId="LiveId" clId="{A7A9D5DB-FA68-43A1-B042-EE3BD4885848}" dt="2026-05-25T06:14:35.905" v="60" actId="255"/>
          <ac:spMkLst>
            <pc:docMk/>
            <pc:sldMk cId="1151259058" sldId="262"/>
            <ac:spMk id="2" creationId="{028C05A1-28CE-81B5-A3C4-75611738476A}"/>
          </ac:spMkLst>
        </pc:spChg>
        <pc:picChg chg="add mod">
          <ac:chgData name="Amalia Spiliakou" userId="f4bd6b91a0b5818a" providerId="LiveId" clId="{A7A9D5DB-FA68-43A1-B042-EE3BD4885848}" dt="2026-05-25T06:13:32.514" v="13" actId="14100"/>
          <ac:picMkLst>
            <pc:docMk/>
            <pc:sldMk cId="1151259058" sldId="262"/>
            <ac:picMk id="3" creationId="{4FF3F1C3-2FAB-C652-32D9-8DBA574CE992}"/>
          </ac:picMkLst>
        </pc:picChg>
      </pc:sldChg>
      <pc:sldChg chg="addSp modSp mod setBg">
        <pc:chgData name="Amalia Spiliakou" userId="f4bd6b91a0b5818a" providerId="LiveId" clId="{A7A9D5DB-FA68-43A1-B042-EE3BD4885848}" dt="2026-05-25T07:07:21.325" v="157" actId="14100"/>
        <pc:sldMkLst>
          <pc:docMk/>
          <pc:sldMk cId="665316270" sldId="263"/>
        </pc:sldMkLst>
        <pc:spChg chg="mod">
          <ac:chgData name="Amalia Spiliakou" userId="f4bd6b91a0b5818a" providerId="LiveId" clId="{A7A9D5DB-FA68-43A1-B042-EE3BD4885848}" dt="2026-05-25T07:07:21.325" v="157" actId="14100"/>
          <ac:spMkLst>
            <pc:docMk/>
            <pc:sldMk cId="665316270" sldId="263"/>
            <ac:spMk id="2" creationId="{35B33609-8472-8814-5058-0939F62F38B8}"/>
          </ac:spMkLst>
        </pc:spChg>
        <pc:picChg chg="add mod">
          <ac:chgData name="Amalia Spiliakou" userId="f4bd6b91a0b5818a" providerId="LiveId" clId="{A7A9D5DB-FA68-43A1-B042-EE3BD4885848}" dt="2026-05-25T07:04:45.752" v="65" actId="14100"/>
          <ac:picMkLst>
            <pc:docMk/>
            <pc:sldMk cId="665316270" sldId="263"/>
            <ac:picMk id="3" creationId="{99C43736-15AA-B581-FDDE-5AC60194921C}"/>
          </ac:picMkLst>
        </pc:picChg>
      </pc:sldChg>
      <pc:sldChg chg="addSp modSp mod ord setBg">
        <pc:chgData name="Amalia Spiliakou" userId="f4bd6b91a0b5818a" providerId="LiveId" clId="{A7A9D5DB-FA68-43A1-B042-EE3BD4885848}" dt="2026-05-25T07:21:52.867" v="382" actId="20577"/>
        <pc:sldMkLst>
          <pc:docMk/>
          <pc:sldMk cId="4221349727" sldId="264"/>
        </pc:sldMkLst>
        <pc:spChg chg="mod">
          <ac:chgData name="Amalia Spiliakou" userId="f4bd6b91a0b5818a" providerId="LiveId" clId="{A7A9D5DB-FA68-43A1-B042-EE3BD4885848}" dt="2026-05-25T07:21:52.867" v="382" actId="20577"/>
          <ac:spMkLst>
            <pc:docMk/>
            <pc:sldMk cId="4221349727" sldId="264"/>
            <ac:spMk id="2" creationId="{BD52DD17-4993-2928-5E69-500C96539CC3}"/>
          </ac:spMkLst>
        </pc:spChg>
        <pc:picChg chg="add mod">
          <ac:chgData name="Amalia Spiliakou" userId="f4bd6b91a0b5818a" providerId="LiveId" clId="{A7A9D5DB-FA68-43A1-B042-EE3BD4885848}" dt="2026-05-25T07:18:59.921" v="324" actId="14100"/>
          <ac:picMkLst>
            <pc:docMk/>
            <pc:sldMk cId="4221349727" sldId="264"/>
            <ac:picMk id="3" creationId="{3166BE3B-9C94-8DF3-108E-8A4584319370}"/>
          </ac:picMkLst>
        </pc:picChg>
      </pc:sldChg>
      <pc:sldChg chg="addSp modSp mod ord setBg">
        <pc:chgData name="Amalia Spiliakou" userId="f4bd6b91a0b5818a" providerId="LiveId" clId="{A7A9D5DB-FA68-43A1-B042-EE3BD4885848}" dt="2026-05-25T07:21:03.691" v="374" actId="20577"/>
        <pc:sldMkLst>
          <pc:docMk/>
          <pc:sldMk cId="1890368694" sldId="265"/>
        </pc:sldMkLst>
        <pc:spChg chg="mod">
          <ac:chgData name="Amalia Spiliakou" userId="f4bd6b91a0b5818a" providerId="LiveId" clId="{A7A9D5DB-FA68-43A1-B042-EE3BD4885848}" dt="2026-05-25T07:21:03.691" v="374" actId="20577"/>
          <ac:spMkLst>
            <pc:docMk/>
            <pc:sldMk cId="1890368694" sldId="265"/>
            <ac:spMk id="2" creationId="{1FB276E9-7CC1-D19B-790D-379F2D43E98A}"/>
          </ac:spMkLst>
        </pc:spChg>
        <pc:picChg chg="add mod">
          <ac:chgData name="Amalia Spiliakou" userId="f4bd6b91a0b5818a" providerId="LiveId" clId="{A7A9D5DB-FA68-43A1-B042-EE3BD4885848}" dt="2026-05-25T07:14:31.036" v="270" actId="1076"/>
          <ac:picMkLst>
            <pc:docMk/>
            <pc:sldMk cId="1890368694" sldId="265"/>
            <ac:picMk id="3" creationId="{6179B0F4-57A7-E49F-E4BE-8BCA57FF09DE}"/>
          </ac:picMkLst>
        </pc:picChg>
      </pc:sldChg>
      <pc:sldChg chg="addSp modSp mod setBg">
        <pc:chgData name="Amalia Spiliakou" userId="f4bd6b91a0b5818a" providerId="LiveId" clId="{A7A9D5DB-FA68-43A1-B042-EE3BD4885848}" dt="2026-05-25T07:33:47.334" v="595" actId="14100"/>
        <pc:sldMkLst>
          <pc:docMk/>
          <pc:sldMk cId="2994272707" sldId="266"/>
        </pc:sldMkLst>
        <pc:spChg chg="mod">
          <ac:chgData name="Amalia Spiliakou" userId="f4bd6b91a0b5818a" providerId="LiveId" clId="{A7A9D5DB-FA68-43A1-B042-EE3BD4885848}" dt="2026-05-25T07:33:47.334" v="595" actId="14100"/>
          <ac:spMkLst>
            <pc:docMk/>
            <pc:sldMk cId="2994272707" sldId="266"/>
            <ac:spMk id="2" creationId="{12D6484C-787F-CDB5-FD63-5184188A6C4E}"/>
          </ac:spMkLst>
        </pc:spChg>
        <pc:picChg chg="add mod">
          <ac:chgData name="Amalia Spiliakou" userId="f4bd6b91a0b5818a" providerId="LiveId" clId="{A7A9D5DB-FA68-43A1-B042-EE3BD4885848}" dt="2026-05-25T07:32:12.835" v="541" actId="14100"/>
          <ac:picMkLst>
            <pc:docMk/>
            <pc:sldMk cId="2994272707" sldId="266"/>
            <ac:picMk id="3" creationId="{CE1DC4B0-D01D-9FEA-A0E4-CC3F518D297C}"/>
          </ac:picMkLst>
        </pc:picChg>
      </pc:sldChg>
      <pc:sldChg chg="addSp modSp mod ord setBg">
        <pc:chgData name="Amalia Spiliakou" userId="f4bd6b91a0b5818a" providerId="LiveId" clId="{A7A9D5DB-FA68-43A1-B042-EE3BD4885848}" dt="2026-05-25T07:30:57.389" v="535" actId="14100"/>
        <pc:sldMkLst>
          <pc:docMk/>
          <pc:sldMk cId="225707812" sldId="267"/>
        </pc:sldMkLst>
        <pc:spChg chg="mod">
          <ac:chgData name="Amalia Spiliakou" userId="f4bd6b91a0b5818a" providerId="LiveId" clId="{A7A9D5DB-FA68-43A1-B042-EE3BD4885848}" dt="2026-05-25T07:30:57.389" v="535" actId="14100"/>
          <ac:spMkLst>
            <pc:docMk/>
            <pc:sldMk cId="225707812" sldId="267"/>
            <ac:spMk id="2" creationId="{A850885F-6139-A058-E1AE-B30095BBEDDA}"/>
          </ac:spMkLst>
        </pc:spChg>
        <pc:picChg chg="add mod">
          <ac:chgData name="Amalia Spiliakou" userId="f4bd6b91a0b5818a" providerId="LiveId" clId="{A7A9D5DB-FA68-43A1-B042-EE3BD4885848}" dt="2026-05-25T07:29:14.323" v="479" actId="1076"/>
          <ac:picMkLst>
            <pc:docMk/>
            <pc:sldMk cId="225707812" sldId="267"/>
            <ac:picMk id="3" creationId="{E6266DDD-BE34-22D4-AA6C-3999EF5B05D6}"/>
          </ac:picMkLst>
        </pc:picChg>
      </pc:sldChg>
      <pc:sldChg chg="addSp modSp mod setBg">
        <pc:chgData name="Amalia Spiliakou" userId="f4bd6b91a0b5818a" providerId="LiveId" clId="{A7A9D5DB-FA68-43A1-B042-EE3BD4885848}" dt="2026-05-25T07:25:26.850" v="472" actId="20577"/>
        <pc:sldMkLst>
          <pc:docMk/>
          <pc:sldMk cId="4239386850" sldId="268"/>
        </pc:sldMkLst>
        <pc:spChg chg="mod">
          <ac:chgData name="Amalia Spiliakou" userId="f4bd6b91a0b5818a" providerId="LiveId" clId="{A7A9D5DB-FA68-43A1-B042-EE3BD4885848}" dt="2026-05-25T07:25:26.850" v="472" actId="20577"/>
          <ac:spMkLst>
            <pc:docMk/>
            <pc:sldMk cId="4239386850" sldId="268"/>
            <ac:spMk id="2" creationId="{69DE7B88-B1EC-E7A9-A3D5-C97F67CEAEA3}"/>
          </ac:spMkLst>
        </pc:spChg>
        <pc:picChg chg="add mod">
          <ac:chgData name="Amalia Spiliakou" userId="f4bd6b91a0b5818a" providerId="LiveId" clId="{A7A9D5DB-FA68-43A1-B042-EE3BD4885848}" dt="2026-05-25T07:23:08.669" v="390" actId="1076"/>
          <ac:picMkLst>
            <pc:docMk/>
            <pc:sldMk cId="4239386850" sldId="268"/>
            <ac:picMk id="3" creationId="{D229CA30-4E06-81C4-F8F2-8F588E2AF762}"/>
          </ac:picMkLst>
        </pc:picChg>
      </pc:sldChg>
      <pc:sldChg chg="modSp del mod">
        <pc:chgData name="Amalia Spiliakou" userId="f4bd6b91a0b5818a" providerId="LiveId" clId="{A7A9D5DB-FA68-43A1-B042-EE3BD4885848}" dt="2026-05-25T07:39:00.205" v="614" actId="47"/>
        <pc:sldMkLst>
          <pc:docMk/>
          <pc:sldMk cId="4037492170" sldId="269"/>
        </pc:sldMkLst>
        <pc:spChg chg="mod">
          <ac:chgData name="Amalia Spiliakou" userId="f4bd6b91a0b5818a" providerId="LiveId" clId="{A7A9D5DB-FA68-43A1-B042-EE3BD4885848}" dt="2026-05-25T07:38:33.401" v="612" actId="208"/>
          <ac:spMkLst>
            <pc:docMk/>
            <pc:sldMk cId="4037492170" sldId="269"/>
            <ac:spMk id="6" creationId="{E233B7D6-3305-3955-2D76-022EA9DB37E0}"/>
          </ac:spMkLst>
        </pc:spChg>
      </pc:sldChg>
      <pc:sldChg chg="modSp add mod setBg">
        <pc:chgData name="Amalia Spiliakou" userId="f4bd6b91a0b5818a" providerId="LiveId" clId="{A7A9D5DB-FA68-43A1-B042-EE3BD4885848}" dt="2026-05-25T07:39:29.455" v="663" actId="255"/>
        <pc:sldMkLst>
          <pc:docMk/>
          <pc:sldMk cId="2150147171" sldId="270"/>
        </pc:sldMkLst>
        <pc:spChg chg="mod">
          <ac:chgData name="Amalia Spiliakou" userId="f4bd6b91a0b5818a" providerId="LiveId" clId="{A7A9D5DB-FA68-43A1-B042-EE3BD4885848}" dt="2026-05-25T07:39:29.455" v="663" actId="255"/>
          <ac:spMkLst>
            <pc:docMk/>
            <pc:sldMk cId="2150147171" sldId="270"/>
            <ac:spMk id="6" creationId="{BFE8631E-4918-115D-1BBE-2B005FB40E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957F-7BAF-C045-46FB-C289D0345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E6992-4B3B-4A6C-B26E-E6B58053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F3258-B68E-4798-BF77-2A34B3FA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D704-CACB-5ADB-8A08-C79F840F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A9596-E1E9-4BA2-76DD-251AF6BE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6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F38D-B87C-C7F1-0E0A-089FA5F3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A14BA-564C-3D11-09C7-92E07D6AB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F806B-9EEB-C3A3-1F6C-C4A4F945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5BC63-59B1-A703-B79B-61202B0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BC86-8937-D7C1-A6FA-742CB0AA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2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D84E3-9634-0702-9EC3-95E4FF433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34546-04ED-CA2D-6C2A-092BD1ED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B9CA-0D58-E418-056A-9C7CFAB1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EC2F9-C59A-25BC-D998-0F05701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085CD-D024-BB43-181F-581BDC02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07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BB29-DBBD-2B2D-BA9E-C017CDD1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A0F8A-42E6-7036-C906-C87C3A868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22DEC-D516-D8CF-2719-E87035D8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9BD13-84CB-2062-ECB3-9F5C5B76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3E934-C431-7C13-01D1-5BB4F6DA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65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1BEC-561E-43B2-13CA-FD12F734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6DC8-6FCB-6C63-1B2D-BD8C0098B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26B8-E661-F225-5B44-62F5C6EC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5C4C-54E0-126C-99C5-84235357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7A1F-BDF2-66F9-57DE-F106F897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3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E8AC-6F96-28BA-F1E1-7B1DD0C2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E0DF-624A-70C6-F07B-B489A39D9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5E71D-2784-84EE-D354-CC40C9274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BA802-83C1-41AF-DAE5-4F45E381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93E07-C7F0-913C-2330-A02B0607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7FE13-7580-8F0C-A9F9-530B46D9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5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76D9-C822-3AD2-4709-34B8C004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D053-1FEC-391E-5D05-F0BDF9C0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47844-56DD-E6E2-929B-F3EE815FA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A6D73-E5BD-2729-ACB0-04B896AC2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0319B-761D-D29D-4CFD-1F127B7BB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11F52-E849-D36A-2874-DB07CDB9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E7257-764D-4B8E-219A-DD1D3338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A9FE1-3521-51D0-658B-A06A01FF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02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7B68-E3E7-9A1B-4CBF-B2B280D8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72024-6E87-9ADD-F707-25DA636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3CDA8-3837-B41D-31CE-89928024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C1B05-EC67-779C-F205-A1B5CBAE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76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666A6-B407-A188-C5D1-0880D79E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3A664-17E7-2F82-0721-4858BABC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FD747-C1B2-9490-2EA9-D72EE7B3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08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357F-8B5B-6AC3-F4F6-394A254B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60FA-97B1-FD37-5880-07D93C1D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FA91-3905-1BAF-EE3D-393FB534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6E677-817D-6B58-105F-A1AB1FFA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763D-C476-A7F1-5085-995B897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E0ED-6505-6FD2-0A98-6C21EFB1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82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0ECC-86E7-1F83-E6D1-0AAABD10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E527C-45E6-F71B-15F0-383425EF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55201-0746-D2BC-F594-51E3A0B3F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11C7A-FF40-FC28-092F-A8CBEB79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13FA2-A736-6450-674A-549E8A2B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D50E7-5CF3-3BB0-7E67-6EC4F5A5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17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52FA8-D942-D8CA-3825-AC3B6194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233C-B11D-9D7D-476B-73A4081A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B86B6-3FFB-33B3-5859-79CAB553E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5A744F-1BDB-4812-BBE2-D961F12A907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3B1EC-6EBE-EC3D-ACCD-BBA4663FF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8E447-D7FE-BE84-961A-01CB18D95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12BF9E-1575-4E2E-966E-8BA7BB76B6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3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earchculture.gr/aggregator/edm/theocharakis/000163-103112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earchculture.gr/aggregator/edm/theocharakis/000163-103109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nationalgallery.gr/en/artwork/vase-of-flowers-dark-colors-3691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onhams.com/auction/31745/lot/3/spyros-papaloukas-1892-1957-le-temple-dafea-egin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earchculture.gr/aggregator/portal/collections/theocharaki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ationalgallery.gr/en/artwork/the-village-kameno-on-lesbo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ationalgallery.gr/en/artwork/boy-with-suspenders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ationalgallery.gr/en/artwork/the-village-of-yeras-on-mytilini-2219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earchculture.gr/aggregator/edm/theocharakis/000163-10309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lphapolitismos.gr/en/art-collection/our-works-of-art/spyros-papaloukas-arsanas-of-agios-gregorios-monastery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nationalgallery.gr/en/artwork/landscape-from-delphi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161D22A-300F-03C0-E771-897F1D27B554}"/>
              </a:ext>
            </a:extLst>
          </p:cNvPr>
          <p:cNvSpPr/>
          <p:nvPr/>
        </p:nvSpPr>
        <p:spPr>
          <a:xfrm>
            <a:off x="468086" y="408214"/>
            <a:ext cx="11255828" cy="6041571"/>
          </a:xfrm>
          <a:custGeom>
            <a:avLst/>
            <a:gdLst>
              <a:gd name="csX0" fmla="*/ 755196 w 11255828"/>
              <a:gd name="csY0" fmla="*/ 755196 h 6041571"/>
              <a:gd name="csX1" fmla="*/ 1353844 w 11255828"/>
              <a:gd name="csY1" fmla="*/ 755196 h 6041571"/>
              <a:gd name="csX2" fmla="*/ 1757584 w 11255828"/>
              <a:gd name="csY2" fmla="*/ 755196 h 6041571"/>
              <a:gd name="csX3" fmla="*/ 2356232 w 11255828"/>
              <a:gd name="csY3" fmla="*/ 755196 h 6041571"/>
              <a:gd name="csX4" fmla="*/ 3149789 w 11255828"/>
              <a:gd name="csY4" fmla="*/ 755196 h 6041571"/>
              <a:gd name="csX5" fmla="*/ 3943346 w 11255828"/>
              <a:gd name="csY5" fmla="*/ 755196 h 6041571"/>
              <a:gd name="csX6" fmla="*/ 4639448 w 11255828"/>
              <a:gd name="csY6" fmla="*/ 755196 h 6041571"/>
              <a:gd name="csX7" fmla="*/ 5238097 w 11255828"/>
              <a:gd name="csY7" fmla="*/ 755196 h 6041571"/>
              <a:gd name="csX8" fmla="*/ 5641836 w 11255828"/>
              <a:gd name="csY8" fmla="*/ 755196 h 6041571"/>
              <a:gd name="csX9" fmla="*/ 6143030 w 11255828"/>
              <a:gd name="csY9" fmla="*/ 755196 h 6041571"/>
              <a:gd name="csX10" fmla="*/ 6741678 w 11255828"/>
              <a:gd name="csY10" fmla="*/ 755196 h 6041571"/>
              <a:gd name="csX11" fmla="*/ 7632689 w 11255828"/>
              <a:gd name="csY11" fmla="*/ 755196 h 6041571"/>
              <a:gd name="csX12" fmla="*/ 8231338 w 11255828"/>
              <a:gd name="csY12" fmla="*/ 755196 h 6041571"/>
              <a:gd name="csX13" fmla="*/ 9122349 w 11255828"/>
              <a:gd name="csY13" fmla="*/ 755196 h 6041571"/>
              <a:gd name="csX14" fmla="*/ 9720997 w 11255828"/>
              <a:gd name="csY14" fmla="*/ 755196 h 6041571"/>
              <a:gd name="csX15" fmla="*/ 10500632 w 11255828"/>
              <a:gd name="csY15" fmla="*/ 755196 h 6041571"/>
              <a:gd name="csX16" fmla="*/ 10500632 w 11255828"/>
              <a:gd name="csY16" fmla="*/ 1357195 h 6041571"/>
              <a:gd name="csX17" fmla="*/ 10500632 w 11255828"/>
              <a:gd name="csY17" fmla="*/ 2049819 h 6041571"/>
              <a:gd name="csX18" fmla="*/ 10500632 w 11255828"/>
              <a:gd name="csY18" fmla="*/ 2651818 h 6041571"/>
              <a:gd name="csX19" fmla="*/ 10500632 w 11255828"/>
              <a:gd name="csY19" fmla="*/ 3344441 h 6041571"/>
              <a:gd name="csX20" fmla="*/ 10500632 w 11255828"/>
              <a:gd name="csY20" fmla="*/ 3855817 h 6041571"/>
              <a:gd name="csX21" fmla="*/ 10500632 w 11255828"/>
              <a:gd name="csY21" fmla="*/ 4593752 h 6041571"/>
              <a:gd name="csX22" fmla="*/ 10500632 w 11255828"/>
              <a:gd name="csY22" fmla="*/ 5286375 h 6041571"/>
              <a:gd name="csX23" fmla="*/ 9609621 w 11255828"/>
              <a:gd name="csY23" fmla="*/ 5286375 h 6041571"/>
              <a:gd name="csX24" fmla="*/ 9010972 w 11255828"/>
              <a:gd name="csY24" fmla="*/ 5286375 h 6041571"/>
              <a:gd name="csX25" fmla="*/ 8119961 w 11255828"/>
              <a:gd name="csY25" fmla="*/ 5286375 h 6041571"/>
              <a:gd name="csX26" fmla="*/ 7326404 w 11255828"/>
              <a:gd name="csY26" fmla="*/ 5286375 h 6041571"/>
              <a:gd name="csX27" fmla="*/ 6630302 w 11255828"/>
              <a:gd name="csY27" fmla="*/ 5286375 h 6041571"/>
              <a:gd name="csX28" fmla="*/ 5934199 w 11255828"/>
              <a:gd name="csY28" fmla="*/ 5286375 h 6041571"/>
              <a:gd name="csX29" fmla="*/ 5530460 w 11255828"/>
              <a:gd name="csY29" fmla="*/ 5286375 h 6041571"/>
              <a:gd name="csX30" fmla="*/ 4639448 w 11255828"/>
              <a:gd name="csY30" fmla="*/ 5286375 h 6041571"/>
              <a:gd name="csX31" fmla="*/ 3845891 w 11255828"/>
              <a:gd name="csY31" fmla="*/ 5286375 h 6041571"/>
              <a:gd name="csX32" fmla="*/ 3247243 w 11255828"/>
              <a:gd name="csY32" fmla="*/ 5286375 h 6041571"/>
              <a:gd name="csX33" fmla="*/ 2453686 w 11255828"/>
              <a:gd name="csY33" fmla="*/ 5286375 h 6041571"/>
              <a:gd name="csX34" fmla="*/ 2049947 w 11255828"/>
              <a:gd name="csY34" fmla="*/ 5286375 h 6041571"/>
              <a:gd name="csX35" fmla="*/ 1353844 w 11255828"/>
              <a:gd name="csY35" fmla="*/ 5286375 h 6041571"/>
              <a:gd name="csX36" fmla="*/ 755196 w 11255828"/>
              <a:gd name="csY36" fmla="*/ 5286375 h 6041571"/>
              <a:gd name="csX37" fmla="*/ 755196 w 11255828"/>
              <a:gd name="csY37" fmla="*/ 4729687 h 6041571"/>
              <a:gd name="csX38" fmla="*/ 755196 w 11255828"/>
              <a:gd name="csY38" fmla="*/ 3991752 h 6041571"/>
              <a:gd name="csX39" fmla="*/ 755196 w 11255828"/>
              <a:gd name="csY39" fmla="*/ 3389753 h 6041571"/>
              <a:gd name="csX40" fmla="*/ 755196 w 11255828"/>
              <a:gd name="csY40" fmla="*/ 2742442 h 6041571"/>
              <a:gd name="csX41" fmla="*/ 755196 w 11255828"/>
              <a:gd name="csY41" fmla="*/ 2095130 h 6041571"/>
              <a:gd name="csX42" fmla="*/ 755196 w 11255828"/>
              <a:gd name="csY42" fmla="*/ 1538443 h 6041571"/>
              <a:gd name="csX43" fmla="*/ 755196 w 11255828"/>
              <a:gd name="csY43" fmla="*/ 755196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661890 w 11255828"/>
              <a:gd name="csY2" fmla="*/ 0 h 6041571"/>
              <a:gd name="csX3" fmla="*/ 2098881 w 11255828"/>
              <a:gd name="csY3" fmla="*/ 0 h 6041571"/>
              <a:gd name="csX4" fmla="*/ 2535872 w 11255828"/>
              <a:gd name="csY4" fmla="*/ 0 h 6041571"/>
              <a:gd name="csX5" fmla="*/ 2860305 w 11255828"/>
              <a:gd name="csY5" fmla="*/ 0 h 6041571"/>
              <a:gd name="csX6" fmla="*/ 3297295 w 11255828"/>
              <a:gd name="csY6" fmla="*/ 0 h 6041571"/>
              <a:gd name="csX7" fmla="*/ 3846845 w 11255828"/>
              <a:gd name="csY7" fmla="*/ 0 h 6041571"/>
              <a:gd name="csX8" fmla="*/ 4621511 w 11255828"/>
              <a:gd name="csY8" fmla="*/ 0 h 6041571"/>
              <a:gd name="csX9" fmla="*/ 4945943 w 11255828"/>
              <a:gd name="csY9" fmla="*/ 0 h 6041571"/>
              <a:gd name="csX10" fmla="*/ 5382934 w 11255828"/>
              <a:gd name="csY10" fmla="*/ 0 h 6041571"/>
              <a:gd name="csX11" fmla="*/ 6270158 w 11255828"/>
              <a:gd name="csY11" fmla="*/ 0 h 6041571"/>
              <a:gd name="csX12" fmla="*/ 7157382 w 11255828"/>
              <a:gd name="csY12" fmla="*/ 0 h 6041571"/>
              <a:gd name="csX13" fmla="*/ 7932048 w 11255828"/>
              <a:gd name="csY13" fmla="*/ 0 h 6041571"/>
              <a:gd name="csX14" fmla="*/ 8819272 w 11255828"/>
              <a:gd name="csY14" fmla="*/ 0 h 6041571"/>
              <a:gd name="csX15" fmla="*/ 9706496 w 11255828"/>
              <a:gd name="csY15" fmla="*/ 0 h 6041571"/>
              <a:gd name="csX16" fmla="*/ 10593720 w 11255828"/>
              <a:gd name="csY16" fmla="*/ 0 h 6041571"/>
              <a:gd name="csX17" fmla="*/ 11255828 w 11255828"/>
              <a:gd name="csY17" fmla="*/ 0 h 6041571"/>
              <a:gd name="csX18" fmla="*/ 10878230 w 11255828"/>
              <a:gd name="csY18" fmla="*/ 377598 h 6041571"/>
              <a:gd name="csX19" fmla="*/ 10500632 w 11255828"/>
              <a:gd name="csY19" fmla="*/ 755196 h 6041571"/>
              <a:gd name="csX20" fmla="*/ 10096893 w 11255828"/>
              <a:gd name="csY20" fmla="*/ 755196 h 6041571"/>
              <a:gd name="csX21" fmla="*/ 9498244 w 11255828"/>
              <a:gd name="csY21" fmla="*/ 755196 h 6041571"/>
              <a:gd name="csX22" fmla="*/ 8899596 w 11255828"/>
              <a:gd name="csY22" fmla="*/ 755196 h 6041571"/>
              <a:gd name="csX23" fmla="*/ 8106039 w 11255828"/>
              <a:gd name="csY23" fmla="*/ 755196 h 6041571"/>
              <a:gd name="csX24" fmla="*/ 7409937 w 11255828"/>
              <a:gd name="csY24" fmla="*/ 755196 h 6041571"/>
              <a:gd name="csX25" fmla="*/ 6616380 w 11255828"/>
              <a:gd name="csY25" fmla="*/ 755196 h 6041571"/>
              <a:gd name="csX26" fmla="*/ 5822823 w 11255828"/>
              <a:gd name="csY26" fmla="*/ 755196 h 6041571"/>
              <a:gd name="csX27" fmla="*/ 5126720 w 11255828"/>
              <a:gd name="csY27" fmla="*/ 755196 h 6041571"/>
              <a:gd name="csX28" fmla="*/ 4333163 w 11255828"/>
              <a:gd name="csY28" fmla="*/ 755196 h 6041571"/>
              <a:gd name="csX29" fmla="*/ 3637061 w 11255828"/>
              <a:gd name="csY29" fmla="*/ 755196 h 6041571"/>
              <a:gd name="csX30" fmla="*/ 2940958 w 11255828"/>
              <a:gd name="csY30" fmla="*/ 755196 h 6041571"/>
              <a:gd name="csX31" fmla="*/ 2342310 w 11255828"/>
              <a:gd name="csY31" fmla="*/ 755196 h 6041571"/>
              <a:gd name="csX32" fmla="*/ 1938570 w 11255828"/>
              <a:gd name="csY32" fmla="*/ 755196 h 6041571"/>
              <a:gd name="csX33" fmla="*/ 755196 w 11255828"/>
              <a:gd name="csY33" fmla="*/ 755196 h 6041571"/>
              <a:gd name="csX34" fmla="*/ 400254 w 11255828"/>
              <a:gd name="csY34" fmla="*/ 400254 h 6041571"/>
              <a:gd name="csX35" fmla="*/ 0 w 11255828"/>
              <a:gd name="csY35" fmla="*/ 0 h 6041571"/>
              <a:gd name="csX0" fmla="*/ 0 w 11255828"/>
              <a:gd name="csY0" fmla="*/ 6041571 h 6041571"/>
              <a:gd name="csX1" fmla="*/ 385150 w 11255828"/>
              <a:gd name="csY1" fmla="*/ 5656421 h 6041571"/>
              <a:gd name="csX2" fmla="*/ 755196 w 11255828"/>
              <a:gd name="csY2" fmla="*/ 5286375 h 6041571"/>
              <a:gd name="csX3" fmla="*/ 1548753 w 11255828"/>
              <a:gd name="csY3" fmla="*/ 5286375 h 6041571"/>
              <a:gd name="csX4" fmla="*/ 2342310 w 11255828"/>
              <a:gd name="csY4" fmla="*/ 5286375 h 6041571"/>
              <a:gd name="csX5" fmla="*/ 2843504 w 11255828"/>
              <a:gd name="csY5" fmla="*/ 5286375 h 6041571"/>
              <a:gd name="csX6" fmla="*/ 3637061 w 11255828"/>
              <a:gd name="csY6" fmla="*/ 5286375 h 6041571"/>
              <a:gd name="csX7" fmla="*/ 4430618 w 11255828"/>
              <a:gd name="csY7" fmla="*/ 5286375 h 6041571"/>
              <a:gd name="csX8" fmla="*/ 5224175 w 11255828"/>
              <a:gd name="csY8" fmla="*/ 5286375 h 6041571"/>
              <a:gd name="csX9" fmla="*/ 5920277 w 11255828"/>
              <a:gd name="csY9" fmla="*/ 5286375 h 6041571"/>
              <a:gd name="csX10" fmla="*/ 6811288 w 11255828"/>
              <a:gd name="csY10" fmla="*/ 5286375 h 6041571"/>
              <a:gd name="csX11" fmla="*/ 7215028 w 11255828"/>
              <a:gd name="csY11" fmla="*/ 5286375 h 6041571"/>
              <a:gd name="csX12" fmla="*/ 8008585 w 11255828"/>
              <a:gd name="csY12" fmla="*/ 5286375 h 6041571"/>
              <a:gd name="csX13" fmla="*/ 8802142 w 11255828"/>
              <a:gd name="csY13" fmla="*/ 5286375 h 6041571"/>
              <a:gd name="csX14" fmla="*/ 9693153 w 11255828"/>
              <a:gd name="csY14" fmla="*/ 5286375 h 6041571"/>
              <a:gd name="csX15" fmla="*/ 10500632 w 11255828"/>
              <a:gd name="csY15" fmla="*/ 5286375 h 6041571"/>
              <a:gd name="csX16" fmla="*/ 10870678 w 11255828"/>
              <a:gd name="csY16" fmla="*/ 5656421 h 6041571"/>
              <a:gd name="csX17" fmla="*/ 11255828 w 11255828"/>
              <a:gd name="csY17" fmla="*/ 6041571 h 6041571"/>
              <a:gd name="csX18" fmla="*/ 10368604 w 11255828"/>
              <a:gd name="csY18" fmla="*/ 6041571 h 6041571"/>
              <a:gd name="csX19" fmla="*/ 9481380 w 11255828"/>
              <a:gd name="csY19" fmla="*/ 6041571 h 6041571"/>
              <a:gd name="csX20" fmla="*/ 8931831 w 11255828"/>
              <a:gd name="csY20" fmla="*/ 6041571 h 6041571"/>
              <a:gd name="csX21" fmla="*/ 8044606 w 11255828"/>
              <a:gd name="csY21" fmla="*/ 6041571 h 6041571"/>
              <a:gd name="csX22" fmla="*/ 7382499 w 11255828"/>
              <a:gd name="csY22" fmla="*/ 6041571 h 6041571"/>
              <a:gd name="csX23" fmla="*/ 6720391 w 11255828"/>
              <a:gd name="csY23" fmla="*/ 6041571 h 6041571"/>
              <a:gd name="csX24" fmla="*/ 6170842 w 11255828"/>
              <a:gd name="csY24" fmla="*/ 6041571 h 6041571"/>
              <a:gd name="csX25" fmla="*/ 5283618 w 11255828"/>
              <a:gd name="csY25" fmla="*/ 6041571 h 6041571"/>
              <a:gd name="csX26" fmla="*/ 4959185 w 11255828"/>
              <a:gd name="csY26" fmla="*/ 6041571 h 6041571"/>
              <a:gd name="csX27" fmla="*/ 4634753 w 11255828"/>
              <a:gd name="csY27" fmla="*/ 6041571 h 6041571"/>
              <a:gd name="csX28" fmla="*/ 4197762 w 11255828"/>
              <a:gd name="csY28" fmla="*/ 6041571 h 6041571"/>
              <a:gd name="csX29" fmla="*/ 3423096 w 11255828"/>
              <a:gd name="csY29" fmla="*/ 6041571 h 6041571"/>
              <a:gd name="csX30" fmla="*/ 2648430 w 11255828"/>
              <a:gd name="csY30" fmla="*/ 6041571 h 6041571"/>
              <a:gd name="csX31" fmla="*/ 2098881 w 11255828"/>
              <a:gd name="csY31" fmla="*/ 6041571 h 6041571"/>
              <a:gd name="csX32" fmla="*/ 1211657 w 11255828"/>
              <a:gd name="csY32" fmla="*/ 6041571 h 6041571"/>
              <a:gd name="csX33" fmla="*/ 774666 w 11255828"/>
              <a:gd name="csY33" fmla="*/ 6041571 h 6041571"/>
              <a:gd name="csX34" fmla="*/ 0 w 11255828"/>
              <a:gd name="csY34" fmla="*/ 6041571 h 6041571"/>
              <a:gd name="csX0" fmla="*/ 0 w 11255828"/>
              <a:gd name="csY0" fmla="*/ 0 h 6041571"/>
              <a:gd name="csX1" fmla="*/ 377598 w 11255828"/>
              <a:gd name="csY1" fmla="*/ 377598 h 6041571"/>
              <a:gd name="csX2" fmla="*/ 755196 w 11255828"/>
              <a:gd name="csY2" fmla="*/ 755196 h 6041571"/>
              <a:gd name="csX3" fmla="*/ 755196 w 11255828"/>
              <a:gd name="csY3" fmla="*/ 1493131 h 6041571"/>
              <a:gd name="csX4" fmla="*/ 755196 w 11255828"/>
              <a:gd name="csY4" fmla="*/ 2004507 h 6041571"/>
              <a:gd name="csX5" fmla="*/ 755196 w 11255828"/>
              <a:gd name="csY5" fmla="*/ 2606506 h 6041571"/>
              <a:gd name="csX6" fmla="*/ 755196 w 11255828"/>
              <a:gd name="csY6" fmla="*/ 3253818 h 6041571"/>
              <a:gd name="csX7" fmla="*/ 755196 w 11255828"/>
              <a:gd name="csY7" fmla="*/ 3855817 h 6041571"/>
              <a:gd name="csX8" fmla="*/ 755196 w 11255828"/>
              <a:gd name="csY8" fmla="*/ 4457817 h 6041571"/>
              <a:gd name="csX9" fmla="*/ 755196 w 11255828"/>
              <a:gd name="csY9" fmla="*/ 5286375 h 6041571"/>
              <a:gd name="csX10" fmla="*/ 377598 w 11255828"/>
              <a:gd name="csY10" fmla="*/ 5663973 h 6041571"/>
              <a:gd name="csX11" fmla="*/ 0 w 11255828"/>
              <a:gd name="csY11" fmla="*/ 6041571 h 6041571"/>
              <a:gd name="csX12" fmla="*/ 0 w 11255828"/>
              <a:gd name="csY12" fmla="*/ 5551532 h 6041571"/>
              <a:gd name="csX13" fmla="*/ 0 w 11255828"/>
              <a:gd name="csY13" fmla="*/ 5001078 h 6041571"/>
              <a:gd name="csX14" fmla="*/ 0 w 11255828"/>
              <a:gd name="csY14" fmla="*/ 4269377 h 6041571"/>
              <a:gd name="csX15" fmla="*/ 0 w 11255828"/>
              <a:gd name="csY15" fmla="*/ 3718923 h 6041571"/>
              <a:gd name="csX16" fmla="*/ 0 w 11255828"/>
              <a:gd name="csY16" fmla="*/ 2987221 h 6041571"/>
              <a:gd name="csX17" fmla="*/ 0 w 11255828"/>
              <a:gd name="csY17" fmla="*/ 2255520 h 6041571"/>
              <a:gd name="csX18" fmla="*/ 0 w 11255828"/>
              <a:gd name="csY18" fmla="*/ 1705066 h 6041571"/>
              <a:gd name="csX19" fmla="*/ 0 w 11255828"/>
              <a:gd name="csY19" fmla="*/ 1094196 h 6041571"/>
              <a:gd name="csX20" fmla="*/ 0 w 11255828"/>
              <a:gd name="csY20" fmla="*/ 0 h 6041571"/>
              <a:gd name="csX0" fmla="*/ 11255828 w 11255828"/>
              <a:gd name="csY0" fmla="*/ 0 h 6041571"/>
              <a:gd name="csX1" fmla="*/ 11255828 w 11255828"/>
              <a:gd name="csY1" fmla="*/ 550454 h 6041571"/>
              <a:gd name="csX2" fmla="*/ 11255828 w 11255828"/>
              <a:gd name="csY2" fmla="*/ 1161324 h 6041571"/>
              <a:gd name="csX3" fmla="*/ 11255828 w 11255828"/>
              <a:gd name="csY3" fmla="*/ 1953441 h 6041571"/>
              <a:gd name="csX4" fmla="*/ 11255828 w 11255828"/>
              <a:gd name="csY4" fmla="*/ 2624727 h 6041571"/>
              <a:gd name="csX5" fmla="*/ 11255828 w 11255828"/>
              <a:gd name="csY5" fmla="*/ 3114765 h 6041571"/>
              <a:gd name="csX6" fmla="*/ 11255828 w 11255828"/>
              <a:gd name="csY6" fmla="*/ 3906883 h 6041571"/>
              <a:gd name="csX7" fmla="*/ 11255828 w 11255828"/>
              <a:gd name="csY7" fmla="*/ 4396921 h 6041571"/>
              <a:gd name="csX8" fmla="*/ 11255828 w 11255828"/>
              <a:gd name="csY8" fmla="*/ 5068207 h 6041571"/>
              <a:gd name="csX9" fmla="*/ 11255828 w 11255828"/>
              <a:gd name="csY9" fmla="*/ 6041571 h 6041571"/>
              <a:gd name="csX10" fmla="*/ 10878230 w 11255828"/>
              <a:gd name="csY10" fmla="*/ 5663973 h 6041571"/>
              <a:gd name="csX11" fmla="*/ 10500632 w 11255828"/>
              <a:gd name="csY11" fmla="*/ 5286375 h 6041571"/>
              <a:gd name="csX12" fmla="*/ 10500632 w 11255828"/>
              <a:gd name="csY12" fmla="*/ 4593752 h 6041571"/>
              <a:gd name="csX13" fmla="*/ 10500632 w 11255828"/>
              <a:gd name="csY13" fmla="*/ 4037064 h 6041571"/>
              <a:gd name="csX14" fmla="*/ 10500632 w 11255828"/>
              <a:gd name="csY14" fmla="*/ 3389753 h 6041571"/>
              <a:gd name="csX15" fmla="*/ 10500632 w 11255828"/>
              <a:gd name="csY15" fmla="*/ 2878377 h 6041571"/>
              <a:gd name="csX16" fmla="*/ 10500632 w 11255828"/>
              <a:gd name="csY16" fmla="*/ 2321689 h 6041571"/>
              <a:gd name="csX17" fmla="*/ 10500632 w 11255828"/>
              <a:gd name="csY17" fmla="*/ 1719690 h 6041571"/>
              <a:gd name="csX18" fmla="*/ 10500632 w 11255828"/>
              <a:gd name="csY18" fmla="*/ 755196 h 6041571"/>
              <a:gd name="csX19" fmla="*/ 10863126 w 11255828"/>
              <a:gd name="csY19" fmla="*/ 392702 h 6041571"/>
              <a:gd name="csX20" fmla="*/ 11255828 w 11255828"/>
              <a:gd name="csY20" fmla="*/ 0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211657 w 11255828"/>
              <a:gd name="csY2" fmla="*/ 0 h 6041571"/>
              <a:gd name="csX3" fmla="*/ 2098881 w 11255828"/>
              <a:gd name="csY3" fmla="*/ 0 h 6041571"/>
              <a:gd name="csX4" fmla="*/ 2986105 w 11255828"/>
              <a:gd name="csY4" fmla="*/ 0 h 6041571"/>
              <a:gd name="csX5" fmla="*/ 3760771 w 11255828"/>
              <a:gd name="csY5" fmla="*/ 0 h 6041571"/>
              <a:gd name="csX6" fmla="*/ 4535437 w 11255828"/>
              <a:gd name="csY6" fmla="*/ 0 h 6041571"/>
              <a:gd name="csX7" fmla="*/ 5197544 w 11255828"/>
              <a:gd name="csY7" fmla="*/ 0 h 6041571"/>
              <a:gd name="csX8" fmla="*/ 6084768 w 11255828"/>
              <a:gd name="csY8" fmla="*/ 0 h 6041571"/>
              <a:gd name="csX9" fmla="*/ 6746876 w 11255828"/>
              <a:gd name="csY9" fmla="*/ 0 h 6041571"/>
              <a:gd name="csX10" fmla="*/ 7183867 w 11255828"/>
              <a:gd name="csY10" fmla="*/ 0 h 6041571"/>
              <a:gd name="csX11" fmla="*/ 7733416 w 11255828"/>
              <a:gd name="csY11" fmla="*/ 0 h 6041571"/>
              <a:gd name="csX12" fmla="*/ 8057849 w 11255828"/>
              <a:gd name="csY12" fmla="*/ 0 h 6041571"/>
              <a:gd name="csX13" fmla="*/ 8832514 w 11255828"/>
              <a:gd name="csY13" fmla="*/ 0 h 6041571"/>
              <a:gd name="csX14" fmla="*/ 9269505 w 11255828"/>
              <a:gd name="csY14" fmla="*/ 0 h 6041571"/>
              <a:gd name="csX15" fmla="*/ 9931613 w 11255828"/>
              <a:gd name="csY15" fmla="*/ 0 h 6041571"/>
              <a:gd name="csX16" fmla="*/ 11255828 w 11255828"/>
              <a:gd name="csY16" fmla="*/ 0 h 6041571"/>
              <a:gd name="csX17" fmla="*/ 11255828 w 11255828"/>
              <a:gd name="csY17" fmla="*/ 610870 h 6041571"/>
              <a:gd name="csX18" fmla="*/ 11255828 w 11255828"/>
              <a:gd name="csY18" fmla="*/ 1402987 h 6041571"/>
              <a:gd name="csX19" fmla="*/ 11255828 w 11255828"/>
              <a:gd name="csY19" fmla="*/ 1953441 h 6041571"/>
              <a:gd name="csX20" fmla="*/ 11255828 w 11255828"/>
              <a:gd name="csY20" fmla="*/ 2443480 h 6041571"/>
              <a:gd name="csX21" fmla="*/ 11255828 w 11255828"/>
              <a:gd name="csY21" fmla="*/ 2993934 h 6041571"/>
              <a:gd name="csX22" fmla="*/ 11255828 w 11255828"/>
              <a:gd name="csY22" fmla="*/ 3725635 h 6041571"/>
              <a:gd name="csX23" fmla="*/ 11255828 w 11255828"/>
              <a:gd name="csY23" fmla="*/ 4396921 h 6041571"/>
              <a:gd name="csX24" fmla="*/ 11255828 w 11255828"/>
              <a:gd name="csY24" fmla="*/ 5068207 h 6041571"/>
              <a:gd name="csX25" fmla="*/ 11255828 w 11255828"/>
              <a:gd name="csY25" fmla="*/ 6041571 h 6041571"/>
              <a:gd name="csX26" fmla="*/ 10818837 w 11255828"/>
              <a:gd name="csY26" fmla="*/ 6041571 h 6041571"/>
              <a:gd name="csX27" fmla="*/ 10494404 w 11255828"/>
              <a:gd name="csY27" fmla="*/ 6041571 h 6041571"/>
              <a:gd name="csX28" fmla="*/ 9944855 w 11255828"/>
              <a:gd name="csY28" fmla="*/ 6041571 h 6041571"/>
              <a:gd name="csX29" fmla="*/ 9282748 w 11255828"/>
              <a:gd name="csY29" fmla="*/ 6041571 h 6041571"/>
              <a:gd name="csX30" fmla="*/ 8845757 w 11255828"/>
              <a:gd name="csY30" fmla="*/ 6041571 h 6041571"/>
              <a:gd name="csX31" fmla="*/ 7958533 w 11255828"/>
              <a:gd name="csY31" fmla="*/ 6041571 h 6041571"/>
              <a:gd name="csX32" fmla="*/ 7408983 w 11255828"/>
              <a:gd name="csY32" fmla="*/ 6041571 h 6041571"/>
              <a:gd name="csX33" fmla="*/ 6971992 w 11255828"/>
              <a:gd name="csY33" fmla="*/ 6041571 h 6041571"/>
              <a:gd name="csX34" fmla="*/ 6535001 w 11255828"/>
              <a:gd name="csY34" fmla="*/ 6041571 h 6041571"/>
              <a:gd name="csX35" fmla="*/ 5872894 w 11255828"/>
              <a:gd name="csY35" fmla="*/ 6041571 h 6041571"/>
              <a:gd name="csX36" fmla="*/ 5435903 w 11255828"/>
              <a:gd name="csY36" fmla="*/ 6041571 h 6041571"/>
              <a:gd name="csX37" fmla="*/ 4886354 w 11255828"/>
              <a:gd name="csY37" fmla="*/ 6041571 h 6041571"/>
              <a:gd name="csX38" fmla="*/ 4224246 w 11255828"/>
              <a:gd name="csY38" fmla="*/ 6041571 h 6041571"/>
              <a:gd name="csX39" fmla="*/ 3674697 w 11255828"/>
              <a:gd name="csY39" fmla="*/ 6041571 h 6041571"/>
              <a:gd name="csX40" fmla="*/ 3125148 w 11255828"/>
              <a:gd name="csY40" fmla="*/ 6041571 h 6041571"/>
              <a:gd name="csX41" fmla="*/ 2575598 w 11255828"/>
              <a:gd name="csY41" fmla="*/ 6041571 h 6041571"/>
              <a:gd name="csX42" fmla="*/ 1800932 w 11255828"/>
              <a:gd name="csY42" fmla="*/ 6041571 h 6041571"/>
              <a:gd name="csX43" fmla="*/ 1363942 w 11255828"/>
              <a:gd name="csY43" fmla="*/ 6041571 h 6041571"/>
              <a:gd name="csX44" fmla="*/ 701834 w 11255828"/>
              <a:gd name="csY44" fmla="*/ 6041571 h 6041571"/>
              <a:gd name="csX45" fmla="*/ 0 w 11255828"/>
              <a:gd name="csY45" fmla="*/ 6041571 h 6041571"/>
              <a:gd name="csX46" fmla="*/ 0 w 11255828"/>
              <a:gd name="csY46" fmla="*/ 5551532 h 6041571"/>
              <a:gd name="csX47" fmla="*/ 0 w 11255828"/>
              <a:gd name="csY47" fmla="*/ 4819831 h 6041571"/>
              <a:gd name="csX48" fmla="*/ 0 w 11255828"/>
              <a:gd name="csY48" fmla="*/ 4027714 h 6041571"/>
              <a:gd name="csX49" fmla="*/ 0 w 11255828"/>
              <a:gd name="csY49" fmla="*/ 3537675 h 6041571"/>
              <a:gd name="csX50" fmla="*/ 0 w 11255828"/>
              <a:gd name="csY50" fmla="*/ 2745558 h 6041571"/>
              <a:gd name="csX51" fmla="*/ 0 w 11255828"/>
              <a:gd name="csY51" fmla="*/ 2195104 h 6041571"/>
              <a:gd name="csX52" fmla="*/ 0 w 11255828"/>
              <a:gd name="csY52" fmla="*/ 1644650 h 6041571"/>
              <a:gd name="csX53" fmla="*/ 0 w 11255828"/>
              <a:gd name="csY53" fmla="*/ 852533 h 6041571"/>
              <a:gd name="csX54" fmla="*/ 0 w 11255828"/>
              <a:gd name="csY54" fmla="*/ 0 h 6041571"/>
              <a:gd name="csX55" fmla="*/ 755196 w 11255828"/>
              <a:gd name="csY55" fmla="*/ 755196 h 6041571"/>
              <a:gd name="csX56" fmla="*/ 1646207 w 11255828"/>
              <a:gd name="csY56" fmla="*/ 755196 h 6041571"/>
              <a:gd name="csX57" fmla="*/ 2147401 w 11255828"/>
              <a:gd name="csY57" fmla="*/ 755196 h 6041571"/>
              <a:gd name="csX58" fmla="*/ 2551141 w 11255828"/>
              <a:gd name="csY58" fmla="*/ 755196 h 6041571"/>
              <a:gd name="csX59" fmla="*/ 3149789 w 11255828"/>
              <a:gd name="csY59" fmla="*/ 755196 h 6041571"/>
              <a:gd name="csX60" fmla="*/ 4040800 w 11255828"/>
              <a:gd name="csY60" fmla="*/ 755196 h 6041571"/>
              <a:gd name="csX61" fmla="*/ 4444540 w 11255828"/>
              <a:gd name="csY61" fmla="*/ 755196 h 6041571"/>
              <a:gd name="csX62" fmla="*/ 4945733 w 11255828"/>
              <a:gd name="csY62" fmla="*/ 755196 h 6041571"/>
              <a:gd name="csX63" fmla="*/ 5739290 w 11255828"/>
              <a:gd name="csY63" fmla="*/ 755196 h 6041571"/>
              <a:gd name="csX64" fmla="*/ 6435393 w 11255828"/>
              <a:gd name="csY64" fmla="*/ 755196 h 6041571"/>
              <a:gd name="csX65" fmla="*/ 6839132 w 11255828"/>
              <a:gd name="csY65" fmla="*/ 755196 h 6041571"/>
              <a:gd name="csX66" fmla="*/ 7437781 w 11255828"/>
              <a:gd name="csY66" fmla="*/ 755196 h 6041571"/>
              <a:gd name="csX67" fmla="*/ 8231338 w 11255828"/>
              <a:gd name="csY67" fmla="*/ 755196 h 6041571"/>
              <a:gd name="csX68" fmla="*/ 8927440 w 11255828"/>
              <a:gd name="csY68" fmla="*/ 755196 h 6041571"/>
              <a:gd name="csX69" fmla="*/ 9428634 w 11255828"/>
              <a:gd name="csY69" fmla="*/ 755196 h 6041571"/>
              <a:gd name="csX70" fmla="*/ 10500632 w 11255828"/>
              <a:gd name="csY70" fmla="*/ 755196 h 6041571"/>
              <a:gd name="csX71" fmla="*/ 10500632 w 11255828"/>
              <a:gd name="csY71" fmla="*/ 1311884 h 6041571"/>
              <a:gd name="csX72" fmla="*/ 10500632 w 11255828"/>
              <a:gd name="csY72" fmla="*/ 1959195 h 6041571"/>
              <a:gd name="csX73" fmla="*/ 10500632 w 11255828"/>
              <a:gd name="csY73" fmla="*/ 2606506 h 6041571"/>
              <a:gd name="csX74" fmla="*/ 10500632 w 11255828"/>
              <a:gd name="csY74" fmla="*/ 3299129 h 6041571"/>
              <a:gd name="csX75" fmla="*/ 10500632 w 11255828"/>
              <a:gd name="csY75" fmla="*/ 4037064 h 6041571"/>
              <a:gd name="csX76" fmla="*/ 10500632 w 11255828"/>
              <a:gd name="csY76" fmla="*/ 5286375 h 6041571"/>
              <a:gd name="csX77" fmla="*/ 9707075 w 11255828"/>
              <a:gd name="csY77" fmla="*/ 5286375 h 6041571"/>
              <a:gd name="csX78" fmla="*/ 8816064 w 11255828"/>
              <a:gd name="csY78" fmla="*/ 5286375 h 6041571"/>
              <a:gd name="csX79" fmla="*/ 8217416 w 11255828"/>
              <a:gd name="csY79" fmla="*/ 5286375 h 6041571"/>
              <a:gd name="csX80" fmla="*/ 7326404 w 11255828"/>
              <a:gd name="csY80" fmla="*/ 5286375 h 6041571"/>
              <a:gd name="csX81" fmla="*/ 6532847 w 11255828"/>
              <a:gd name="csY81" fmla="*/ 5286375 h 6041571"/>
              <a:gd name="csX82" fmla="*/ 5641836 w 11255828"/>
              <a:gd name="csY82" fmla="*/ 5286375 h 6041571"/>
              <a:gd name="csX83" fmla="*/ 4945733 w 11255828"/>
              <a:gd name="csY83" fmla="*/ 5286375 h 6041571"/>
              <a:gd name="csX84" fmla="*/ 4152177 w 11255828"/>
              <a:gd name="csY84" fmla="*/ 5286375 h 6041571"/>
              <a:gd name="csX85" fmla="*/ 3650983 w 11255828"/>
              <a:gd name="csY85" fmla="*/ 5286375 h 6041571"/>
              <a:gd name="csX86" fmla="*/ 3052334 w 11255828"/>
              <a:gd name="csY86" fmla="*/ 5286375 h 6041571"/>
              <a:gd name="csX87" fmla="*/ 2161323 w 11255828"/>
              <a:gd name="csY87" fmla="*/ 5286375 h 6041571"/>
              <a:gd name="csX88" fmla="*/ 1562675 w 11255828"/>
              <a:gd name="csY88" fmla="*/ 5286375 h 6041571"/>
              <a:gd name="csX89" fmla="*/ 755196 w 11255828"/>
              <a:gd name="csY89" fmla="*/ 5286375 h 6041571"/>
              <a:gd name="csX90" fmla="*/ 755196 w 11255828"/>
              <a:gd name="csY90" fmla="*/ 4684376 h 6041571"/>
              <a:gd name="csX91" fmla="*/ 755196 w 11255828"/>
              <a:gd name="csY91" fmla="*/ 3946441 h 6041571"/>
              <a:gd name="csX92" fmla="*/ 755196 w 11255828"/>
              <a:gd name="csY92" fmla="*/ 3208506 h 6041571"/>
              <a:gd name="csX93" fmla="*/ 755196 w 11255828"/>
              <a:gd name="csY93" fmla="*/ 2651818 h 6041571"/>
              <a:gd name="csX94" fmla="*/ 755196 w 11255828"/>
              <a:gd name="csY94" fmla="*/ 2049819 h 6041571"/>
              <a:gd name="csX95" fmla="*/ 755196 w 11255828"/>
              <a:gd name="csY95" fmla="*/ 1447819 h 6041571"/>
              <a:gd name="csX96" fmla="*/ 755196 w 11255828"/>
              <a:gd name="csY96" fmla="*/ 755196 h 6041571"/>
              <a:gd name="csX97" fmla="*/ 0 w 11255828"/>
              <a:gd name="csY97" fmla="*/ 0 h 6041571"/>
              <a:gd name="csX98" fmla="*/ 377598 w 11255828"/>
              <a:gd name="csY98" fmla="*/ 377598 h 6041571"/>
              <a:gd name="csX99" fmla="*/ 755196 w 11255828"/>
              <a:gd name="csY99" fmla="*/ 755196 h 6041571"/>
              <a:gd name="csX100" fmla="*/ 0 w 11255828"/>
              <a:gd name="csY100" fmla="*/ 6041571 h 6041571"/>
              <a:gd name="csX101" fmla="*/ 362494 w 11255828"/>
              <a:gd name="csY101" fmla="*/ 5679077 h 6041571"/>
              <a:gd name="csX102" fmla="*/ 755196 w 11255828"/>
              <a:gd name="csY102" fmla="*/ 5286375 h 6041571"/>
              <a:gd name="csX103" fmla="*/ 11255828 w 11255828"/>
              <a:gd name="csY103" fmla="*/ 0 h 6041571"/>
              <a:gd name="csX104" fmla="*/ 10893334 w 11255828"/>
              <a:gd name="csY104" fmla="*/ 362494 h 6041571"/>
              <a:gd name="csX105" fmla="*/ 10500632 w 11255828"/>
              <a:gd name="csY105" fmla="*/ 755196 h 6041571"/>
              <a:gd name="csX106" fmla="*/ 11255828 w 11255828"/>
              <a:gd name="csY106" fmla="*/ 6041571 h 6041571"/>
              <a:gd name="csX107" fmla="*/ 10885782 w 11255828"/>
              <a:gd name="csY107" fmla="*/ 5671525 h 6041571"/>
              <a:gd name="csX108" fmla="*/ 10500632 w 11255828"/>
              <a:gd name="csY108" fmla="*/ 5286375 h 6041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</a:cxnLst>
            <a:rect l="l" t="t" r="r" b="b"/>
            <a:pathLst>
              <a:path w="11255828" h="6041571" stroke="0" extrusionOk="0">
                <a:moveTo>
                  <a:pt x="755196" y="755196"/>
                </a:moveTo>
                <a:cubicBezTo>
                  <a:pt x="963076" y="735483"/>
                  <a:pt x="1205363" y="734198"/>
                  <a:pt x="1353844" y="755196"/>
                </a:cubicBezTo>
                <a:cubicBezTo>
                  <a:pt x="1502325" y="776194"/>
                  <a:pt x="1599374" y="755980"/>
                  <a:pt x="1757584" y="755196"/>
                </a:cubicBezTo>
                <a:cubicBezTo>
                  <a:pt x="1915794" y="754412"/>
                  <a:pt x="2100139" y="727665"/>
                  <a:pt x="2356232" y="755196"/>
                </a:cubicBezTo>
                <a:cubicBezTo>
                  <a:pt x="2612325" y="782727"/>
                  <a:pt x="2861563" y="732833"/>
                  <a:pt x="3149789" y="755196"/>
                </a:cubicBezTo>
                <a:cubicBezTo>
                  <a:pt x="3438015" y="777559"/>
                  <a:pt x="3678397" y="738291"/>
                  <a:pt x="3943346" y="755196"/>
                </a:cubicBezTo>
                <a:cubicBezTo>
                  <a:pt x="4208295" y="772101"/>
                  <a:pt x="4334634" y="725548"/>
                  <a:pt x="4639448" y="755196"/>
                </a:cubicBezTo>
                <a:cubicBezTo>
                  <a:pt x="4944262" y="784844"/>
                  <a:pt x="4948906" y="737193"/>
                  <a:pt x="5238097" y="755196"/>
                </a:cubicBezTo>
                <a:cubicBezTo>
                  <a:pt x="5527288" y="773199"/>
                  <a:pt x="5506677" y="747209"/>
                  <a:pt x="5641836" y="755196"/>
                </a:cubicBezTo>
                <a:cubicBezTo>
                  <a:pt x="5776995" y="763183"/>
                  <a:pt x="6015330" y="732890"/>
                  <a:pt x="6143030" y="755196"/>
                </a:cubicBezTo>
                <a:cubicBezTo>
                  <a:pt x="6270730" y="777502"/>
                  <a:pt x="6575952" y="769988"/>
                  <a:pt x="6741678" y="755196"/>
                </a:cubicBezTo>
                <a:cubicBezTo>
                  <a:pt x="6907404" y="740404"/>
                  <a:pt x="7387643" y="745926"/>
                  <a:pt x="7632689" y="755196"/>
                </a:cubicBezTo>
                <a:cubicBezTo>
                  <a:pt x="7877735" y="764466"/>
                  <a:pt x="8074343" y="770738"/>
                  <a:pt x="8231338" y="755196"/>
                </a:cubicBezTo>
                <a:cubicBezTo>
                  <a:pt x="8388333" y="739654"/>
                  <a:pt x="8747103" y="729022"/>
                  <a:pt x="9122349" y="755196"/>
                </a:cubicBezTo>
                <a:cubicBezTo>
                  <a:pt x="9497595" y="781370"/>
                  <a:pt x="9568375" y="742753"/>
                  <a:pt x="9720997" y="755196"/>
                </a:cubicBezTo>
                <a:cubicBezTo>
                  <a:pt x="9873619" y="767639"/>
                  <a:pt x="10329950" y="756152"/>
                  <a:pt x="10500632" y="755196"/>
                </a:cubicBezTo>
                <a:cubicBezTo>
                  <a:pt x="10521051" y="882454"/>
                  <a:pt x="10518526" y="1226121"/>
                  <a:pt x="10500632" y="1357195"/>
                </a:cubicBezTo>
                <a:cubicBezTo>
                  <a:pt x="10482738" y="1488269"/>
                  <a:pt x="10468611" y="1892825"/>
                  <a:pt x="10500632" y="2049819"/>
                </a:cubicBezTo>
                <a:cubicBezTo>
                  <a:pt x="10532653" y="2206813"/>
                  <a:pt x="10472243" y="2494877"/>
                  <a:pt x="10500632" y="2651818"/>
                </a:cubicBezTo>
                <a:cubicBezTo>
                  <a:pt x="10529021" y="2808759"/>
                  <a:pt x="10495163" y="3167447"/>
                  <a:pt x="10500632" y="3344441"/>
                </a:cubicBezTo>
                <a:cubicBezTo>
                  <a:pt x="10506101" y="3521435"/>
                  <a:pt x="10522157" y="3744828"/>
                  <a:pt x="10500632" y="3855817"/>
                </a:cubicBezTo>
                <a:cubicBezTo>
                  <a:pt x="10479107" y="3966806"/>
                  <a:pt x="10523362" y="4415452"/>
                  <a:pt x="10500632" y="4593752"/>
                </a:cubicBezTo>
                <a:cubicBezTo>
                  <a:pt x="10477902" y="4772052"/>
                  <a:pt x="10477287" y="5060231"/>
                  <a:pt x="10500632" y="5286375"/>
                </a:cubicBezTo>
                <a:cubicBezTo>
                  <a:pt x="10114535" y="5269487"/>
                  <a:pt x="9992853" y="5282815"/>
                  <a:pt x="9609621" y="5286375"/>
                </a:cubicBezTo>
                <a:cubicBezTo>
                  <a:pt x="9226389" y="5289935"/>
                  <a:pt x="9212328" y="5305751"/>
                  <a:pt x="9010972" y="5286375"/>
                </a:cubicBezTo>
                <a:cubicBezTo>
                  <a:pt x="8809616" y="5266999"/>
                  <a:pt x="8440892" y="5278473"/>
                  <a:pt x="8119961" y="5286375"/>
                </a:cubicBezTo>
                <a:cubicBezTo>
                  <a:pt x="7799030" y="5294277"/>
                  <a:pt x="7544189" y="5266762"/>
                  <a:pt x="7326404" y="5286375"/>
                </a:cubicBezTo>
                <a:cubicBezTo>
                  <a:pt x="7108619" y="5305988"/>
                  <a:pt x="6877786" y="5319407"/>
                  <a:pt x="6630302" y="5286375"/>
                </a:cubicBezTo>
                <a:cubicBezTo>
                  <a:pt x="6382818" y="5253343"/>
                  <a:pt x="6152814" y="5287321"/>
                  <a:pt x="5934199" y="5286375"/>
                </a:cubicBezTo>
                <a:cubicBezTo>
                  <a:pt x="5715584" y="5285429"/>
                  <a:pt x="5625165" y="5304849"/>
                  <a:pt x="5530460" y="5286375"/>
                </a:cubicBezTo>
                <a:cubicBezTo>
                  <a:pt x="5435755" y="5267901"/>
                  <a:pt x="4867431" y="5296638"/>
                  <a:pt x="4639448" y="5286375"/>
                </a:cubicBezTo>
                <a:cubicBezTo>
                  <a:pt x="4411465" y="5276112"/>
                  <a:pt x="4121144" y="5290336"/>
                  <a:pt x="3845891" y="5286375"/>
                </a:cubicBezTo>
                <a:cubicBezTo>
                  <a:pt x="3570638" y="5282414"/>
                  <a:pt x="3390096" y="5315045"/>
                  <a:pt x="3247243" y="5286375"/>
                </a:cubicBezTo>
                <a:cubicBezTo>
                  <a:pt x="3104390" y="5257705"/>
                  <a:pt x="2830437" y="5294961"/>
                  <a:pt x="2453686" y="5286375"/>
                </a:cubicBezTo>
                <a:cubicBezTo>
                  <a:pt x="2076935" y="5277789"/>
                  <a:pt x="2132781" y="5277619"/>
                  <a:pt x="2049947" y="5286375"/>
                </a:cubicBezTo>
                <a:cubicBezTo>
                  <a:pt x="1967113" y="5295131"/>
                  <a:pt x="1555166" y="5284850"/>
                  <a:pt x="1353844" y="5286375"/>
                </a:cubicBezTo>
                <a:cubicBezTo>
                  <a:pt x="1152522" y="5287900"/>
                  <a:pt x="920630" y="5298936"/>
                  <a:pt x="755196" y="5286375"/>
                </a:cubicBezTo>
                <a:cubicBezTo>
                  <a:pt x="745184" y="5056335"/>
                  <a:pt x="742793" y="4895065"/>
                  <a:pt x="755196" y="4729687"/>
                </a:cubicBezTo>
                <a:cubicBezTo>
                  <a:pt x="767599" y="4564309"/>
                  <a:pt x="744910" y="4240006"/>
                  <a:pt x="755196" y="3991752"/>
                </a:cubicBezTo>
                <a:cubicBezTo>
                  <a:pt x="765482" y="3743498"/>
                  <a:pt x="749979" y="3686235"/>
                  <a:pt x="755196" y="3389753"/>
                </a:cubicBezTo>
                <a:cubicBezTo>
                  <a:pt x="760413" y="3093271"/>
                  <a:pt x="763399" y="3022457"/>
                  <a:pt x="755196" y="2742442"/>
                </a:cubicBezTo>
                <a:cubicBezTo>
                  <a:pt x="746993" y="2462427"/>
                  <a:pt x="773763" y="2301905"/>
                  <a:pt x="755196" y="2095130"/>
                </a:cubicBezTo>
                <a:cubicBezTo>
                  <a:pt x="736629" y="1888355"/>
                  <a:pt x="746291" y="1766068"/>
                  <a:pt x="755196" y="1538443"/>
                </a:cubicBezTo>
                <a:cubicBezTo>
                  <a:pt x="764101" y="1310818"/>
                  <a:pt x="792437" y="940162"/>
                  <a:pt x="755196" y="755196"/>
                </a:cubicBezTo>
                <a:close/>
              </a:path>
              <a:path w="11255828" h="6041571" fill="lightenLess" stroke="0" extrusionOk="0">
                <a:moveTo>
                  <a:pt x="0" y="0"/>
                </a:moveTo>
                <a:cubicBezTo>
                  <a:pt x="227676" y="36631"/>
                  <a:pt x="412504" y="11308"/>
                  <a:pt x="774666" y="0"/>
                </a:cubicBezTo>
                <a:cubicBezTo>
                  <a:pt x="1136828" y="-11308"/>
                  <a:pt x="1274156" y="-1833"/>
                  <a:pt x="1661890" y="0"/>
                </a:cubicBezTo>
                <a:cubicBezTo>
                  <a:pt x="2049624" y="1833"/>
                  <a:pt x="1986067" y="18306"/>
                  <a:pt x="2098881" y="0"/>
                </a:cubicBezTo>
                <a:cubicBezTo>
                  <a:pt x="2211695" y="-18306"/>
                  <a:pt x="2323660" y="-2558"/>
                  <a:pt x="2535872" y="0"/>
                </a:cubicBezTo>
                <a:cubicBezTo>
                  <a:pt x="2748084" y="2558"/>
                  <a:pt x="2723051" y="-9082"/>
                  <a:pt x="2860305" y="0"/>
                </a:cubicBezTo>
                <a:cubicBezTo>
                  <a:pt x="2997559" y="9082"/>
                  <a:pt x="3174691" y="20608"/>
                  <a:pt x="3297295" y="0"/>
                </a:cubicBezTo>
                <a:cubicBezTo>
                  <a:pt x="3419899" y="-20608"/>
                  <a:pt x="3702109" y="-24066"/>
                  <a:pt x="3846845" y="0"/>
                </a:cubicBezTo>
                <a:cubicBezTo>
                  <a:pt x="3991581" y="24066"/>
                  <a:pt x="4263651" y="-23430"/>
                  <a:pt x="4621511" y="0"/>
                </a:cubicBezTo>
                <a:cubicBezTo>
                  <a:pt x="4979371" y="23430"/>
                  <a:pt x="4789081" y="14392"/>
                  <a:pt x="4945943" y="0"/>
                </a:cubicBezTo>
                <a:cubicBezTo>
                  <a:pt x="5102805" y="-14392"/>
                  <a:pt x="5286011" y="19422"/>
                  <a:pt x="5382934" y="0"/>
                </a:cubicBezTo>
                <a:cubicBezTo>
                  <a:pt x="5479857" y="-19422"/>
                  <a:pt x="6087283" y="-3861"/>
                  <a:pt x="6270158" y="0"/>
                </a:cubicBezTo>
                <a:cubicBezTo>
                  <a:pt x="6453033" y="3861"/>
                  <a:pt x="6796947" y="12604"/>
                  <a:pt x="7157382" y="0"/>
                </a:cubicBezTo>
                <a:cubicBezTo>
                  <a:pt x="7517817" y="-12604"/>
                  <a:pt x="7556287" y="-22428"/>
                  <a:pt x="7932048" y="0"/>
                </a:cubicBezTo>
                <a:cubicBezTo>
                  <a:pt x="8307809" y="22428"/>
                  <a:pt x="8488152" y="27944"/>
                  <a:pt x="8819272" y="0"/>
                </a:cubicBezTo>
                <a:cubicBezTo>
                  <a:pt x="9150392" y="-27944"/>
                  <a:pt x="9488925" y="7529"/>
                  <a:pt x="9706496" y="0"/>
                </a:cubicBezTo>
                <a:cubicBezTo>
                  <a:pt x="9924067" y="-7529"/>
                  <a:pt x="10408725" y="-27878"/>
                  <a:pt x="10593720" y="0"/>
                </a:cubicBezTo>
                <a:cubicBezTo>
                  <a:pt x="10778715" y="27878"/>
                  <a:pt x="11038123" y="-30567"/>
                  <a:pt x="11255828" y="0"/>
                </a:cubicBezTo>
                <a:cubicBezTo>
                  <a:pt x="11156927" y="103159"/>
                  <a:pt x="11001060" y="231530"/>
                  <a:pt x="10878230" y="377598"/>
                </a:cubicBezTo>
                <a:cubicBezTo>
                  <a:pt x="10755400" y="523666"/>
                  <a:pt x="10603491" y="681426"/>
                  <a:pt x="10500632" y="755196"/>
                </a:cubicBezTo>
                <a:cubicBezTo>
                  <a:pt x="10346698" y="756178"/>
                  <a:pt x="10187604" y="743100"/>
                  <a:pt x="10096893" y="755196"/>
                </a:cubicBezTo>
                <a:cubicBezTo>
                  <a:pt x="10006182" y="767292"/>
                  <a:pt x="9625495" y="744726"/>
                  <a:pt x="9498244" y="755196"/>
                </a:cubicBezTo>
                <a:cubicBezTo>
                  <a:pt x="9370993" y="765666"/>
                  <a:pt x="9021870" y="778612"/>
                  <a:pt x="8899596" y="755196"/>
                </a:cubicBezTo>
                <a:cubicBezTo>
                  <a:pt x="8777322" y="731780"/>
                  <a:pt x="8317182" y="790355"/>
                  <a:pt x="8106039" y="755196"/>
                </a:cubicBezTo>
                <a:cubicBezTo>
                  <a:pt x="7894896" y="720037"/>
                  <a:pt x="7672465" y="766360"/>
                  <a:pt x="7409937" y="755196"/>
                </a:cubicBezTo>
                <a:cubicBezTo>
                  <a:pt x="7147409" y="744032"/>
                  <a:pt x="6883576" y="718743"/>
                  <a:pt x="6616380" y="755196"/>
                </a:cubicBezTo>
                <a:cubicBezTo>
                  <a:pt x="6349184" y="791649"/>
                  <a:pt x="6192220" y="767851"/>
                  <a:pt x="5822823" y="755196"/>
                </a:cubicBezTo>
                <a:cubicBezTo>
                  <a:pt x="5453426" y="742541"/>
                  <a:pt x="5307197" y="758225"/>
                  <a:pt x="5126720" y="755196"/>
                </a:cubicBezTo>
                <a:cubicBezTo>
                  <a:pt x="4946243" y="752167"/>
                  <a:pt x="4607025" y="783943"/>
                  <a:pt x="4333163" y="755196"/>
                </a:cubicBezTo>
                <a:cubicBezTo>
                  <a:pt x="4059301" y="726449"/>
                  <a:pt x="3816466" y="787746"/>
                  <a:pt x="3637061" y="755196"/>
                </a:cubicBezTo>
                <a:cubicBezTo>
                  <a:pt x="3457656" y="722646"/>
                  <a:pt x="3240227" y="772847"/>
                  <a:pt x="2940958" y="755196"/>
                </a:cubicBezTo>
                <a:cubicBezTo>
                  <a:pt x="2641689" y="737545"/>
                  <a:pt x="2558440" y="780042"/>
                  <a:pt x="2342310" y="755196"/>
                </a:cubicBezTo>
                <a:cubicBezTo>
                  <a:pt x="2126180" y="730350"/>
                  <a:pt x="2124804" y="758876"/>
                  <a:pt x="1938570" y="755196"/>
                </a:cubicBezTo>
                <a:cubicBezTo>
                  <a:pt x="1752336" y="751516"/>
                  <a:pt x="1329008" y="708870"/>
                  <a:pt x="755196" y="755196"/>
                </a:cubicBezTo>
                <a:cubicBezTo>
                  <a:pt x="593479" y="564858"/>
                  <a:pt x="510542" y="482429"/>
                  <a:pt x="400254" y="400254"/>
                </a:cubicBezTo>
                <a:cubicBezTo>
                  <a:pt x="289966" y="318079"/>
                  <a:pt x="167299" y="184502"/>
                  <a:pt x="0" y="0"/>
                </a:cubicBezTo>
                <a:close/>
              </a:path>
              <a:path w="11255828" h="6041571" fill="darkenLess" stroke="0" extrusionOk="0">
                <a:moveTo>
                  <a:pt x="0" y="6041571"/>
                </a:moveTo>
                <a:cubicBezTo>
                  <a:pt x="165374" y="5913378"/>
                  <a:pt x="257743" y="5783642"/>
                  <a:pt x="385150" y="5656421"/>
                </a:cubicBezTo>
                <a:cubicBezTo>
                  <a:pt x="512557" y="5529200"/>
                  <a:pt x="599623" y="5455778"/>
                  <a:pt x="755196" y="5286375"/>
                </a:cubicBezTo>
                <a:cubicBezTo>
                  <a:pt x="980823" y="5253652"/>
                  <a:pt x="1323990" y="5259023"/>
                  <a:pt x="1548753" y="5286375"/>
                </a:cubicBezTo>
                <a:cubicBezTo>
                  <a:pt x="1773516" y="5313727"/>
                  <a:pt x="1948650" y="5300844"/>
                  <a:pt x="2342310" y="5286375"/>
                </a:cubicBezTo>
                <a:cubicBezTo>
                  <a:pt x="2735970" y="5271906"/>
                  <a:pt x="2660973" y="5284887"/>
                  <a:pt x="2843504" y="5286375"/>
                </a:cubicBezTo>
                <a:cubicBezTo>
                  <a:pt x="3026035" y="5287863"/>
                  <a:pt x="3308645" y="5309326"/>
                  <a:pt x="3637061" y="5286375"/>
                </a:cubicBezTo>
                <a:cubicBezTo>
                  <a:pt x="3965477" y="5263424"/>
                  <a:pt x="4129193" y="5259979"/>
                  <a:pt x="4430618" y="5286375"/>
                </a:cubicBezTo>
                <a:cubicBezTo>
                  <a:pt x="4732043" y="5312771"/>
                  <a:pt x="4897094" y="5252101"/>
                  <a:pt x="5224175" y="5286375"/>
                </a:cubicBezTo>
                <a:cubicBezTo>
                  <a:pt x="5551256" y="5320649"/>
                  <a:pt x="5705410" y="5290226"/>
                  <a:pt x="5920277" y="5286375"/>
                </a:cubicBezTo>
                <a:cubicBezTo>
                  <a:pt x="6135144" y="5282524"/>
                  <a:pt x="6411487" y="5272631"/>
                  <a:pt x="6811288" y="5286375"/>
                </a:cubicBezTo>
                <a:cubicBezTo>
                  <a:pt x="7211089" y="5300119"/>
                  <a:pt x="7037245" y="5302894"/>
                  <a:pt x="7215028" y="5286375"/>
                </a:cubicBezTo>
                <a:cubicBezTo>
                  <a:pt x="7392811" y="5269856"/>
                  <a:pt x="7766740" y="5263978"/>
                  <a:pt x="8008585" y="5286375"/>
                </a:cubicBezTo>
                <a:cubicBezTo>
                  <a:pt x="8250430" y="5308772"/>
                  <a:pt x="8603610" y="5311131"/>
                  <a:pt x="8802142" y="5286375"/>
                </a:cubicBezTo>
                <a:cubicBezTo>
                  <a:pt x="9000674" y="5261619"/>
                  <a:pt x="9496802" y="5250996"/>
                  <a:pt x="9693153" y="5286375"/>
                </a:cubicBezTo>
                <a:cubicBezTo>
                  <a:pt x="9889504" y="5321754"/>
                  <a:pt x="10329462" y="5250360"/>
                  <a:pt x="10500632" y="5286375"/>
                </a:cubicBezTo>
                <a:cubicBezTo>
                  <a:pt x="10586354" y="5393070"/>
                  <a:pt x="10717892" y="5484047"/>
                  <a:pt x="10870678" y="5656421"/>
                </a:cubicBezTo>
                <a:cubicBezTo>
                  <a:pt x="11023464" y="5828795"/>
                  <a:pt x="11176864" y="5941442"/>
                  <a:pt x="11255828" y="6041571"/>
                </a:cubicBezTo>
                <a:cubicBezTo>
                  <a:pt x="10936700" y="6076143"/>
                  <a:pt x="10685055" y="6007289"/>
                  <a:pt x="10368604" y="6041571"/>
                </a:cubicBezTo>
                <a:cubicBezTo>
                  <a:pt x="10052153" y="6075853"/>
                  <a:pt x="9822332" y="6062498"/>
                  <a:pt x="9481380" y="6041571"/>
                </a:cubicBezTo>
                <a:cubicBezTo>
                  <a:pt x="9140428" y="6020644"/>
                  <a:pt x="9121765" y="6064571"/>
                  <a:pt x="8931831" y="6041571"/>
                </a:cubicBezTo>
                <a:cubicBezTo>
                  <a:pt x="8741897" y="6018571"/>
                  <a:pt x="8266880" y="6003054"/>
                  <a:pt x="8044606" y="6041571"/>
                </a:cubicBezTo>
                <a:cubicBezTo>
                  <a:pt x="7822333" y="6080088"/>
                  <a:pt x="7693646" y="6010476"/>
                  <a:pt x="7382499" y="6041571"/>
                </a:cubicBezTo>
                <a:cubicBezTo>
                  <a:pt x="7071352" y="6072666"/>
                  <a:pt x="6979803" y="6019549"/>
                  <a:pt x="6720391" y="6041571"/>
                </a:cubicBezTo>
                <a:cubicBezTo>
                  <a:pt x="6460979" y="6063593"/>
                  <a:pt x="6338109" y="6052404"/>
                  <a:pt x="6170842" y="6041571"/>
                </a:cubicBezTo>
                <a:cubicBezTo>
                  <a:pt x="6003575" y="6030738"/>
                  <a:pt x="5596018" y="6007071"/>
                  <a:pt x="5283618" y="6041571"/>
                </a:cubicBezTo>
                <a:cubicBezTo>
                  <a:pt x="4971218" y="6076071"/>
                  <a:pt x="5049536" y="6037835"/>
                  <a:pt x="4959185" y="6041571"/>
                </a:cubicBezTo>
                <a:cubicBezTo>
                  <a:pt x="4868834" y="6045307"/>
                  <a:pt x="4723006" y="6037991"/>
                  <a:pt x="4634753" y="6041571"/>
                </a:cubicBezTo>
                <a:cubicBezTo>
                  <a:pt x="4546500" y="6045151"/>
                  <a:pt x="4341585" y="6057528"/>
                  <a:pt x="4197762" y="6041571"/>
                </a:cubicBezTo>
                <a:cubicBezTo>
                  <a:pt x="4053939" y="6025614"/>
                  <a:pt x="3756606" y="6052070"/>
                  <a:pt x="3423096" y="6041571"/>
                </a:cubicBezTo>
                <a:cubicBezTo>
                  <a:pt x="3089586" y="6031072"/>
                  <a:pt x="2941470" y="6035250"/>
                  <a:pt x="2648430" y="6041571"/>
                </a:cubicBezTo>
                <a:cubicBezTo>
                  <a:pt x="2355390" y="6047892"/>
                  <a:pt x="2334314" y="6044188"/>
                  <a:pt x="2098881" y="6041571"/>
                </a:cubicBezTo>
                <a:cubicBezTo>
                  <a:pt x="1863448" y="6038954"/>
                  <a:pt x="1652154" y="6085087"/>
                  <a:pt x="1211657" y="6041571"/>
                </a:cubicBezTo>
                <a:cubicBezTo>
                  <a:pt x="771160" y="5998055"/>
                  <a:pt x="975055" y="6049481"/>
                  <a:pt x="774666" y="6041571"/>
                </a:cubicBezTo>
                <a:cubicBezTo>
                  <a:pt x="574277" y="6033661"/>
                  <a:pt x="351621" y="6052516"/>
                  <a:pt x="0" y="6041571"/>
                </a:cubicBezTo>
                <a:close/>
              </a:path>
              <a:path w="11255828" h="6041571" fill="lighten" stroke="0" extrusionOk="0">
                <a:moveTo>
                  <a:pt x="0" y="0"/>
                </a:moveTo>
                <a:cubicBezTo>
                  <a:pt x="159975" y="127492"/>
                  <a:pt x="251367" y="278919"/>
                  <a:pt x="377598" y="377598"/>
                </a:cubicBezTo>
                <a:cubicBezTo>
                  <a:pt x="503829" y="476277"/>
                  <a:pt x="608309" y="629347"/>
                  <a:pt x="755196" y="755196"/>
                </a:cubicBezTo>
                <a:cubicBezTo>
                  <a:pt x="772196" y="1062999"/>
                  <a:pt x="736481" y="1289916"/>
                  <a:pt x="755196" y="1493131"/>
                </a:cubicBezTo>
                <a:cubicBezTo>
                  <a:pt x="773911" y="1696346"/>
                  <a:pt x="741352" y="1755872"/>
                  <a:pt x="755196" y="2004507"/>
                </a:cubicBezTo>
                <a:cubicBezTo>
                  <a:pt x="769040" y="2253142"/>
                  <a:pt x="752552" y="2408906"/>
                  <a:pt x="755196" y="2606506"/>
                </a:cubicBezTo>
                <a:cubicBezTo>
                  <a:pt x="757840" y="2804106"/>
                  <a:pt x="785148" y="2958328"/>
                  <a:pt x="755196" y="3253818"/>
                </a:cubicBezTo>
                <a:cubicBezTo>
                  <a:pt x="725244" y="3549308"/>
                  <a:pt x="725970" y="3559356"/>
                  <a:pt x="755196" y="3855817"/>
                </a:cubicBezTo>
                <a:cubicBezTo>
                  <a:pt x="784422" y="4152278"/>
                  <a:pt x="725748" y="4185879"/>
                  <a:pt x="755196" y="4457817"/>
                </a:cubicBezTo>
                <a:cubicBezTo>
                  <a:pt x="784644" y="4729755"/>
                  <a:pt x="787312" y="5026671"/>
                  <a:pt x="755196" y="5286375"/>
                </a:cubicBezTo>
                <a:cubicBezTo>
                  <a:pt x="670966" y="5366664"/>
                  <a:pt x="533024" y="5513311"/>
                  <a:pt x="377598" y="5663973"/>
                </a:cubicBezTo>
                <a:cubicBezTo>
                  <a:pt x="222172" y="5814635"/>
                  <a:pt x="155595" y="5887208"/>
                  <a:pt x="0" y="6041571"/>
                </a:cubicBezTo>
                <a:cubicBezTo>
                  <a:pt x="-20212" y="5923609"/>
                  <a:pt x="-17050" y="5711288"/>
                  <a:pt x="0" y="5551532"/>
                </a:cubicBezTo>
                <a:cubicBezTo>
                  <a:pt x="17050" y="5391776"/>
                  <a:pt x="23839" y="5187022"/>
                  <a:pt x="0" y="5001078"/>
                </a:cubicBezTo>
                <a:cubicBezTo>
                  <a:pt x="-23839" y="4815134"/>
                  <a:pt x="-22435" y="4486253"/>
                  <a:pt x="0" y="4269377"/>
                </a:cubicBezTo>
                <a:cubicBezTo>
                  <a:pt x="22435" y="4052501"/>
                  <a:pt x="19728" y="3849692"/>
                  <a:pt x="0" y="3718923"/>
                </a:cubicBezTo>
                <a:cubicBezTo>
                  <a:pt x="-19728" y="3588154"/>
                  <a:pt x="-1679" y="3247614"/>
                  <a:pt x="0" y="2987221"/>
                </a:cubicBezTo>
                <a:cubicBezTo>
                  <a:pt x="1679" y="2726828"/>
                  <a:pt x="-15001" y="2584696"/>
                  <a:pt x="0" y="2255520"/>
                </a:cubicBezTo>
                <a:cubicBezTo>
                  <a:pt x="15001" y="1926344"/>
                  <a:pt x="9641" y="1919969"/>
                  <a:pt x="0" y="1705066"/>
                </a:cubicBezTo>
                <a:cubicBezTo>
                  <a:pt x="-9641" y="1490163"/>
                  <a:pt x="-14177" y="1307356"/>
                  <a:pt x="0" y="1094196"/>
                </a:cubicBezTo>
                <a:cubicBezTo>
                  <a:pt x="14177" y="881036"/>
                  <a:pt x="-27633" y="379860"/>
                  <a:pt x="0" y="0"/>
                </a:cubicBezTo>
                <a:close/>
              </a:path>
              <a:path w="11255828" h="6041571" fill="darken" stroke="0" extrusionOk="0">
                <a:moveTo>
                  <a:pt x="11255828" y="0"/>
                </a:moveTo>
                <a:cubicBezTo>
                  <a:pt x="11258578" y="268201"/>
                  <a:pt x="11277366" y="368038"/>
                  <a:pt x="11255828" y="550454"/>
                </a:cubicBezTo>
                <a:cubicBezTo>
                  <a:pt x="11234290" y="732870"/>
                  <a:pt x="11282448" y="907301"/>
                  <a:pt x="11255828" y="1161324"/>
                </a:cubicBezTo>
                <a:cubicBezTo>
                  <a:pt x="11229209" y="1415347"/>
                  <a:pt x="11281587" y="1667010"/>
                  <a:pt x="11255828" y="1953441"/>
                </a:cubicBezTo>
                <a:cubicBezTo>
                  <a:pt x="11230069" y="2239872"/>
                  <a:pt x="11258875" y="2434963"/>
                  <a:pt x="11255828" y="2624727"/>
                </a:cubicBezTo>
                <a:cubicBezTo>
                  <a:pt x="11252781" y="2814491"/>
                  <a:pt x="11257767" y="2892471"/>
                  <a:pt x="11255828" y="3114765"/>
                </a:cubicBezTo>
                <a:cubicBezTo>
                  <a:pt x="11253889" y="3337059"/>
                  <a:pt x="11246825" y="3626014"/>
                  <a:pt x="11255828" y="3906883"/>
                </a:cubicBezTo>
                <a:cubicBezTo>
                  <a:pt x="11264831" y="4187752"/>
                  <a:pt x="11240228" y="4215412"/>
                  <a:pt x="11255828" y="4396921"/>
                </a:cubicBezTo>
                <a:cubicBezTo>
                  <a:pt x="11271428" y="4578430"/>
                  <a:pt x="11250708" y="4774610"/>
                  <a:pt x="11255828" y="5068207"/>
                </a:cubicBezTo>
                <a:cubicBezTo>
                  <a:pt x="11260948" y="5361804"/>
                  <a:pt x="11299486" y="5653023"/>
                  <a:pt x="11255828" y="6041571"/>
                </a:cubicBezTo>
                <a:cubicBezTo>
                  <a:pt x="11137026" y="5913274"/>
                  <a:pt x="11038038" y="5853449"/>
                  <a:pt x="10878230" y="5663973"/>
                </a:cubicBezTo>
                <a:cubicBezTo>
                  <a:pt x="10718422" y="5474497"/>
                  <a:pt x="10680504" y="5474274"/>
                  <a:pt x="10500632" y="5286375"/>
                </a:cubicBezTo>
                <a:cubicBezTo>
                  <a:pt x="10476244" y="5043164"/>
                  <a:pt x="10507499" y="4772748"/>
                  <a:pt x="10500632" y="4593752"/>
                </a:cubicBezTo>
                <a:cubicBezTo>
                  <a:pt x="10493765" y="4414756"/>
                  <a:pt x="10482295" y="4197100"/>
                  <a:pt x="10500632" y="4037064"/>
                </a:cubicBezTo>
                <a:cubicBezTo>
                  <a:pt x="10518969" y="3877028"/>
                  <a:pt x="10468533" y="3635162"/>
                  <a:pt x="10500632" y="3389753"/>
                </a:cubicBezTo>
                <a:cubicBezTo>
                  <a:pt x="10532731" y="3144344"/>
                  <a:pt x="10518217" y="3097636"/>
                  <a:pt x="10500632" y="2878377"/>
                </a:cubicBezTo>
                <a:cubicBezTo>
                  <a:pt x="10483047" y="2659118"/>
                  <a:pt x="10480982" y="2595844"/>
                  <a:pt x="10500632" y="2321689"/>
                </a:cubicBezTo>
                <a:cubicBezTo>
                  <a:pt x="10520282" y="2047534"/>
                  <a:pt x="10483166" y="1874396"/>
                  <a:pt x="10500632" y="1719690"/>
                </a:cubicBezTo>
                <a:cubicBezTo>
                  <a:pt x="10518098" y="1564984"/>
                  <a:pt x="10519183" y="1095145"/>
                  <a:pt x="10500632" y="755196"/>
                </a:cubicBezTo>
                <a:cubicBezTo>
                  <a:pt x="10574866" y="675046"/>
                  <a:pt x="10756903" y="529198"/>
                  <a:pt x="10863126" y="392702"/>
                </a:cubicBezTo>
                <a:cubicBezTo>
                  <a:pt x="10969349" y="256206"/>
                  <a:pt x="11189661" y="103941"/>
                  <a:pt x="11255828" y="0"/>
                </a:cubicBezTo>
                <a:close/>
              </a:path>
              <a:path w="11255828" h="6041571" fill="none" extrusionOk="0">
                <a:moveTo>
                  <a:pt x="0" y="0"/>
                </a:moveTo>
                <a:cubicBezTo>
                  <a:pt x="290615" y="7200"/>
                  <a:pt x="414519" y="-9562"/>
                  <a:pt x="774666" y="0"/>
                </a:cubicBezTo>
                <a:cubicBezTo>
                  <a:pt x="1134813" y="9562"/>
                  <a:pt x="1008077" y="7307"/>
                  <a:pt x="1211657" y="0"/>
                </a:cubicBezTo>
                <a:cubicBezTo>
                  <a:pt x="1415237" y="-7307"/>
                  <a:pt x="1912765" y="-2009"/>
                  <a:pt x="2098881" y="0"/>
                </a:cubicBezTo>
                <a:cubicBezTo>
                  <a:pt x="2284997" y="2009"/>
                  <a:pt x="2790901" y="-42619"/>
                  <a:pt x="2986105" y="0"/>
                </a:cubicBezTo>
                <a:cubicBezTo>
                  <a:pt x="3181309" y="42619"/>
                  <a:pt x="3603473" y="24543"/>
                  <a:pt x="3760771" y="0"/>
                </a:cubicBezTo>
                <a:cubicBezTo>
                  <a:pt x="3918069" y="-24543"/>
                  <a:pt x="4267638" y="26432"/>
                  <a:pt x="4535437" y="0"/>
                </a:cubicBezTo>
                <a:cubicBezTo>
                  <a:pt x="4803236" y="-26432"/>
                  <a:pt x="4973188" y="12361"/>
                  <a:pt x="5197544" y="0"/>
                </a:cubicBezTo>
                <a:cubicBezTo>
                  <a:pt x="5421900" y="-12361"/>
                  <a:pt x="5899736" y="-14033"/>
                  <a:pt x="6084768" y="0"/>
                </a:cubicBezTo>
                <a:cubicBezTo>
                  <a:pt x="6269800" y="14033"/>
                  <a:pt x="6455670" y="-10439"/>
                  <a:pt x="6746876" y="0"/>
                </a:cubicBezTo>
                <a:cubicBezTo>
                  <a:pt x="7038082" y="10439"/>
                  <a:pt x="7025843" y="14594"/>
                  <a:pt x="7183867" y="0"/>
                </a:cubicBezTo>
                <a:cubicBezTo>
                  <a:pt x="7341891" y="-14594"/>
                  <a:pt x="7557718" y="19117"/>
                  <a:pt x="7733416" y="0"/>
                </a:cubicBezTo>
                <a:cubicBezTo>
                  <a:pt x="7909114" y="-19117"/>
                  <a:pt x="7952590" y="13174"/>
                  <a:pt x="8057849" y="0"/>
                </a:cubicBezTo>
                <a:cubicBezTo>
                  <a:pt x="8163108" y="-13174"/>
                  <a:pt x="8457126" y="5534"/>
                  <a:pt x="8832514" y="0"/>
                </a:cubicBezTo>
                <a:cubicBezTo>
                  <a:pt x="9207902" y="-5534"/>
                  <a:pt x="9157385" y="69"/>
                  <a:pt x="9269505" y="0"/>
                </a:cubicBezTo>
                <a:cubicBezTo>
                  <a:pt x="9381625" y="-69"/>
                  <a:pt x="9787806" y="15283"/>
                  <a:pt x="9931613" y="0"/>
                </a:cubicBezTo>
                <a:cubicBezTo>
                  <a:pt x="10075420" y="-15283"/>
                  <a:pt x="10961175" y="16750"/>
                  <a:pt x="11255828" y="0"/>
                </a:cubicBezTo>
                <a:cubicBezTo>
                  <a:pt x="11285324" y="211009"/>
                  <a:pt x="11271302" y="381112"/>
                  <a:pt x="11255828" y="610870"/>
                </a:cubicBezTo>
                <a:cubicBezTo>
                  <a:pt x="11240355" y="840628"/>
                  <a:pt x="11293274" y="1169302"/>
                  <a:pt x="11255828" y="1402987"/>
                </a:cubicBezTo>
                <a:cubicBezTo>
                  <a:pt x="11218382" y="1636672"/>
                  <a:pt x="11236959" y="1812753"/>
                  <a:pt x="11255828" y="1953441"/>
                </a:cubicBezTo>
                <a:cubicBezTo>
                  <a:pt x="11274697" y="2094129"/>
                  <a:pt x="11235371" y="2292300"/>
                  <a:pt x="11255828" y="2443480"/>
                </a:cubicBezTo>
                <a:cubicBezTo>
                  <a:pt x="11276285" y="2594660"/>
                  <a:pt x="11271976" y="2807740"/>
                  <a:pt x="11255828" y="2993934"/>
                </a:cubicBezTo>
                <a:cubicBezTo>
                  <a:pt x="11239680" y="3180128"/>
                  <a:pt x="11265776" y="3551827"/>
                  <a:pt x="11255828" y="3725635"/>
                </a:cubicBezTo>
                <a:cubicBezTo>
                  <a:pt x="11245880" y="3899443"/>
                  <a:pt x="11287420" y="4217014"/>
                  <a:pt x="11255828" y="4396921"/>
                </a:cubicBezTo>
                <a:cubicBezTo>
                  <a:pt x="11224236" y="4576828"/>
                  <a:pt x="11264237" y="4872398"/>
                  <a:pt x="11255828" y="5068207"/>
                </a:cubicBezTo>
                <a:cubicBezTo>
                  <a:pt x="11247419" y="5264016"/>
                  <a:pt x="11252300" y="5827921"/>
                  <a:pt x="11255828" y="6041571"/>
                </a:cubicBezTo>
                <a:cubicBezTo>
                  <a:pt x="11051903" y="6025552"/>
                  <a:pt x="11010344" y="6030681"/>
                  <a:pt x="10818837" y="6041571"/>
                </a:cubicBezTo>
                <a:cubicBezTo>
                  <a:pt x="10627330" y="6052461"/>
                  <a:pt x="10596792" y="6057349"/>
                  <a:pt x="10494404" y="6041571"/>
                </a:cubicBezTo>
                <a:cubicBezTo>
                  <a:pt x="10392016" y="6025793"/>
                  <a:pt x="10153016" y="6031023"/>
                  <a:pt x="9944855" y="6041571"/>
                </a:cubicBezTo>
                <a:cubicBezTo>
                  <a:pt x="9736694" y="6052119"/>
                  <a:pt x="9448337" y="6066571"/>
                  <a:pt x="9282748" y="6041571"/>
                </a:cubicBezTo>
                <a:cubicBezTo>
                  <a:pt x="9117159" y="6016571"/>
                  <a:pt x="9023211" y="6058018"/>
                  <a:pt x="8845757" y="6041571"/>
                </a:cubicBezTo>
                <a:cubicBezTo>
                  <a:pt x="8668303" y="6025124"/>
                  <a:pt x="8347312" y="6036148"/>
                  <a:pt x="7958533" y="6041571"/>
                </a:cubicBezTo>
                <a:cubicBezTo>
                  <a:pt x="7569754" y="6046994"/>
                  <a:pt x="7561427" y="6064557"/>
                  <a:pt x="7408983" y="6041571"/>
                </a:cubicBezTo>
                <a:cubicBezTo>
                  <a:pt x="7256539" y="6018586"/>
                  <a:pt x="7063785" y="6022793"/>
                  <a:pt x="6971992" y="6041571"/>
                </a:cubicBezTo>
                <a:cubicBezTo>
                  <a:pt x="6880199" y="6060349"/>
                  <a:pt x="6657704" y="6035729"/>
                  <a:pt x="6535001" y="6041571"/>
                </a:cubicBezTo>
                <a:cubicBezTo>
                  <a:pt x="6412298" y="6047413"/>
                  <a:pt x="6106284" y="6024834"/>
                  <a:pt x="5872894" y="6041571"/>
                </a:cubicBezTo>
                <a:cubicBezTo>
                  <a:pt x="5639504" y="6058308"/>
                  <a:pt x="5587015" y="6048687"/>
                  <a:pt x="5435903" y="6041571"/>
                </a:cubicBezTo>
                <a:cubicBezTo>
                  <a:pt x="5284791" y="6034455"/>
                  <a:pt x="5098106" y="6054158"/>
                  <a:pt x="4886354" y="6041571"/>
                </a:cubicBezTo>
                <a:cubicBezTo>
                  <a:pt x="4674602" y="6028984"/>
                  <a:pt x="4538580" y="6060245"/>
                  <a:pt x="4224246" y="6041571"/>
                </a:cubicBezTo>
                <a:cubicBezTo>
                  <a:pt x="3909912" y="6022897"/>
                  <a:pt x="3823335" y="6059140"/>
                  <a:pt x="3674697" y="6041571"/>
                </a:cubicBezTo>
                <a:cubicBezTo>
                  <a:pt x="3526059" y="6024002"/>
                  <a:pt x="3313857" y="6016345"/>
                  <a:pt x="3125148" y="6041571"/>
                </a:cubicBezTo>
                <a:cubicBezTo>
                  <a:pt x="2936439" y="6066797"/>
                  <a:pt x="2716982" y="6056938"/>
                  <a:pt x="2575598" y="6041571"/>
                </a:cubicBezTo>
                <a:cubicBezTo>
                  <a:pt x="2434214" y="6026205"/>
                  <a:pt x="1960716" y="6052213"/>
                  <a:pt x="1800932" y="6041571"/>
                </a:cubicBezTo>
                <a:cubicBezTo>
                  <a:pt x="1641148" y="6030929"/>
                  <a:pt x="1579487" y="6033099"/>
                  <a:pt x="1363942" y="6041571"/>
                </a:cubicBezTo>
                <a:cubicBezTo>
                  <a:pt x="1148397" y="6050044"/>
                  <a:pt x="837090" y="6008842"/>
                  <a:pt x="701834" y="6041571"/>
                </a:cubicBezTo>
                <a:cubicBezTo>
                  <a:pt x="566578" y="6074300"/>
                  <a:pt x="315594" y="6070827"/>
                  <a:pt x="0" y="6041571"/>
                </a:cubicBezTo>
                <a:cubicBezTo>
                  <a:pt x="-4552" y="5800093"/>
                  <a:pt x="-7427" y="5779522"/>
                  <a:pt x="0" y="5551532"/>
                </a:cubicBezTo>
                <a:cubicBezTo>
                  <a:pt x="7427" y="5323542"/>
                  <a:pt x="34902" y="5135392"/>
                  <a:pt x="0" y="4819831"/>
                </a:cubicBezTo>
                <a:cubicBezTo>
                  <a:pt x="-34902" y="4504270"/>
                  <a:pt x="12494" y="4314589"/>
                  <a:pt x="0" y="4027714"/>
                </a:cubicBezTo>
                <a:cubicBezTo>
                  <a:pt x="-12494" y="3740839"/>
                  <a:pt x="-4669" y="3748077"/>
                  <a:pt x="0" y="3537675"/>
                </a:cubicBezTo>
                <a:cubicBezTo>
                  <a:pt x="4669" y="3327273"/>
                  <a:pt x="-29959" y="3111464"/>
                  <a:pt x="0" y="2745558"/>
                </a:cubicBezTo>
                <a:cubicBezTo>
                  <a:pt x="29959" y="2379652"/>
                  <a:pt x="19747" y="2403139"/>
                  <a:pt x="0" y="2195104"/>
                </a:cubicBezTo>
                <a:cubicBezTo>
                  <a:pt x="-19747" y="1987069"/>
                  <a:pt x="-8655" y="1839199"/>
                  <a:pt x="0" y="1644650"/>
                </a:cubicBezTo>
                <a:cubicBezTo>
                  <a:pt x="8655" y="1450101"/>
                  <a:pt x="-15813" y="1235160"/>
                  <a:pt x="0" y="852533"/>
                </a:cubicBezTo>
                <a:cubicBezTo>
                  <a:pt x="15813" y="469906"/>
                  <a:pt x="4304" y="357525"/>
                  <a:pt x="0" y="0"/>
                </a:cubicBezTo>
                <a:close/>
                <a:moveTo>
                  <a:pt x="755196" y="755196"/>
                </a:moveTo>
                <a:cubicBezTo>
                  <a:pt x="1112503" y="785518"/>
                  <a:pt x="1209976" y="763474"/>
                  <a:pt x="1646207" y="755196"/>
                </a:cubicBezTo>
                <a:cubicBezTo>
                  <a:pt x="2082438" y="746918"/>
                  <a:pt x="1993617" y="741698"/>
                  <a:pt x="2147401" y="755196"/>
                </a:cubicBezTo>
                <a:cubicBezTo>
                  <a:pt x="2301185" y="768694"/>
                  <a:pt x="2381283" y="736435"/>
                  <a:pt x="2551141" y="755196"/>
                </a:cubicBezTo>
                <a:cubicBezTo>
                  <a:pt x="2720999" y="773957"/>
                  <a:pt x="2886093" y="761134"/>
                  <a:pt x="3149789" y="755196"/>
                </a:cubicBezTo>
                <a:cubicBezTo>
                  <a:pt x="3413485" y="749258"/>
                  <a:pt x="3718657" y="781487"/>
                  <a:pt x="4040800" y="755196"/>
                </a:cubicBezTo>
                <a:cubicBezTo>
                  <a:pt x="4362943" y="728905"/>
                  <a:pt x="4267015" y="753623"/>
                  <a:pt x="4444540" y="755196"/>
                </a:cubicBezTo>
                <a:cubicBezTo>
                  <a:pt x="4622065" y="756769"/>
                  <a:pt x="4735147" y="744561"/>
                  <a:pt x="4945733" y="755196"/>
                </a:cubicBezTo>
                <a:cubicBezTo>
                  <a:pt x="5156319" y="765831"/>
                  <a:pt x="5459140" y="783874"/>
                  <a:pt x="5739290" y="755196"/>
                </a:cubicBezTo>
                <a:cubicBezTo>
                  <a:pt x="6019440" y="726518"/>
                  <a:pt x="6142542" y="777714"/>
                  <a:pt x="6435393" y="755196"/>
                </a:cubicBezTo>
                <a:cubicBezTo>
                  <a:pt x="6728244" y="732678"/>
                  <a:pt x="6664038" y="736327"/>
                  <a:pt x="6839132" y="755196"/>
                </a:cubicBezTo>
                <a:cubicBezTo>
                  <a:pt x="7014226" y="774065"/>
                  <a:pt x="7239368" y="777573"/>
                  <a:pt x="7437781" y="755196"/>
                </a:cubicBezTo>
                <a:cubicBezTo>
                  <a:pt x="7636194" y="732819"/>
                  <a:pt x="7895071" y="769240"/>
                  <a:pt x="8231338" y="755196"/>
                </a:cubicBezTo>
                <a:cubicBezTo>
                  <a:pt x="8567605" y="741152"/>
                  <a:pt x="8633674" y="730789"/>
                  <a:pt x="8927440" y="755196"/>
                </a:cubicBezTo>
                <a:cubicBezTo>
                  <a:pt x="9221206" y="779603"/>
                  <a:pt x="9260467" y="760552"/>
                  <a:pt x="9428634" y="755196"/>
                </a:cubicBezTo>
                <a:cubicBezTo>
                  <a:pt x="9596801" y="749840"/>
                  <a:pt x="10253024" y="803217"/>
                  <a:pt x="10500632" y="755196"/>
                </a:cubicBezTo>
                <a:cubicBezTo>
                  <a:pt x="10478712" y="974552"/>
                  <a:pt x="10508401" y="1177158"/>
                  <a:pt x="10500632" y="1311884"/>
                </a:cubicBezTo>
                <a:cubicBezTo>
                  <a:pt x="10492863" y="1446610"/>
                  <a:pt x="10482541" y="1748472"/>
                  <a:pt x="10500632" y="1959195"/>
                </a:cubicBezTo>
                <a:cubicBezTo>
                  <a:pt x="10518723" y="2169918"/>
                  <a:pt x="10500958" y="2334207"/>
                  <a:pt x="10500632" y="2606506"/>
                </a:cubicBezTo>
                <a:cubicBezTo>
                  <a:pt x="10500306" y="2878805"/>
                  <a:pt x="10513206" y="3114418"/>
                  <a:pt x="10500632" y="3299129"/>
                </a:cubicBezTo>
                <a:cubicBezTo>
                  <a:pt x="10488058" y="3483840"/>
                  <a:pt x="10498773" y="3834059"/>
                  <a:pt x="10500632" y="4037064"/>
                </a:cubicBezTo>
                <a:cubicBezTo>
                  <a:pt x="10502491" y="4240070"/>
                  <a:pt x="10507994" y="4779798"/>
                  <a:pt x="10500632" y="5286375"/>
                </a:cubicBezTo>
                <a:cubicBezTo>
                  <a:pt x="10254000" y="5255589"/>
                  <a:pt x="9922443" y="5306013"/>
                  <a:pt x="9707075" y="5286375"/>
                </a:cubicBezTo>
                <a:cubicBezTo>
                  <a:pt x="9491707" y="5266737"/>
                  <a:pt x="9158874" y="5315585"/>
                  <a:pt x="8816064" y="5286375"/>
                </a:cubicBezTo>
                <a:cubicBezTo>
                  <a:pt x="8473254" y="5257165"/>
                  <a:pt x="8374809" y="5305406"/>
                  <a:pt x="8217416" y="5286375"/>
                </a:cubicBezTo>
                <a:cubicBezTo>
                  <a:pt x="8060023" y="5267344"/>
                  <a:pt x="7657856" y="5283719"/>
                  <a:pt x="7326404" y="5286375"/>
                </a:cubicBezTo>
                <a:cubicBezTo>
                  <a:pt x="6994952" y="5289031"/>
                  <a:pt x="6770828" y="5276096"/>
                  <a:pt x="6532847" y="5286375"/>
                </a:cubicBezTo>
                <a:cubicBezTo>
                  <a:pt x="6294866" y="5296654"/>
                  <a:pt x="6036296" y="5297239"/>
                  <a:pt x="5641836" y="5286375"/>
                </a:cubicBezTo>
                <a:cubicBezTo>
                  <a:pt x="5247376" y="5275511"/>
                  <a:pt x="5118625" y="5282276"/>
                  <a:pt x="4945733" y="5286375"/>
                </a:cubicBezTo>
                <a:cubicBezTo>
                  <a:pt x="4772841" y="5290474"/>
                  <a:pt x="4537624" y="5278061"/>
                  <a:pt x="4152177" y="5286375"/>
                </a:cubicBezTo>
                <a:cubicBezTo>
                  <a:pt x="3766730" y="5294689"/>
                  <a:pt x="3767125" y="5274207"/>
                  <a:pt x="3650983" y="5286375"/>
                </a:cubicBezTo>
                <a:cubicBezTo>
                  <a:pt x="3534841" y="5298543"/>
                  <a:pt x="3223918" y="5280976"/>
                  <a:pt x="3052334" y="5286375"/>
                </a:cubicBezTo>
                <a:cubicBezTo>
                  <a:pt x="2880750" y="5291774"/>
                  <a:pt x="2500136" y="5300920"/>
                  <a:pt x="2161323" y="5286375"/>
                </a:cubicBezTo>
                <a:cubicBezTo>
                  <a:pt x="1822510" y="5271830"/>
                  <a:pt x="1683933" y="5260883"/>
                  <a:pt x="1562675" y="5286375"/>
                </a:cubicBezTo>
                <a:cubicBezTo>
                  <a:pt x="1441417" y="5311867"/>
                  <a:pt x="1034659" y="5250383"/>
                  <a:pt x="755196" y="5286375"/>
                </a:cubicBezTo>
                <a:cubicBezTo>
                  <a:pt x="785150" y="5015631"/>
                  <a:pt x="781356" y="4902317"/>
                  <a:pt x="755196" y="4684376"/>
                </a:cubicBezTo>
                <a:cubicBezTo>
                  <a:pt x="729036" y="4466435"/>
                  <a:pt x="734261" y="4288784"/>
                  <a:pt x="755196" y="3946441"/>
                </a:cubicBezTo>
                <a:cubicBezTo>
                  <a:pt x="776131" y="3604099"/>
                  <a:pt x="762430" y="3366645"/>
                  <a:pt x="755196" y="3208506"/>
                </a:cubicBezTo>
                <a:cubicBezTo>
                  <a:pt x="747962" y="3050367"/>
                  <a:pt x="756661" y="2834228"/>
                  <a:pt x="755196" y="2651818"/>
                </a:cubicBezTo>
                <a:cubicBezTo>
                  <a:pt x="753731" y="2469408"/>
                  <a:pt x="778004" y="2230197"/>
                  <a:pt x="755196" y="2049819"/>
                </a:cubicBezTo>
                <a:cubicBezTo>
                  <a:pt x="732388" y="1869441"/>
                  <a:pt x="774423" y="1640918"/>
                  <a:pt x="755196" y="1447819"/>
                </a:cubicBezTo>
                <a:cubicBezTo>
                  <a:pt x="735969" y="1254720"/>
                  <a:pt x="740482" y="1069780"/>
                  <a:pt x="755196" y="755196"/>
                </a:cubicBezTo>
                <a:close/>
                <a:moveTo>
                  <a:pt x="0" y="0"/>
                </a:moveTo>
                <a:cubicBezTo>
                  <a:pt x="122244" y="148315"/>
                  <a:pt x="180074" y="203846"/>
                  <a:pt x="377598" y="377598"/>
                </a:cubicBezTo>
                <a:cubicBezTo>
                  <a:pt x="575122" y="551350"/>
                  <a:pt x="620111" y="602769"/>
                  <a:pt x="755196" y="755196"/>
                </a:cubicBezTo>
                <a:moveTo>
                  <a:pt x="0" y="6041571"/>
                </a:moveTo>
                <a:cubicBezTo>
                  <a:pt x="102064" y="5914818"/>
                  <a:pt x="194806" y="5814400"/>
                  <a:pt x="362494" y="5679077"/>
                </a:cubicBezTo>
                <a:cubicBezTo>
                  <a:pt x="530182" y="5543754"/>
                  <a:pt x="619012" y="5389044"/>
                  <a:pt x="755196" y="5286375"/>
                </a:cubicBezTo>
                <a:moveTo>
                  <a:pt x="11255828" y="0"/>
                </a:moveTo>
                <a:cubicBezTo>
                  <a:pt x="11081501" y="140154"/>
                  <a:pt x="11036850" y="250024"/>
                  <a:pt x="10893334" y="362494"/>
                </a:cubicBezTo>
                <a:cubicBezTo>
                  <a:pt x="10749818" y="474964"/>
                  <a:pt x="10610890" y="657904"/>
                  <a:pt x="10500632" y="755196"/>
                </a:cubicBezTo>
                <a:moveTo>
                  <a:pt x="11255828" y="6041571"/>
                </a:moveTo>
                <a:cubicBezTo>
                  <a:pt x="11167319" y="5967697"/>
                  <a:pt x="11039379" y="5860135"/>
                  <a:pt x="10885782" y="5671525"/>
                </a:cubicBezTo>
                <a:cubicBezTo>
                  <a:pt x="10732185" y="5482915"/>
                  <a:pt x="10633559" y="5428789"/>
                  <a:pt x="10500632" y="5286375"/>
                </a:cubicBezTo>
              </a:path>
              <a:path w="11255828" h="6041571" fill="none" stroke="0" extrusionOk="0">
                <a:moveTo>
                  <a:pt x="0" y="0"/>
                </a:moveTo>
                <a:cubicBezTo>
                  <a:pt x="152163" y="14575"/>
                  <a:pt x="280432" y="-7707"/>
                  <a:pt x="436991" y="0"/>
                </a:cubicBezTo>
                <a:cubicBezTo>
                  <a:pt x="593550" y="7707"/>
                  <a:pt x="888703" y="7275"/>
                  <a:pt x="1099098" y="0"/>
                </a:cubicBezTo>
                <a:cubicBezTo>
                  <a:pt x="1309493" y="-7275"/>
                  <a:pt x="1780911" y="-5653"/>
                  <a:pt x="1986323" y="0"/>
                </a:cubicBezTo>
                <a:cubicBezTo>
                  <a:pt x="2191735" y="5653"/>
                  <a:pt x="2314984" y="-4790"/>
                  <a:pt x="2535872" y="0"/>
                </a:cubicBezTo>
                <a:cubicBezTo>
                  <a:pt x="2756760" y="4790"/>
                  <a:pt x="2791858" y="12960"/>
                  <a:pt x="2860305" y="0"/>
                </a:cubicBezTo>
                <a:cubicBezTo>
                  <a:pt x="2928752" y="-12960"/>
                  <a:pt x="3259405" y="22978"/>
                  <a:pt x="3409854" y="0"/>
                </a:cubicBezTo>
                <a:cubicBezTo>
                  <a:pt x="3560303" y="-22978"/>
                  <a:pt x="3845212" y="6331"/>
                  <a:pt x="3959403" y="0"/>
                </a:cubicBezTo>
                <a:cubicBezTo>
                  <a:pt x="4073594" y="-6331"/>
                  <a:pt x="4123168" y="-5696"/>
                  <a:pt x="4283836" y="0"/>
                </a:cubicBezTo>
                <a:cubicBezTo>
                  <a:pt x="4444504" y="5696"/>
                  <a:pt x="4967441" y="16207"/>
                  <a:pt x="5171060" y="0"/>
                </a:cubicBezTo>
                <a:cubicBezTo>
                  <a:pt x="5374679" y="-16207"/>
                  <a:pt x="5355161" y="-2181"/>
                  <a:pt x="5495492" y="0"/>
                </a:cubicBezTo>
                <a:cubicBezTo>
                  <a:pt x="5635823" y="2181"/>
                  <a:pt x="5704180" y="-13699"/>
                  <a:pt x="5819925" y="0"/>
                </a:cubicBezTo>
                <a:cubicBezTo>
                  <a:pt x="5935670" y="13699"/>
                  <a:pt x="6160509" y="-20250"/>
                  <a:pt x="6256916" y="0"/>
                </a:cubicBezTo>
                <a:cubicBezTo>
                  <a:pt x="6353323" y="20250"/>
                  <a:pt x="6497303" y="3450"/>
                  <a:pt x="6693907" y="0"/>
                </a:cubicBezTo>
                <a:cubicBezTo>
                  <a:pt x="6890511" y="-3450"/>
                  <a:pt x="7030875" y="11621"/>
                  <a:pt x="7243456" y="0"/>
                </a:cubicBezTo>
                <a:cubicBezTo>
                  <a:pt x="7456037" y="-11621"/>
                  <a:pt x="7633987" y="25386"/>
                  <a:pt x="7793006" y="0"/>
                </a:cubicBezTo>
                <a:cubicBezTo>
                  <a:pt x="7952025" y="-25386"/>
                  <a:pt x="8449870" y="-23196"/>
                  <a:pt x="8680230" y="0"/>
                </a:cubicBezTo>
                <a:cubicBezTo>
                  <a:pt x="8910590" y="23196"/>
                  <a:pt x="9195148" y="-24307"/>
                  <a:pt x="9342337" y="0"/>
                </a:cubicBezTo>
                <a:cubicBezTo>
                  <a:pt x="9489526" y="24307"/>
                  <a:pt x="9812514" y="32024"/>
                  <a:pt x="10004445" y="0"/>
                </a:cubicBezTo>
                <a:cubicBezTo>
                  <a:pt x="10196376" y="-32024"/>
                  <a:pt x="10357583" y="8895"/>
                  <a:pt x="10666552" y="0"/>
                </a:cubicBezTo>
                <a:cubicBezTo>
                  <a:pt x="10975521" y="-8895"/>
                  <a:pt x="11006657" y="26183"/>
                  <a:pt x="11255828" y="0"/>
                </a:cubicBezTo>
                <a:cubicBezTo>
                  <a:pt x="11229621" y="176839"/>
                  <a:pt x="11261993" y="280345"/>
                  <a:pt x="11255828" y="550454"/>
                </a:cubicBezTo>
                <a:cubicBezTo>
                  <a:pt x="11249663" y="820563"/>
                  <a:pt x="11228458" y="946287"/>
                  <a:pt x="11255828" y="1100908"/>
                </a:cubicBezTo>
                <a:cubicBezTo>
                  <a:pt x="11283198" y="1255529"/>
                  <a:pt x="11220193" y="1611666"/>
                  <a:pt x="11255828" y="1893026"/>
                </a:cubicBezTo>
                <a:cubicBezTo>
                  <a:pt x="11291463" y="2174386"/>
                  <a:pt x="11243881" y="2376183"/>
                  <a:pt x="11255828" y="2685143"/>
                </a:cubicBezTo>
                <a:cubicBezTo>
                  <a:pt x="11267775" y="2994103"/>
                  <a:pt x="11288996" y="3251738"/>
                  <a:pt x="11255828" y="3477260"/>
                </a:cubicBezTo>
                <a:cubicBezTo>
                  <a:pt x="11222660" y="3702782"/>
                  <a:pt x="11278102" y="3848712"/>
                  <a:pt x="11255828" y="4027714"/>
                </a:cubicBezTo>
                <a:cubicBezTo>
                  <a:pt x="11233554" y="4206716"/>
                  <a:pt x="11273954" y="4483417"/>
                  <a:pt x="11255828" y="4759415"/>
                </a:cubicBezTo>
                <a:cubicBezTo>
                  <a:pt x="11237702" y="5035413"/>
                  <a:pt x="11274726" y="5133726"/>
                  <a:pt x="11255828" y="5249454"/>
                </a:cubicBezTo>
                <a:cubicBezTo>
                  <a:pt x="11236930" y="5365182"/>
                  <a:pt x="11285777" y="5881377"/>
                  <a:pt x="11255828" y="6041571"/>
                </a:cubicBezTo>
                <a:cubicBezTo>
                  <a:pt x="11060450" y="6055816"/>
                  <a:pt x="10643970" y="6057789"/>
                  <a:pt x="10481162" y="6041571"/>
                </a:cubicBezTo>
                <a:cubicBezTo>
                  <a:pt x="10318354" y="6025353"/>
                  <a:pt x="9886332" y="6041742"/>
                  <a:pt x="9593938" y="6041571"/>
                </a:cubicBezTo>
                <a:cubicBezTo>
                  <a:pt x="9301544" y="6041400"/>
                  <a:pt x="9129140" y="6011556"/>
                  <a:pt x="8706714" y="6041571"/>
                </a:cubicBezTo>
                <a:cubicBezTo>
                  <a:pt x="8284288" y="6071586"/>
                  <a:pt x="8348679" y="6036414"/>
                  <a:pt x="8044606" y="6041571"/>
                </a:cubicBezTo>
                <a:cubicBezTo>
                  <a:pt x="7740533" y="6046728"/>
                  <a:pt x="7464205" y="6035123"/>
                  <a:pt x="7269941" y="6041571"/>
                </a:cubicBezTo>
                <a:cubicBezTo>
                  <a:pt x="7075678" y="6048019"/>
                  <a:pt x="6979403" y="6061249"/>
                  <a:pt x="6832950" y="6041571"/>
                </a:cubicBezTo>
                <a:cubicBezTo>
                  <a:pt x="6686497" y="6021893"/>
                  <a:pt x="6482900" y="6043845"/>
                  <a:pt x="6283400" y="6041571"/>
                </a:cubicBezTo>
                <a:cubicBezTo>
                  <a:pt x="6083900" y="6039298"/>
                  <a:pt x="5735568" y="6006943"/>
                  <a:pt x="5396176" y="6041571"/>
                </a:cubicBezTo>
                <a:cubicBezTo>
                  <a:pt x="5056784" y="6076199"/>
                  <a:pt x="4929358" y="6030627"/>
                  <a:pt x="4508952" y="6041571"/>
                </a:cubicBezTo>
                <a:cubicBezTo>
                  <a:pt x="4088546" y="6052515"/>
                  <a:pt x="4141504" y="6012415"/>
                  <a:pt x="3846845" y="6041571"/>
                </a:cubicBezTo>
                <a:cubicBezTo>
                  <a:pt x="3552186" y="6070727"/>
                  <a:pt x="3517919" y="6017770"/>
                  <a:pt x="3297295" y="6041571"/>
                </a:cubicBezTo>
                <a:cubicBezTo>
                  <a:pt x="3076671" y="6065373"/>
                  <a:pt x="3026062" y="6021931"/>
                  <a:pt x="2860305" y="6041571"/>
                </a:cubicBezTo>
                <a:cubicBezTo>
                  <a:pt x="2694548" y="6061212"/>
                  <a:pt x="2666422" y="6035666"/>
                  <a:pt x="2535872" y="6041571"/>
                </a:cubicBezTo>
                <a:cubicBezTo>
                  <a:pt x="2405322" y="6047476"/>
                  <a:pt x="2142899" y="6044314"/>
                  <a:pt x="1986323" y="6041571"/>
                </a:cubicBezTo>
                <a:cubicBezTo>
                  <a:pt x="1829747" y="6038828"/>
                  <a:pt x="1549439" y="6048325"/>
                  <a:pt x="1211657" y="6041571"/>
                </a:cubicBezTo>
                <a:cubicBezTo>
                  <a:pt x="873875" y="6034817"/>
                  <a:pt x="333087" y="6005334"/>
                  <a:pt x="0" y="6041571"/>
                </a:cubicBezTo>
                <a:cubicBezTo>
                  <a:pt x="36566" y="5794535"/>
                  <a:pt x="-32250" y="5643053"/>
                  <a:pt x="0" y="5309870"/>
                </a:cubicBezTo>
                <a:cubicBezTo>
                  <a:pt x="32250" y="4976687"/>
                  <a:pt x="-9345" y="4830028"/>
                  <a:pt x="0" y="4578168"/>
                </a:cubicBezTo>
                <a:cubicBezTo>
                  <a:pt x="9345" y="4326308"/>
                  <a:pt x="-16783" y="4120960"/>
                  <a:pt x="0" y="3906883"/>
                </a:cubicBezTo>
                <a:cubicBezTo>
                  <a:pt x="16783" y="3692807"/>
                  <a:pt x="24549" y="3612054"/>
                  <a:pt x="0" y="3356428"/>
                </a:cubicBezTo>
                <a:cubicBezTo>
                  <a:pt x="-24549" y="3100803"/>
                  <a:pt x="6433" y="2903416"/>
                  <a:pt x="0" y="2564311"/>
                </a:cubicBezTo>
                <a:cubicBezTo>
                  <a:pt x="-6433" y="2225206"/>
                  <a:pt x="7611" y="2191572"/>
                  <a:pt x="0" y="2074273"/>
                </a:cubicBezTo>
                <a:cubicBezTo>
                  <a:pt x="-7611" y="1956974"/>
                  <a:pt x="19488" y="1551817"/>
                  <a:pt x="0" y="1282156"/>
                </a:cubicBezTo>
                <a:cubicBezTo>
                  <a:pt x="-19488" y="1012495"/>
                  <a:pt x="-12744" y="851071"/>
                  <a:pt x="0" y="610870"/>
                </a:cubicBezTo>
                <a:cubicBezTo>
                  <a:pt x="12744" y="370669"/>
                  <a:pt x="21257" y="151340"/>
                  <a:pt x="0" y="0"/>
                </a:cubicBezTo>
                <a:close/>
                <a:moveTo>
                  <a:pt x="755196" y="755196"/>
                </a:moveTo>
                <a:cubicBezTo>
                  <a:pt x="885150" y="770587"/>
                  <a:pt x="1028832" y="754476"/>
                  <a:pt x="1158935" y="755196"/>
                </a:cubicBezTo>
                <a:cubicBezTo>
                  <a:pt x="1289038" y="755916"/>
                  <a:pt x="1718947" y="791550"/>
                  <a:pt x="1952492" y="755196"/>
                </a:cubicBezTo>
                <a:cubicBezTo>
                  <a:pt x="2186037" y="718842"/>
                  <a:pt x="2550080" y="756028"/>
                  <a:pt x="2843504" y="755196"/>
                </a:cubicBezTo>
                <a:cubicBezTo>
                  <a:pt x="3136928" y="754364"/>
                  <a:pt x="3431268" y="793479"/>
                  <a:pt x="3734515" y="755196"/>
                </a:cubicBezTo>
                <a:cubicBezTo>
                  <a:pt x="4037762" y="716913"/>
                  <a:pt x="4262832" y="725194"/>
                  <a:pt x="4625526" y="755196"/>
                </a:cubicBezTo>
                <a:cubicBezTo>
                  <a:pt x="4988220" y="785198"/>
                  <a:pt x="5003029" y="765315"/>
                  <a:pt x="5224175" y="755196"/>
                </a:cubicBezTo>
                <a:cubicBezTo>
                  <a:pt x="5445321" y="745077"/>
                  <a:pt x="5636516" y="759492"/>
                  <a:pt x="6017731" y="755196"/>
                </a:cubicBezTo>
                <a:cubicBezTo>
                  <a:pt x="6398946" y="750900"/>
                  <a:pt x="6233949" y="749990"/>
                  <a:pt x="6421471" y="755196"/>
                </a:cubicBezTo>
                <a:cubicBezTo>
                  <a:pt x="6608993" y="760402"/>
                  <a:pt x="6780466" y="744995"/>
                  <a:pt x="7020119" y="755196"/>
                </a:cubicBezTo>
                <a:cubicBezTo>
                  <a:pt x="7259772" y="765397"/>
                  <a:pt x="7293769" y="768560"/>
                  <a:pt x="7423859" y="755196"/>
                </a:cubicBezTo>
                <a:cubicBezTo>
                  <a:pt x="7553949" y="741832"/>
                  <a:pt x="7790390" y="767331"/>
                  <a:pt x="7925052" y="755196"/>
                </a:cubicBezTo>
                <a:cubicBezTo>
                  <a:pt x="8059714" y="743061"/>
                  <a:pt x="8438150" y="773867"/>
                  <a:pt x="8621155" y="755196"/>
                </a:cubicBezTo>
                <a:cubicBezTo>
                  <a:pt x="8804160" y="736525"/>
                  <a:pt x="9200009" y="769148"/>
                  <a:pt x="9414712" y="755196"/>
                </a:cubicBezTo>
                <a:cubicBezTo>
                  <a:pt x="9629415" y="741244"/>
                  <a:pt x="10020444" y="753631"/>
                  <a:pt x="10500632" y="755196"/>
                </a:cubicBezTo>
                <a:cubicBezTo>
                  <a:pt x="10514670" y="958536"/>
                  <a:pt x="10496851" y="1024679"/>
                  <a:pt x="10500632" y="1266572"/>
                </a:cubicBezTo>
                <a:cubicBezTo>
                  <a:pt x="10504413" y="1508465"/>
                  <a:pt x="10486704" y="1684371"/>
                  <a:pt x="10500632" y="1913883"/>
                </a:cubicBezTo>
                <a:cubicBezTo>
                  <a:pt x="10514560" y="2143395"/>
                  <a:pt x="10525521" y="2337915"/>
                  <a:pt x="10500632" y="2651818"/>
                </a:cubicBezTo>
                <a:cubicBezTo>
                  <a:pt x="10475743" y="2965721"/>
                  <a:pt x="10500720" y="3139411"/>
                  <a:pt x="10500632" y="3389753"/>
                </a:cubicBezTo>
                <a:cubicBezTo>
                  <a:pt x="10500544" y="3640096"/>
                  <a:pt x="10494744" y="3782832"/>
                  <a:pt x="10500632" y="3991752"/>
                </a:cubicBezTo>
                <a:cubicBezTo>
                  <a:pt x="10506520" y="4200672"/>
                  <a:pt x="10523940" y="4437416"/>
                  <a:pt x="10500632" y="4684376"/>
                </a:cubicBezTo>
                <a:cubicBezTo>
                  <a:pt x="10477324" y="4931336"/>
                  <a:pt x="10523254" y="5004897"/>
                  <a:pt x="10500632" y="5286375"/>
                </a:cubicBezTo>
                <a:cubicBezTo>
                  <a:pt x="10274503" y="5309860"/>
                  <a:pt x="9883317" y="5314239"/>
                  <a:pt x="9609621" y="5286375"/>
                </a:cubicBezTo>
                <a:cubicBezTo>
                  <a:pt x="9335925" y="5258511"/>
                  <a:pt x="9104333" y="5249687"/>
                  <a:pt x="8816064" y="5286375"/>
                </a:cubicBezTo>
                <a:cubicBezTo>
                  <a:pt x="8527795" y="5323063"/>
                  <a:pt x="8405949" y="5256443"/>
                  <a:pt x="8022507" y="5286375"/>
                </a:cubicBezTo>
                <a:cubicBezTo>
                  <a:pt x="7639065" y="5316307"/>
                  <a:pt x="7314494" y="5283011"/>
                  <a:pt x="7131496" y="5286375"/>
                </a:cubicBezTo>
                <a:cubicBezTo>
                  <a:pt x="6948498" y="5289739"/>
                  <a:pt x="6804667" y="5304942"/>
                  <a:pt x="6532847" y="5286375"/>
                </a:cubicBezTo>
                <a:cubicBezTo>
                  <a:pt x="6261027" y="5267808"/>
                  <a:pt x="6052455" y="5256775"/>
                  <a:pt x="5836745" y="5286375"/>
                </a:cubicBezTo>
                <a:cubicBezTo>
                  <a:pt x="5621035" y="5315975"/>
                  <a:pt x="5457804" y="5286890"/>
                  <a:pt x="5140642" y="5286375"/>
                </a:cubicBezTo>
                <a:cubicBezTo>
                  <a:pt x="4823480" y="5285860"/>
                  <a:pt x="4770875" y="5301713"/>
                  <a:pt x="4541994" y="5286375"/>
                </a:cubicBezTo>
                <a:cubicBezTo>
                  <a:pt x="4313113" y="5271037"/>
                  <a:pt x="3966085" y="5304169"/>
                  <a:pt x="3650983" y="5286375"/>
                </a:cubicBezTo>
                <a:cubicBezTo>
                  <a:pt x="3335881" y="5268581"/>
                  <a:pt x="3046101" y="5306062"/>
                  <a:pt x="2857426" y="5286375"/>
                </a:cubicBezTo>
                <a:cubicBezTo>
                  <a:pt x="2668751" y="5266688"/>
                  <a:pt x="2543634" y="5292812"/>
                  <a:pt x="2258778" y="5286375"/>
                </a:cubicBezTo>
                <a:cubicBezTo>
                  <a:pt x="1973922" y="5279938"/>
                  <a:pt x="1903976" y="5316413"/>
                  <a:pt x="1562675" y="5286375"/>
                </a:cubicBezTo>
                <a:cubicBezTo>
                  <a:pt x="1221374" y="5256337"/>
                  <a:pt x="1067622" y="5284324"/>
                  <a:pt x="755196" y="5286375"/>
                </a:cubicBezTo>
                <a:cubicBezTo>
                  <a:pt x="755222" y="5004682"/>
                  <a:pt x="774311" y="4723193"/>
                  <a:pt x="755196" y="4548440"/>
                </a:cubicBezTo>
                <a:cubicBezTo>
                  <a:pt x="736081" y="4373687"/>
                  <a:pt x="779328" y="3999709"/>
                  <a:pt x="755196" y="3855817"/>
                </a:cubicBezTo>
                <a:cubicBezTo>
                  <a:pt x="731064" y="3711925"/>
                  <a:pt x="739895" y="3381045"/>
                  <a:pt x="755196" y="3253818"/>
                </a:cubicBezTo>
                <a:cubicBezTo>
                  <a:pt x="770497" y="3126591"/>
                  <a:pt x="728542" y="2706785"/>
                  <a:pt x="755196" y="2561194"/>
                </a:cubicBezTo>
                <a:cubicBezTo>
                  <a:pt x="781850" y="2415603"/>
                  <a:pt x="753498" y="2125019"/>
                  <a:pt x="755196" y="1868571"/>
                </a:cubicBezTo>
                <a:cubicBezTo>
                  <a:pt x="756894" y="1612124"/>
                  <a:pt x="759489" y="1197467"/>
                  <a:pt x="755196" y="755196"/>
                </a:cubicBezTo>
                <a:close/>
                <a:moveTo>
                  <a:pt x="0" y="0"/>
                </a:moveTo>
                <a:cubicBezTo>
                  <a:pt x="116666" y="85854"/>
                  <a:pt x="226200" y="254079"/>
                  <a:pt x="377598" y="377598"/>
                </a:cubicBezTo>
                <a:cubicBezTo>
                  <a:pt x="528996" y="501117"/>
                  <a:pt x="581082" y="567164"/>
                  <a:pt x="755196" y="755196"/>
                </a:cubicBezTo>
                <a:moveTo>
                  <a:pt x="0" y="6041571"/>
                </a:moveTo>
                <a:cubicBezTo>
                  <a:pt x="133230" y="5920171"/>
                  <a:pt x="283354" y="5771308"/>
                  <a:pt x="354942" y="5686629"/>
                </a:cubicBezTo>
                <a:cubicBezTo>
                  <a:pt x="426530" y="5601950"/>
                  <a:pt x="560254" y="5454427"/>
                  <a:pt x="755196" y="5286375"/>
                </a:cubicBezTo>
                <a:moveTo>
                  <a:pt x="11255828" y="0"/>
                </a:moveTo>
                <a:cubicBezTo>
                  <a:pt x="11109934" y="170583"/>
                  <a:pt x="10983437" y="241342"/>
                  <a:pt x="10900886" y="354942"/>
                </a:cubicBezTo>
                <a:cubicBezTo>
                  <a:pt x="10818335" y="468542"/>
                  <a:pt x="10616651" y="660924"/>
                  <a:pt x="10500632" y="755196"/>
                </a:cubicBezTo>
                <a:moveTo>
                  <a:pt x="11255828" y="6041571"/>
                </a:moveTo>
                <a:cubicBezTo>
                  <a:pt x="11112450" y="5934025"/>
                  <a:pt x="11016741" y="5782505"/>
                  <a:pt x="10878230" y="5663973"/>
                </a:cubicBezTo>
                <a:cubicBezTo>
                  <a:pt x="10739719" y="5545441"/>
                  <a:pt x="10693607" y="5468499"/>
                  <a:pt x="10500632" y="5286375"/>
                </a:cubicBezTo>
              </a:path>
            </a:pathLst>
          </a:custGeom>
          <a:solidFill>
            <a:srgbClr val="BAD9B1"/>
          </a:solidFill>
          <a:ln w="28575">
            <a:solidFill>
              <a:srgbClr val="416B35"/>
            </a:solidFill>
            <a:extLst>
              <a:ext uri="{C807C97D-BFC1-408E-A445-0C87EB9F89A2}">
                <ask:lineSketchStyleProps xmlns:ask="http://schemas.microsoft.com/office/drawing/2018/sketchyshapes" sd="244265834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800" b="1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Freestyle Script" panose="030804020302050B0404" pitchFamily="66" charset="0"/>
              </a:rPr>
              <a:t>Spyros </a:t>
            </a:r>
            <a:r>
              <a:rPr lang="fr-FR" sz="8800" b="1" dirty="0" err="1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Freestyle Script" panose="030804020302050B0404" pitchFamily="66" charset="0"/>
              </a:rPr>
              <a:t>Papaloukas</a:t>
            </a:r>
            <a:endParaRPr lang="el-GR" sz="8800" b="1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pPr algn="ctr">
              <a:defRPr/>
            </a:pPr>
            <a:r>
              <a:rPr lang="en-US" sz="8800" b="1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Freestyle Script" panose="030804020302050B0404" pitchFamily="66" charset="0"/>
              </a:rPr>
              <a:t>1892-1957</a:t>
            </a:r>
            <a:endParaRPr lang="el-GR" sz="8800" b="1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pPr algn="ctr">
              <a:defRPr/>
            </a:pPr>
            <a:r>
              <a:rPr lang="en-US" sz="8800" b="1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Freestyle Script" panose="030804020302050B0404" pitchFamily="66" charset="0"/>
              </a:rPr>
              <a:t>11 Paintings</a:t>
            </a:r>
            <a:endParaRPr lang="el-GR" sz="8800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76E9-7CC1-D19B-790D-379F2D43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170" y="1937657"/>
            <a:ext cx="2797629" cy="49203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Agios Fokas, Paros,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1948, Oil on cardboard, 20 x24 cm, B&amp;M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Theocharakis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Foundation,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https://www.searchculture.gr/aggregator/edm/theocharakis/000163-103112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/>
          </a:p>
        </p:txBody>
      </p:sp>
      <p:pic>
        <p:nvPicPr>
          <p:cNvPr id="3" name="Picture 2" descr="Agios Fokas, Paros">
            <a:extLst>
              <a:ext uri="{FF2B5EF4-FFF2-40B4-BE49-F238E27FC236}">
                <a16:creationId xmlns:a16="http://schemas.microsoft.com/office/drawing/2014/main" id="{6179B0F4-57A7-E49F-E4BE-8BCA57FF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825"/>
            <a:ext cx="7569102" cy="66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6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7B88-B1EC-E7A9-A3D5-C97F67CE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282" y="2982685"/>
            <a:ext cx="2502432" cy="37623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 from Antiparos,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1948, Oil on cardboard, 44 x 64 cm, B&amp;M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Theocharakis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Foundation,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https://www.searchculture.gr/aggregator/edm/theocharakis/000163-103109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andscape from Antiparos">
            <a:extLst>
              <a:ext uri="{FF2B5EF4-FFF2-40B4-BE49-F238E27FC236}">
                <a16:creationId xmlns:a16="http://schemas.microsoft.com/office/drawing/2014/main" id="{D229CA30-4E06-81C4-F8F2-8F588E2A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112939"/>
            <a:ext cx="9362996" cy="6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885F-6139-A058-E1AE-B30095BB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42" y="2373085"/>
            <a:ext cx="4909457" cy="436108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Vase of Flowers (dark colors),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1956, Oil on canvas, 51 x 40,5 cm, National Gallery, Athens,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https://www.nationalgallery.gr/en/artwork/vase-of-flowers-dark-colors-3691/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ase of Flowers (dark colors), 1956 - Spyros Papaloukas - WikiArt.org">
            <a:extLst>
              <a:ext uri="{FF2B5EF4-FFF2-40B4-BE49-F238E27FC236}">
                <a16:creationId xmlns:a16="http://schemas.microsoft.com/office/drawing/2014/main" id="{E6266DDD-BE34-22D4-AA6C-3999EF5B0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825"/>
            <a:ext cx="5486591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9AF5A-C495-CECF-C2B1-FB8142E1C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BFE8631E-4918-115D-1BBE-2B005FB40E87}"/>
              </a:ext>
            </a:extLst>
          </p:cNvPr>
          <p:cNvSpPr/>
          <p:nvPr/>
        </p:nvSpPr>
        <p:spPr>
          <a:xfrm>
            <a:off x="468086" y="408214"/>
            <a:ext cx="11255828" cy="6041571"/>
          </a:xfrm>
          <a:custGeom>
            <a:avLst/>
            <a:gdLst>
              <a:gd name="csX0" fmla="*/ 755196 w 11255828"/>
              <a:gd name="csY0" fmla="*/ 755196 h 6041571"/>
              <a:gd name="csX1" fmla="*/ 1353844 w 11255828"/>
              <a:gd name="csY1" fmla="*/ 755196 h 6041571"/>
              <a:gd name="csX2" fmla="*/ 1757584 w 11255828"/>
              <a:gd name="csY2" fmla="*/ 755196 h 6041571"/>
              <a:gd name="csX3" fmla="*/ 2356232 w 11255828"/>
              <a:gd name="csY3" fmla="*/ 755196 h 6041571"/>
              <a:gd name="csX4" fmla="*/ 3149789 w 11255828"/>
              <a:gd name="csY4" fmla="*/ 755196 h 6041571"/>
              <a:gd name="csX5" fmla="*/ 3943346 w 11255828"/>
              <a:gd name="csY5" fmla="*/ 755196 h 6041571"/>
              <a:gd name="csX6" fmla="*/ 4639448 w 11255828"/>
              <a:gd name="csY6" fmla="*/ 755196 h 6041571"/>
              <a:gd name="csX7" fmla="*/ 5238097 w 11255828"/>
              <a:gd name="csY7" fmla="*/ 755196 h 6041571"/>
              <a:gd name="csX8" fmla="*/ 5641836 w 11255828"/>
              <a:gd name="csY8" fmla="*/ 755196 h 6041571"/>
              <a:gd name="csX9" fmla="*/ 6143030 w 11255828"/>
              <a:gd name="csY9" fmla="*/ 755196 h 6041571"/>
              <a:gd name="csX10" fmla="*/ 6741678 w 11255828"/>
              <a:gd name="csY10" fmla="*/ 755196 h 6041571"/>
              <a:gd name="csX11" fmla="*/ 7632689 w 11255828"/>
              <a:gd name="csY11" fmla="*/ 755196 h 6041571"/>
              <a:gd name="csX12" fmla="*/ 8231338 w 11255828"/>
              <a:gd name="csY12" fmla="*/ 755196 h 6041571"/>
              <a:gd name="csX13" fmla="*/ 9122349 w 11255828"/>
              <a:gd name="csY13" fmla="*/ 755196 h 6041571"/>
              <a:gd name="csX14" fmla="*/ 9720997 w 11255828"/>
              <a:gd name="csY14" fmla="*/ 755196 h 6041571"/>
              <a:gd name="csX15" fmla="*/ 10500632 w 11255828"/>
              <a:gd name="csY15" fmla="*/ 755196 h 6041571"/>
              <a:gd name="csX16" fmla="*/ 10500632 w 11255828"/>
              <a:gd name="csY16" fmla="*/ 1357195 h 6041571"/>
              <a:gd name="csX17" fmla="*/ 10500632 w 11255828"/>
              <a:gd name="csY17" fmla="*/ 2049819 h 6041571"/>
              <a:gd name="csX18" fmla="*/ 10500632 w 11255828"/>
              <a:gd name="csY18" fmla="*/ 2651818 h 6041571"/>
              <a:gd name="csX19" fmla="*/ 10500632 w 11255828"/>
              <a:gd name="csY19" fmla="*/ 3344441 h 6041571"/>
              <a:gd name="csX20" fmla="*/ 10500632 w 11255828"/>
              <a:gd name="csY20" fmla="*/ 3855817 h 6041571"/>
              <a:gd name="csX21" fmla="*/ 10500632 w 11255828"/>
              <a:gd name="csY21" fmla="*/ 4593752 h 6041571"/>
              <a:gd name="csX22" fmla="*/ 10500632 w 11255828"/>
              <a:gd name="csY22" fmla="*/ 5286375 h 6041571"/>
              <a:gd name="csX23" fmla="*/ 9609621 w 11255828"/>
              <a:gd name="csY23" fmla="*/ 5286375 h 6041571"/>
              <a:gd name="csX24" fmla="*/ 9010972 w 11255828"/>
              <a:gd name="csY24" fmla="*/ 5286375 h 6041571"/>
              <a:gd name="csX25" fmla="*/ 8119961 w 11255828"/>
              <a:gd name="csY25" fmla="*/ 5286375 h 6041571"/>
              <a:gd name="csX26" fmla="*/ 7326404 w 11255828"/>
              <a:gd name="csY26" fmla="*/ 5286375 h 6041571"/>
              <a:gd name="csX27" fmla="*/ 6630302 w 11255828"/>
              <a:gd name="csY27" fmla="*/ 5286375 h 6041571"/>
              <a:gd name="csX28" fmla="*/ 5934199 w 11255828"/>
              <a:gd name="csY28" fmla="*/ 5286375 h 6041571"/>
              <a:gd name="csX29" fmla="*/ 5530460 w 11255828"/>
              <a:gd name="csY29" fmla="*/ 5286375 h 6041571"/>
              <a:gd name="csX30" fmla="*/ 4639448 w 11255828"/>
              <a:gd name="csY30" fmla="*/ 5286375 h 6041571"/>
              <a:gd name="csX31" fmla="*/ 3845891 w 11255828"/>
              <a:gd name="csY31" fmla="*/ 5286375 h 6041571"/>
              <a:gd name="csX32" fmla="*/ 3247243 w 11255828"/>
              <a:gd name="csY32" fmla="*/ 5286375 h 6041571"/>
              <a:gd name="csX33" fmla="*/ 2453686 w 11255828"/>
              <a:gd name="csY33" fmla="*/ 5286375 h 6041571"/>
              <a:gd name="csX34" fmla="*/ 2049947 w 11255828"/>
              <a:gd name="csY34" fmla="*/ 5286375 h 6041571"/>
              <a:gd name="csX35" fmla="*/ 1353844 w 11255828"/>
              <a:gd name="csY35" fmla="*/ 5286375 h 6041571"/>
              <a:gd name="csX36" fmla="*/ 755196 w 11255828"/>
              <a:gd name="csY36" fmla="*/ 5286375 h 6041571"/>
              <a:gd name="csX37" fmla="*/ 755196 w 11255828"/>
              <a:gd name="csY37" fmla="*/ 4729687 h 6041571"/>
              <a:gd name="csX38" fmla="*/ 755196 w 11255828"/>
              <a:gd name="csY38" fmla="*/ 3991752 h 6041571"/>
              <a:gd name="csX39" fmla="*/ 755196 w 11255828"/>
              <a:gd name="csY39" fmla="*/ 3389753 h 6041571"/>
              <a:gd name="csX40" fmla="*/ 755196 w 11255828"/>
              <a:gd name="csY40" fmla="*/ 2742442 h 6041571"/>
              <a:gd name="csX41" fmla="*/ 755196 w 11255828"/>
              <a:gd name="csY41" fmla="*/ 2095130 h 6041571"/>
              <a:gd name="csX42" fmla="*/ 755196 w 11255828"/>
              <a:gd name="csY42" fmla="*/ 1538443 h 6041571"/>
              <a:gd name="csX43" fmla="*/ 755196 w 11255828"/>
              <a:gd name="csY43" fmla="*/ 755196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661890 w 11255828"/>
              <a:gd name="csY2" fmla="*/ 0 h 6041571"/>
              <a:gd name="csX3" fmla="*/ 2098881 w 11255828"/>
              <a:gd name="csY3" fmla="*/ 0 h 6041571"/>
              <a:gd name="csX4" fmla="*/ 2535872 w 11255828"/>
              <a:gd name="csY4" fmla="*/ 0 h 6041571"/>
              <a:gd name="csX5" fmla="*/ 2860305 w 11255828"/>
              <a:gd name="csY5" fmla="*/ 0 h 6041571"/>
              <a:gd name="csX6" fmla="*/ 3297295 w 11255828"/>
              <a:gd name="csY6" fmla="*/ 0 h 6041571"/>
              <a:gd name="csX7" fmla="*/ 3846845 w 11255828"/>
              <a:gd name="csY7" fmla="*/ 0 h 6041571"/>
              <a:gd name="csX8" fmla="*/ 4621511 w 11255828"/>
              <a:gd name="csY8" fmla="*/ 0 h 6041571"/>
              <a:gd name="csX9" fmla="*/ 4945943 w 11255828"/>
              <a:gd name="csY9" fmla="*/ 0 h 6041571"/>
              <a:gd name="csX10" fmla="*/ 5382934 w 11255828"/>
              <a:gd name="csY10" fmla="*/ 0 h 6041571"/>
              <a:gd name="csX11" fmla="*/ 6270158 w 11255828"/>
              <a:gd name="csY11" fmla="*/ 0 h 6041571"/>
              <a:gd name="csX12" fmla="*/ 7157382 w 11255828"/>
              <a:gd name="csY12" fmla="*/ 0 h 6041571"/>
              <a:gd name="csX13" fmla="*/ 7932048 w 11255828"/>
              <a:gd name="csY13" fmla="*/ 0 h 6041571"/>
              <a:gd name="csX14" fmla="*/ 8819272 w 11255828"/>
              <a:gd name="csY14" fmla="*/ 0 h 6041571"/>
              <a:gd name="csX15" fmla="*/ 9706496 w 11255828"/>
              <a:gd name="csY15" fmla="*/ 0 h 6041571"/>
              <a:gd name="csX16" fmla="*/ 10593720 w 11255828"/>
              <a:gd name="csY16" fmla="*/ 0 h 6041571"/>
              <a:gd name="csX17" fmla="*/ 11255828 w 11255828"/>
              <a:gd name="csY17" fmla="*/ 0 h 6041571"/>
              <a:gd name="csX18" fmla="*/ 10878230 w 11255828"/>
              <a:gd name="csY18" fmla="*/ 377598 h 6041571"/>
              <a:gd name="csX19" fmla="*/ 10500632 w 11255828"/>
              <a:gd name="csY19" fmla="*/ 755196 h 6041571"/>
              <a:gd name="csX20" fmla="*/ 10096893 w 11255828"/>
              <a:gd name="csY20" fmla="*/ 755196 h 6041571"/>
              <a:gd name="csX21" fmla="*/ 9498244 w 11255828"/>
              <a:gd name="csY21" fmla="*/ 755196 h 6041571"/>
              <a:gd name="csX22" fmla="*/ 8899596 w 11255828"/>
              <a:gd name="csY22" fmla="*/ 755196 h 6041571"/>
              <a:gd name="csX23" fmla="*/ 8106039 w 11255828"/>
              <a:gd name="csY23" fmla="*/ 755196 h 6041571"/>
              <a:gd name="csX24" fmla="*/ 7409937 w 11255828"/>
              <a:gd name="csY24" fmla="*/ 755196 h 6041571"/>
              <a:gd name="csX25" fmla="*/ 6616380 w 11255828"/>
              <a:gd name="csY25" fmla="*/ 755196 h 6041571"/>
              <a:gd name="csX26" fmla="*/ 5822823 w 11255828"/>
              <a:gd name="csY26" fmla="*/ 755196 h 6041571"/>
              <a:gd name="csX27" fmla="*/ 5126720 w 11255828"/>
              <a:gd name="csY27" fmla="*/ 755196 h 6041571"/>
              <a:gd name="csX28" fmla="*/ 4333163 w 11255828"/>
              <a:gd name="csY28" fmla="*/ 755196 h 6041571"/>
              <a:gd name="csX29" fmla="*/ 3637061 w 11255828"/>
              <a:gd name="csY29" fmla="*/ 755196 h 6041571"/>
              <a:gd name="csX30" fmla="*/ 2940958 w 11255828"/>
              <a:gd name="csY30" fmla="*/ 755196 h 6041571"/>
              <a:gd name="csX31" fmla="*/ 2342310 w 11255828"/>
              <a:gd name="csY31" fmla="*/ 755196 h 6041571"/>
              <a:gd name="csX32" fmla="*/ 1938570 w 11255828"/>
              <a:gd name="csY32" fmla="*/ 755196 h 6041571"/>
              <a:gd name="csX33" fmla="*/ 755196 w 11255828"/>
              <a:gd name="csY33" fmla="*/ 755196 h 6041571"/>
              <a:gd name="csX34" fmla="*/ 400254 w 11255828"/>
              <a:gd name="csY34" fmla="*/ 400254 h 6041571"/>
              <a:gd name="csX35" fmla="*/ 0 w 11255828"/>
              <a:gd name="csY35" fmla="*/ 0 h 6041571"/>
              <a:gd name="csX0" fmla="*/ 0 w 11255828"/>
              <a:gd name="csY0" fmla="*/ 6041571 h 6041571"/>
              <a:gd name="csX1" fmla="*/ 385150 w 11255828"/>
              <a:gd name="csY1" fmla="*/ 5656421 h 6041571"/>
              <a:gd name="csX2" fmla="*/ 755196 w 11255828"/>
              <a:gd name="csY2" fmla="*/ 5286375 h 6041571"/>
              <a:gd name="csX3" fmla="*/ 1548753 w 11255828"/>
              <a:gd name="csY3" fmla="*/ 5286375 h 6041571"/>
              <a:gd name="csX4" fmla="*/ 2342310 w 11255828"/>
              <a:gd name="csY4" fmla="*/ 5286375 h 6041571"/>
              <a:gd name="csX5" fmla="*/ 2843504 w 11255828"/>
              <a:gd name="csY5" fmla="*/ 5286375 h 6041571"/>
              <a:gd name="csX6" fmla="*/ 3637061 w 11255828"/>
              <a:gd name="csY6" fmla="*/ 5286375 h 6041571"/>
              <a:gd name="csX7" fmla="*/ 4430618 w 11255828"/>
              <a:gd name="csY7" fmla="*/ 5286375 h 6041571"/>
              <a:gd name="csX8" fmla="*/ 5224175 w 11255828"/>
              <a:gd name="csY8" fmla="*/ 5286375 h 6041571"/>
              <a:gd name="csX9" fmla="*/ 5920277 w 11255828"/>
              <a:gd name="csY9" fmla="*/ 5286375 h 6041571"/>
              <a:gd name="csX10" fmla="*/ 6811288 w 11255828"/>
              <a:gd name="csY10" fmla="*/ 5286375 h 6041571"/>
              <a:gd name="csX11" fmla="*/ 7215028 w 11255828"/>
              <a:gd name="csY11" fmla="*/ 5286375 h 6041571"/>
              <a:gd name="csX12" fmla="*/ 8008585 w 11255828"/>
              <a:gd name="csY12" fmla="*/ 5286375 h 6041571"/>
              <a:gd name="csX13" fmla="*/ 8802142 w 11255828"/>
              <a:gd name="csY13" fmla="*/ 5286375 h 6041571"/>
              <a:gd name="csX14" fmla="*/ 9693153 w 11255828"/>
              <a:gd name="csY14" fmla="*/ 5286375 h 6041571"/>
              <a:gd name="csX15" fmla="*/ 10500632 w 11255828"/>
              <a:gd name="csY15" fmla="*/ 5286375 h 6041571"/>
              <a:gd name="csX16" fmla="*/ 10870678 w 11255828"/>
              <a:gd name="csY16" fmla="*/ 5656421 h 6041571"/>
              <a:gd name="csX17" fmla="*/ 11255828 w 11255828"/>
              <a:gd name="csY17" fmla="*/ 6041571 h 6041571"/>
              <a:gd name="csX18" fmla="*/ 10368604 w 11255828"/>
              <a:gd name="csY18" fmla="*/ 6041571 h 6041571"/>
              <a:gd name="csX19" fmla="*/ 9481380 w 11255828"/>
              <a:gd name="csY19" fmla="*/ 6041571 h 6041571"/>
              <a:gd name="csX20" fmla="*/ 8931831 w 11255828"/>
              <a:gd name="csY20" fmla="*/ 6041571 h 6041571"/>
              <a:gd name="csX21" fmla="*/ 8044606 w 11255828"/>
              <a:gd name="csY21" fmla="*/ 6041571 h 6041571"/>
              <a:gd name="csX22" fmla="*/ 7382499 w 11255828"/>
              <a:gd name="csY22" fmla="*/ 6041571 h 6041571"/>
              <a:gd name="csX23" fmla="*/ 6720391 w 11255828"/>
              <a:gd name="csY23" fmla="*/ 6041571 h 6041571"/>
              <a:gd name="csX24" fmla="*/ 6170842 w 11255828"/>
              <a:gd name="csY24" fmla="*/ 6041571 h 6041571"/>
              <a:gd name="csX25" fmla="*/ 5283618 w 11255828"/>
              <a:gd name="csY25" fmla="*/ 6041571 h 6041571"/>
              <a:gd name="csX26" fmla="*/ 4959185 w 11255828"/>
              <a:gd name="csY26" fmla="*/ 6041571 h 6041571"/>
              <a:gd name="csX27" fmla="*/ 4634753 w 11255828"/>
              <a:gd name="csY27" fmla="*/ 6041571 h 6041571"/>
              <a:gd name="csX28" fmla="*/ 4197762 w 11255828"/>
              <a:gd name="csY28" fmla="*/ 6041571 h 6041571"/>
              <a:gd name="csX29" fmla="*/ 3423096 w 11255828"/>
              <a:gd name="csY29" fmla="*/ 6041571 h 6041571"/>
              <a:gd name="csX30" fmla="*/ 2648430 w 11255828"/>
              <a:gd name="csY30" fmla="*/ 6041571 h 6041571"/>
              <a:gd name="csX31" fmla="*/ 2098881 w 11255828"/>
              <a:gd name="csY31" fmla="*/ 6041571 h 6041571"/>
              <a:gd name="csX32" fmla="*/ 1211657 w 11255828"/>
              <a:gd name="csY32" fmla="*/ 6041571 h 6041571"/>
              <a:gd name="csX33" fmla="*/ 774666 w 11255828"/>
              <a:gd name="csY33" fmla="*/ 6041571 h 6041571"/>
              <a:gd name="csX34" fmla="*/ 0 w 11255828"/>
              <a:gd name="csY34" fmla="*/ 6041571 h 6041571"/>
              <a:gd name="csX0" fmla="*/ 0 w 11255828"/>
              <a:gd name="csY0" fmla="*/ 0 h 6041571"/>
              <a:gd name="csX1" fmla="*/ 377598 w 11255828"/>
              <a:gd name="csY1" fmla="*/ 377598 h 6041571"/>
              <a:gd name="csX2" fmla="*/ 755196 w 11255828"/>
              <a:gd name="csY2" fmla="*/ 755196 h 6041571"/>
              <a:gd name="csX3" fmla="*/ 755196 w 11255828"/>
              <a:gd name="csY3" fmla="*/ 1493131 h 6041571"/>
              <a:gd name="csX4" fmla="*/ 755196 w 11255828"/>
              <a:gd name="csY4" fmla="*/ 2004507 h 6041571"/>
              <a:gd name="csX5" fmla="*/ 755196 w 11255828"/>
              <a:gd name="csY5" fmla="*/ 2606506 h 6041571"/>
              <a:gd name="csX6" fmla="*/ 755196 w 11255828"/>
              <a:gd name="csY6" fmla="*/ 3253818 h 6041571"/>
              <a:gd name="csX7" fmla="*/ 755196 w 11255828"/>
              <a:gd name="csY7" fmla="*/ 3855817 h 6041571"/>
              <a:gd name="csX8" fmla="*/ 755196 w 11255828"/>
              <a:gd name="csY8" fmla="*/ 4457817 h 6041571"/>
              <a:gd name="csX9" fmla="*/ 755196 w 11255828"/>
              <a:gd name="csY9" fmla="*/ 5286375 h 6041571"/>
              <a:gd name="csX10" fmla="*/ 377598 w 11255828"/>
              <a:gd name="csY10" fmla="*/ 5663973 h 6041571"/>
              <a:gd name="csX11" fmla="*/ 0 w 11255828"/>
              <a:gd name="csY11" fmla="*/ 6041571 h 6041571"/>
              <a:gd name="csX12" fmla="*/ 0 w 11255828"/>
              <a:gd name="csY12" fmla="*/ 5551532 h 6041571"/>
              <a:gd name="csX13" fmla="*/ 0 w 11255828"/>
              <a:gd name="csY13" fmla="*/ 5001078 h 6041571"/>
              <a:gd name="csX14" fmla="*/ 0 w 11255828"/>
              <a:gd name="csY14" fmla="*/ 4269377 h 6041571"/>
              <a:gd name="csX15" fmla="*/ 0 w 11255828"/>
              <a:gd name="csY15" fmla="*/ 3718923 h 6041571"/>
              <a:gd name="csX16" fmla="*/ 0 w 11255828"/>
              <a:gd name="csY16" fmla="*/ 2987221 h 6041571"/>
              <a:gd name="csX17" fmla="*/ 0 w 11255828"/>
              <a:gd name="csY17" fmla="*/ 2255520 h 6041571"/>
              <a:gd name="csX18" fmla="*/ 0 w 11255828"/>
              <a:gd name="csY18" fmla="*/ 1705066 h 6041571"/>
              <a:gd name="csX19" fmla="*/ 0 w 11255828"/>
              <a:gd name="csY19" fmla="*/ 1094196 h 6041571"/>
              <a:gd name="csX20" fmla="*/ 0 w 11255828"/>
              <a:gd name="csY20" fmla="*/ 0 h 6041571"/>
              <a:gd name="csX0" fmla="*/ 11255828 w 11255828"/>
              <a:gd name="csY0" fmla="*/ 0 h 6041571"/>
              <a:gd name="csX1" fmla="*/ 11255828 w 11255828"/>
              <a:gd name="csY1" fmla="*/ 550454 h 6041571"/>
              <a:gd name="csX2" fmla="*/ 11255828 w 11255828"/>
              <a:gd name="csY2" fmla="*/ 1161324 h 6041571"/>
              <a:gd name="csX3" fmla="*/ 11255828 w 11255828"/>
              <a:gd name="csY3" fmla="*/ 1953441 h 6041571"/>
              <a:gd name="csX4" fmla="*/ 11255828 w 11255828"/>
              <a:gd name="csY4" fmla="*/ 2624727 h 6041571"/>
              <a:gd name="csX5" fmla="*/ 11255828 w 11255828"/>
              <a:gd name="csY5" fmla="*/ 3114765 h 6041571"/>
              <a:gd name="csX6" fmla="*/ 11255828 w 11255828"/>
              <a:gd name="csY6" fmla="*/ 3906883 h 6041571"/>
              <a:gd name="csX7" fmla="*/ 11255828 w 11255828"/>
              <a:gd name="csY7" fmla="*/ 4396921 h 6041571"/>
              <a:gd name="csX8" fmla="*/ 11255828 w 11255828"/>
              <a:gd name="csY8" fmla="*/ 5068207 h 6041571"/>
              <a:gd name="csX9" fmla="*/ 11255828 w 11255828"/>
              <a:gd name="csY9" fmla="*/ 6041571 h 6041571"/>
              <a:gd name="csX10" fmla="*/ 10878230 w 11255828"/>
              <a:gd name="csY10" fmla="*/ 5663973 h 6041571"/>
              <a:gd name="csX11" fmla="*/ 10500632 w 11255828"/>
              <a:gd name="csY11" fmla="*/ 5286375 h 6041571"/>
              <a:gd name="csX12" fmla="*/ 10500632 w 11255828"/>
              <a:gd name="csY12" fmla="*/ 4593752 h 6041571"/>
              <a:gd name="csX13" fmla="*/ 10500632 w 11255828"/>
              <a:gd name="csY13" fmla="*/ 4037064 h 6041571"/>
              <a:gd name="csX14" fmla="*/ 10500632 w 11255828"/>
              <a:gd name="csY14" fmla="*/ 3389753 h 6041571"/>
              <a:gd name="csX15" fmla="*/ 10500632 w 11255828"/>
              <a:gd name="csY15" fmla="*/ 2878377 h 6041571"/>
              <a:gd name="csX16" fmla="*/ 10500632 w 11255828"/>
              <a:gd name="csY16" fmla="*/ 2321689 h 6041571"/>
              <a:gd name="csX17" fmla="*/ 10500632 w 11255828"/>
              <a:gd name="csY17" fmla="*/ 1719690 h 6041571"/>
              <a:gd name="csX18" fmla="*/ 10500632 w 11255828"/>
              <a:gd name="csY18" fmla="*/ 755196 h 6041571"/>
              <a:gd name="csX19" fmla="*/ 10863126 w 11255828"/>
              <a:gd name="csY19" fmla="*/ 392702 h 6041571"/>
              <a:gd name="csX20" fmla="*/ 11255828 w 11255828"/>
              <a:gd name="csY20" fmla="*/ 0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211657 w 11255828"/>
              <a:gd name="csY2" fmla="*/ 0 h 6041571"/>
              <a:gd name="csX3" fmla="*/ 2098881 w 11255828"/>
              <a:gd name="csY3" fmla="*/ 0 h 6041571"/>
              <a:gd name="csX4" fmla="*/ 2986105 w 11255828"/>
              <a:gd name="csY4" fmla="*/ 0 h 6041571"/>
              <a:gd name="csX5" fmla="*/ 3760771 w 11255828"/>
              <a:gd name="csY5" fmla="*/ 0 h 6041571"/>
              <a:gd name="csX6" fmla="*/ 4535437 w 11255828"/>
              <a:gd name="csY6" fmla="*/ 0 h 6041571"/>
              <a:gd name="csX7" fmla="*/ 5197544 w 11255828"/>
              <a:gd name="csY7" fmla="*/ 0 h 6041571"/>
              <a:gd name="csX8" fmla="*/ 6084768 w 11255828"/>
              <a:gd name="csY8" fmla="*/ 0 h 6041571"/>
              <a:gd name="csX9" fmla="*/ 6746876 w 11255828"/>
              <a:gd name="csY9" fmla="*/ 0 h 6041571"/>
              <a:gd name="csX10" fmla="*/ 7183867 w 11255828"/>
              <a:gd name="csY10" fmla="*/ 0 h 6041571"/>
              <a:gd name="csX11" fmla="*/ 7733416 w 11255828"/>
              <a:gd name="csY11" fmla="*/ 0 h 6041571"/>
              <a:gd name="csX12" fmla="*/ 8057849 w 11255828"/>
              <a:gd name="csY12" fmla="*/ 0 h 6041571"/>
              <a:gd name="csX13" fmla="*/ 8832514 w 11255828"/>
              <a:gd name="csY13" fmla="*/ 0 h 6041571"/>
              <a:gd name="csX14" fmla="*/ 9269505 w 11255828"/>
              <a:gd name="csY14" fmla="*/ 0 h 6041571"/>
              <a:gd name="csX15" fmla="*/ 9931613 w 11255828"/>
              <a:gd name="csY15" fmla="*/ 0 h 6041571"/>
              <a:gd name="csX16" fmla="*/ 11255828 w 11255828"/>
              <a:gd name="csY16" fmla="*/ 0 h 6041571"/>
              <a:gd name="csX17" fmla="*/ 11255828 w 11255828"/>
              <a:gd name="csY17" fmla="*/ 610870 h 6041571"/>
              <a:gd name="csX18" fmla="*/ 11255828 w 11255828"/>
              <a:gd name="csY18" fmla="*/ 1402987 h 6041571"/>
              <a:gd name="csX19" fmla="*/ 11255828 w 11255828"/>
              <a:gd name="csY19" fmla="*/ 1953441 h 6041571"/>
              <a:gd name="csX20" fmla="*/ 11255828 w 11255828"/>
              <a:gd name="csY20" fmla="*/ 2443480 h 6041571"/>
              <a:gd name="csX21" fmla="*/ 11255828 w 11255828"/>
              <a:gd name="csY21" fmla="*/ 2993934 h 6041571"/>
              <a:gd name="csX22" fmla="*/ 11255828 w 11255828"/>
              <a:gd name="csY22" fmla="*/ 3725635 h 6041571"/>
              <a:gd name="csX23" fmla="*/ 11255828 w 11255828"/>
              <a:gd name="csY23" fmla="*/ 4396921 h 6041571"/>
              <a:gd name="csX24" fmla="*/ 11255828 w 11255828"/>
              <a:gd name="csY24" fmla="*/ 5068207 h 6041571"/>
              <a:gd name="csX25" fmla="*/ 11255828 w 11255828"/>
              <a:gd name="csY25" fmla="*/ 6041571 h 6041571"/>
              <a:gd name="csX26" fmla="*/ 10818837 w 11255828"/>
              <a:gd name="csY26" fmla="*/ 6041571 h 6041571"/>
              <a:gd name="csX27" fmla="*/ 10494404 w 11255828"/>
              <a:gd name="csY27" fmla="*/ 6041571 h 6041571"/>
              <a:gd name="csX28" fmla="*/ 9944855 w 11255828"/>
              <a:gd name="csY28" fmla="*/ 6041571 h 6041571"/>
              <a:gd name="csX29" fmla="*/ 9282748 w 11255828"/>
              <a:gd name="csY29" fmla="*/ 6041571 h 6041571"/>
              <a:gd name="csX30" fmla="*/ 8845757 w 11255828"/>
              <a:gd name="csY30" fmla="*/ 6041571 h 6041571"/>
              <a:gd name="csX31" fmla="*/ 7958533 w 11255828"/>
              <a:gd name="csY31" fmla="*/ 6041571 h 6041571"/>
              <a:gd name="csX32" fmla="*/ 7408983 w 11255828"/>
              <a:gd name="csY32" fmla="*/ 6041571 h 6041571"/>
              <a:gd name="csX33" fmla="*/ 6971992 w 11255828"/>
              <a:gd name="csY33" fmla="*/ 6041571 h 6041571"/>
              <a:gd name="csX34" fmla="*/ 6535001 w 11255828"/>
              <a:gd name="csY34" fmla="*/ 6041571 h 6041571"/>
              <a:gd name="csX35" fmla="*/ 5872894 w 11255828"/>
              <a:gd name="csY35" fmla="*/ 6041571 h 6041571"/>
              <a:gd name="csX36" fmla="*/ 5435903 w 11255828"/>
              <a:gd name="csY36" fmla="*/ 6041571 h 6041571"/>
              <a:gd name="csX37" fmla="*/ 4886354 w 11255828"/>
              <a:gd name="csY37" fmla="*/ 6041571 h 6041571"/>
              <a:gd name="csX38" fmla="*/ 4224246 w 11255828"/>
              <a:gd name="csY38" fmla="*/ 6041571 h 6041571"/>
              <a:gd name="csX39" fmla="*/ 3674697 w 11255828"/>
              <a:gd name="csY39" fmla="*/ 6041571 h 6041571"/>
              <a:gd name="csX40" fmla="*/ 3125148 w 11255828"/>
              <a:gd name="csY40" fmla="*/ 6041571 h 6041571"/>
              <a:gd name="csX41" fmla="*/ 2575598 w 11255828"/>
              <a:gd name="csY41" fmla="*/ 6041571 h 6041571"/>
              <a:gd name="csX42" fmla="*/ 1800932 w 11255828"/>
              <a:gd name="csY42" fmla="*/ 6041571 h 6041571"/>
              <a:gd name="csX43" fmla="*/ 1363942 w 11255828"/>
              <a:gd name="csY43" fmla="*/ 6041571 h 6041571"/>
              <a:gd name="csX44" fmla="*/ 701834 w 11255828"/>
              <a:gd name="csY44" fmla="*/ 6041571 h 6041571"/>
              <a:gd name="csX45" fmla="*/ 0 w 11255828"/>
              <a:gd name="csY45" fmla="*/ 6041571 h 6041571"/>
              <a:gd name="csX46" fmla="*/ 0 w 11255828"/>
              <a:gd name="csY46" fmla="*/ 5551532 h 6041571"/>
              <a:gd name="csX47" fmla="*/ 0 w 11255828"/>
              <a:gd name="csY47" fmla="*/ 4819831 h 6041571"/>
              <a:gd name="csX48" fmla="*/ 0 w 11255828"/>
              <a:gd name="csY48" fmla="*/ 4027714 h 6041571"/>
              <a:gd name="csX49" fmla="*/ 0 w 11255828"/>
              <a:gd name="csY49" fmla="*/ 3537675 h 6041571"/>
              <a:gd name="csX50" fmla="*/ 0 w 11255828"/>
              <a:gd name="csY50" fmla="*/ 2745558 h 6041571"/>
              <a:gd name="csX51" fmla="*/ 0 w 11255828"/>
              <a:gd name="csY51" fmla="*/ 2195104 h 6041571"/>
              <a:gd name="csX52" fmla="*/ 0 w 11255828"/>
              <a:gd name="csY52" fmla="*/ 1644650 h 6041571"/>
              <a:gd name="csX53" fmla="*/ 0 w 11255828"/>
              <a:gd name="csY53" fmla="*/ 852533 h 6041571"/>
              <a:gd name="csX54" fmla="*/ 0 w 11255828"/>
              <a:gd name="csY54" fmla="*/ 0 h 6041571"/>
              <a:gd name="csX55" fmla="*/ 755196 w 11255828"/>
              <a:gd name="csY55" fmla="*/ 755196 h 6041571"/>
              <a:gd name="csX56" fmla="*/ 1646207 w 11255828"/>
              <a:gd name="csY56" fmla="*/ 755196 h 6041571"/>
              <a:gd name="csX57" fmla="*/ 2147401 w 11255828"/>
              <a:gd name="csY57" fmla="*/ 755196 h 6041571"/>
              <a:gd name="csX58" fmla="*/ 2551141 w 11255828"/>
              <a:gd name="csY58" fmla="*/ 755196 h 6041571"/>
              <a:gd name="csX59" fmla="*/ 3149789 w 11255828"/>
              <a:gd name="csY59" fmla="*/ 755196 h 6041571"/>
              <a:gd name="csX60" fmla="*/ 4040800 w 11255828"/>
              <a:gd name="csY60" fmla="*/ 755196 h 6041571"/>
              <a:gd name="csX61" fmla="*/ 4444540 w 11255828"/>
              <a:gd name="csY61" fmla="*/ 755196 h 6041571"/>
              <a:gd name="csX62" fmla="*/ 4945733 w 11255828"/>
              <a:gd name="csY62" fmla="*/ 755196 h 6041571"/>
              <a:gd name="csX63" fmla="*/ 5739290 w 11255828"/>
              <a:gd name="csY63" fmla="*/ 755196 h 6041571"/>
              <a:gd name="csX64" fmla="*/ 6435393 w 11255828"/>
              <a:gd name="csY64" fmla="*/ 755196 h 6041571"/>
              <a:gd name="csX65" fmla="*/ 6839132 w 11255828"/>
              <a:gd name="csY65" fmla="*/ 755196 h 6041571"/>
              <a:gd name="csX66" fmla="*/ 7437781 w 11255828"/>
              <a:gd name="csY66" fmla="*/ 755196 h 6041571"/>
              <a:gd name="csX67" fmla="*/ 8231338 w 11255828"/>
              <a:gd name="csY67" fmla="*/ 755196 h 6041571"/>
              <a:gd name="csX68" fmla="*/ 8927440 w 11255828"/>
              <a:gd name="csY68" fmla="*/ 755196 h 6041571"/>
              <a:gd name="csX69" fmla="*/ 9428634 w 11255828"/>
              <a:gd name="csY69" fmla="*/ 755196 h 6041571"/>
              <a:gd name="csX70" fmla="*/ 10500632 w 11255828"/>
              <a:gd name="csY70" fmla="*/ 755196 h 6041571"/>
              <a:gd name="csX71" fmla="*/ 10500632 w 11255828"/>
              <a:gd name="csY71" fmla="*/ 1311884 h 6041571"/>
              <a:gd name="csX72" fmla="*/ 10500632 w 11255828"/>
              <a:gd name="csY72" fmla="*/ 1959195 h 6041571"/>
              <a:gd name="csX73" fmla="*/ 10500632 w 11255828"/>
              <a:gd name="csY73" fmla="*/ 2606506 h 6041571"/>
              <a:gd name="csX74" fmla="*/ 10500632 w 11255828"/>
              <a:gd name="csY74" fmla="*/ 3299129 h 6041571"/>
              <a:gd name="csX75" fmla="*/ 10500632 w 11255828"/>
              <a:gd name="csY75" fmla="*/ 4037064 h 6041571"/>
              <a:gd name="csX76" fmla="*/ 10500632 w 11255828"/>
              <a:gd name="csY76" fmla="*/ 5286375 h 6041571"/>
              <a:gd name="csX77" fmla="*/ 9707075 w 11255828"/>
              <a:gd name="csY77" fmla="*/ 5286375 h 6041571"/>
              <a:gd name="csX78" fmla="*/ 8816064 w 11255828"/>
              <a:gd name="csY78" fmla="*/ 5286375 h 6041571"/>
              <a:gd name="csX79" fmla="*/ 8217416 w 11255828"/>
              <a:gd name="csY79" fmla="*/ 5286375 h 6041571"/>
              <a:gd name="csX80" fmla="*/ 7326404 w 11255828"/>
              <a:gd name="csY80" fmla="*/ 5286375 h 6041571"/>
              <a:gd name="csX81" fmla="*/ 6532847 w 11255828"/>
              <a:gd name="csY81" fmla="*/ 5286375 h 6041571"/>
              <a:gd name="csX82" fmla="*/ 5641836 w 11255828"/>
              <a:gd name="csY82" fmla="*/ 5286375 h 6041571"/>
              <a:gd name="csX83" fmla="*/ 4945733 w 11255828"/>
              <a:gd name="csY83" fmla="*/ 5286375 h 6041571"/>
              <a:gd name="csX84" fmla="*/ 4152177 w 11255828"/>
              <a:gd name="csY84" fmla="*/ 5286375 h 6041571"/>
              <a:gd name="csX85" fmla="*/ 3650983 w 11255828"/>
              <a:gd name="csY85" fmla="*/ 5286375 h 6041571"/>
              <a:gd name="csX86" fmla="*/ 3052334 w 11255828"/>
              <a:gd name="csY86" fmla="*/ 5286375 h 6041571"/>
              <a:gd name="csX87" fmla="*/ 2161323 w 11255828"/>
              <a:gd name="csY87" fmla="*/ 5286375 h 6041571"/>
              <a:gd name="csX88" fmla="*/ 1562675 w 11255828"/>
              <a:gd name="csY88" fmla="*/ 5286375 h 6041571"/>
              <a:gd name="csX89" fmla="*/ 755196 w 11255828"/>
              <a:gd name="csY89" fmla="*/ 5286375 h 6041571"/>
              <a:gd name="csX90" fmla="*/ 755196 w 11255828"/>
              <a:gd name="csY90" fmla="*/ 4684376 h 6041571"/>
              <a:gd name="csX91" fmla="*/ 755196 w 11255828"/>
              <a:gd name="csY91" fmla="*/ 3946441 h 6041571"/>
              <a:gd name="csX92" fmla="*/ 755196 w 11255828"/>
              <a:gd name="csY92" fmla="*/ 3208506 h 6041571"/>
              <a:gd name="csX93" fmla="*/ 755196 w 11255828"/>
              <a:gd name="csY93" fmla="*/ 2651818 h 6041571"/>
              <a:gd name="csX94" fmla="*/ 755196 w 11255828"/>
              <a:gd name="csY94" fmla="*/ 2049819 h 6041571"/>
              <a:gd name="csX95" fmla="*/ 755196 w 11255828"/>
              <a:gd name="csY95" fmla="*/ 1447819 h 6041571"/>
              <a:gd name="csX96" fmla="*/ 755196 w 11255828"/>
              <a:gd name="csY96" fmla="*/ 755196 h 6041571"/>
              <a:gd name="csX97" fmla="*/ 0 w 11255828"/>
              <a:gd name="csY97" fmla="*/ 0 h 6041571"/>
              <a:gd name="csX98" fmla="*/ 377598 w 11255828"/>
              <a:gd name="csY98" fmla="*/ 377598 h 6041571"/>
              <a:gd name="csX99" fmla="*/ 755196 w 11255828"/>
              <a:gd name="csY99" fmla="*/ 755196 h 6041571"/>
              <a:gd name="csX100" fmla="*/ 0 w 11255828"/>
              <a:gd name="csY100" fmla="*/ 6041571 h 6041571"/>
              <a:gd name="csX101" fmla="*/ 362494 w 11255828"/>
              <a:gd name="csY101" fmla="*/ 5679077 h 6041571"/>
              <a:gd name="csX102" fmla="*/ 755196 w 11255828"/>
              <a:gd name="csY102" fmla="*/ 5286375 h 6041571"/>
              <a:gd name="csX103" fmla="*/ 11255828 w 11255828"/>
              <a:gd name="csY103" fmla="*/ 0 h 6041571"/>
              <a:gd name="csX104" fmla="*/ 10893334 w 11255828"/>
              <a:gd name="csY104" fmla="*/ 362494 h 6041571"/>
              <a:gd name="csX105" fmla="*/ 10500632 w 11255828"/>
              <a:gd name="csY105" fmla="*/ 755196 h 6041571"/>
              <a:gd name="csX106" fmla="*/ 11255828 w 11255828"/>
              <a:gd name="csY106" fmla="*/ 6041571 h 6041571"/>
              <a:gd name="csX107" fmla="*/ 10885782 w 11255828"/>
              <a:gd name="csY107" fmla="*/ 5671525 h 6041571"/>
              <a:gd name="csX108" fmla="*/ 10500632 w 11255828"/>
              <a:gd name="csY108" fmla="*/ 5286375 h 6041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</a:cxnLst>
            <a:rect l="l" t="t" r="r" b="b"/>
            <a:pathLst>
              <a:path w="11255828" h="6041571" stroke="0" extrusionOk="0">
                <a:moveTo>
                  <a:pt x="755196" y="755196"/>
                </a:moveTo>
                <a:cubicBezTo>
                  <a:pt x="963076" y="735483"/>
                  <a:pt x="1205363" y="734198"/>
                  <a:pt x="1353844" y="755196"/>
                </a:cubicBezTo>
                <a:cubicBezTo>
                  <a:pt x="1502325" y="776194"/>
                  <a:pt x="1599374" y="755980"/>
                  <a:pt x="1757584" y="755196"/>
                </a:cubicBezTo>
                <a:cubicBezTo>
                  <a:pt x="1915794" y="754412"/>
                  <a:pt x="2100139" y="727665"/>
                  <a:pt x="2356232" y="755196"/>
                </a:cubicBezTo>
                <a:cubicBezTo>
                  <a:pt x="2612325" y="782727"/>
                  <a:pt x="2861563" y="732833"/>
                  <a:pt x="3149789" y="755196"/>
                </a:cubicBezTo>
                <a:cubicBezTo>
                  <a:pt x="3438015" y="777559"/>
                  <a:pt x="3678397" y="738291"/>
                  <a:pt x="3943346" y="755196"/>
                </a:cubicBezTo>
                <a:cubicBezTo>
                  <a:pt x="4208295" y="772101"/>
                  <a:pt x="4334634" y="725548"/>
                  <a:pt x="4639448" y="755196"/>
                </a:cubicBezTo>
                <a:cubicBezTo>
                  <a:pt x="4944262" y="784844"/>
                  <a:pt x="4948906" y="737193"/>
                  <a:pt x="5238097" y="755196"/>
                </a:cubicBezTo>
                <a:cubicBezTo>
                  <a:pt x="5527288" y="773199"/>
                  <a:pt x="5506677" y="747209"/>
                  <a:pt x="5641836" y="755196"/>
                </a:cubicBezTo>
                <a:cubicBezTo>
                  <a:pt x="5776995" y="763183"/>
                  <a:pt x="6015330" y="732890"/>
                  <a:pt x="6143030" y="755196"/>
                </a:cubicBezTo>
                <a:cubicBezTo>
                  <a:pt x="6270730" y="777502"/>
                  <a:pt x="6575952" y="769988"/>
                  <a:pt x="6741678" y="755196"/>
                </a:cubicBezTo>
                <a:cubicBezTo>
                  <a:pt x="6907404" y="740404"/>
                  <a:pt x="7387643" y="745926"/>
                  <a:pt x="7632689" y="755196"/>
                </a:cubicBezTo>
                <a:cubicBezTo>
                  <a:pt x="7877735" y="764466"/>
                  <a:pt x="8074343" y="770738"/>
                  <a:pt x="8231338" y="755196"/>
                </a:cubicBezTo>
                <a:cubicBezTo>
                  <a:pt x="8388333" y="739654"/>
                  <a:pt x="8747103" y="729022"/>
                  <a:pt x="9122349" y="755196"/>
                </a:cubicBezTo>
                <a:cubicBezTo>
                  <a:pt x="9497595" y="781370"/>
                  <a:pt x="9568375" y="742753"/>
                  <a:pt x="9720997" y="755196"/>
                </a:cubicBezTo>
                <a:cubicBezTo>
                  <a:pt x="9873619" y="767639"/>
                  <a:pt x="10329950" y="756152"/>
                  <a:pt x="10500632" y="755196"/>
                </a:cubicBezTo>
                <a:cubicBezTo>
                  <a:pt x="10521051" y="882454"/>
                  <a:pt x="10518526" y="1226121"/>
                  <a:pt x="10500632" y="1357195"/>
                </a:cubicBezTo>
                <a:cubicBezTo>
                  <a:pt x="10482738" y="1488269"/>
                  <a:pt x="10468611" y="1892825"/>
                  <a:pt x="10500632" y="2049819"/>
                </a:cubicBezTo>
                <a:cubicBezTo>
                  <a:pt x="10532653" y="2206813"/>
                  <a:pt x="10472243" y="2494877"/>
                  <a:pt x="10500632" y="2651818"/>
                </a:cubicBezTo>
                <a:cubicBezTo>
                  <a:pt x="10529021" y="2808759"/>
                  <a:pt x="10495163" y="3167447"/>
                  <a:pt x="10500632" y="3344441"/>
                </a:cubicBezTo>
                <a:cubicBezTo>
                  <a:pt x="10506101" y="3521435"/>
                  <a:pt x="10522157" y="3744828"/>
                  <a:pt x="10500632" y="3855817"/>
                </a:cubicBezTo>
                <a:cubicBezTo>
                  <a:pt x="10479107" y="3966806"/>
                  <a:pt x="10523362" y="4415452"/>
                  <a:pt x="10500632" y="4593752"/>
                </a:cubicBezTo>
                <a:cubicBezTo>
                  <a:pt x="10477902" y="4772052"/>
                  <a:pt x="10477287" y="5060231"/>
                  <a:pt x="10500632" y="5286375"/>
                </a:cubicBezTo>
                <a:cubicBezTo>
                  <a:pt x="10114535" y="5269487"/>
                  <a:pt x="9992853" y="5282815"/>
                  <a:pt x="9609621" y="5286375"/>
                </a:cubicBezTo>
                <a:cubicBezTo>
                  <a:pt x="9226389" y="5289935"/>
                  <a:pt x="9212328" y="5305751"/>
                  <a:pt x="9010972" y="5286375"/>
                </a:cubicBezTo>
                <a:cubicBezTo>
                  <a:pt x="8809616" y="5266999"/>
                  <a:pt x="8440892" y="5278473"/>
                  <a:pt x="8119961" y="5286375"/>
                </a:cubicBezTo>
                <a:cubicBezTo>
                  <a:pt x="7799030" y="5294277"/>
                  <a:pt x="7544189" y="5266762"/>
                  <a:pt x="7326404" y="5286375"/>
                </a:cubicBezTo>
                <a:cubicBezTo>
                  <a:pt x="7108619" y="5305988"/>
                  <a:pt x="6877786" y="5319407"/>
                  <a:pt x="6630302" y="5286375"/>
                </a:cubicBezTo>
                <a:cubicBezTo>
                  <a:pt x="6382818" y="5253343"/>
                  <a:pt x="6152814" y="5287321"/>
                  <a:pt x="5934199" y="5286375"/>
                </a:cubicBezTo>
                <a:cubicBezTo>
                  <a:pt x="5715584" y="5285429"/>
                  <a:pt x="5625165" y="5304849"/>
                  <a:pt x="5530460" y="5286375"/>
                </a:cubicBezTo>
                <a:cubicBezTo>
                  <a:pt x="5435755" y="5267901"/>
                  <a:pt x="4867431" y="5296638"/>
                  <a:pt x="4639448" y="5286375"/>
                </a:cubicBezTo>
                <a:cubicBezTo>
                  <a:pt x="4411465" y="5276112"/>
                  <a:pt x="4121144" y="5290336"/>
                  <a:pt x="3845891" y="5286375"/>
                </a:cubicBezTo>
                <a:cubicBezTo>
                  <a:pt x="3570638" y="5282414"/>
                  <a:pt x="3390096" y="5315045"/>
                  <a:pt x="3247243" y="5286375"/>
                </a:cubicBezTo>
                <a:cubicBezTo>
                  <a:pt x="3104390" y="5257705"/>
                  <a:pt x="2830437" y="5294961"/>
                  <a:pt x="2453686" y="5286375"/>
                </a:cubicBezTo>
                <a:cubicBezTo>
                  <a:pt x="2076935" y="5277789"/>
                  <a:pt x="2132781" y="5277619"/>
                  <a:pt x="2049947" y="5286375"/>
                </a:cubicBezTo>
                <a:cubicBezTo>
                  <a:pt x="1967113" y="5295131"/>
                  <a:pt x="1555166" y="5284850"/>
                  <a:pt x="1353844" y="5286375"/>
                </a:cubicBezTo>
                <a:cubicBezTo>
                  <a:pt x="1152522" y="5287900"/>
                  <a:pt x="920630" y="5298936"/>
                  <a:pt x="755196" y="5286375"/>
                </a:cubicBezTo>
                <a:cubicBezTo>
                  <a:pt x="745184" y="5056335"/>
                  <a:pt x="742793" y="4895065"/>
                  <a:pt x="755196" y="4729687"/>
                </a:cubicBezTo>
                <a:cubicBezTo>
                  <a:pt x="767599" y="4564309"/>
                  <a:pt x="744910" y="4240006"/>
                  <a:pt x="755196" y="3991752"/>
                </a:cubicBezTo>
                <a:cubicBezTo>
                  <a:pt x="765482" y="3743498"/>
                  <a:pt x="749979" y="3686235"/>
                  <a:pt x="755196" y="3389753"/>
                </a:cubicBezTo>
                <a:cubicBezTo>
                  <a:pt x="760413" y="3093271"/>
                  <a:pt x="763399" y="3022457"/>
                  <a:pt x="755196" y="2742442"/>
                </a:cubicBezTo>
                <a:cubicBezTo>
                  <a:pt x="746993" y="2462427"/>
                  <a:pt x="773763" y="2301905"/>
                  <a:pt x="755196" y="2095130"/>
                </a:cubicBezTo>
                <a:cubicBezTo>
                  <a:pt x="736629" y="1888355"/>
                  <a:pt x="746291" y="1766068"/>
                  <a:pt x="755196" y="1538443"/>
                </a:cubicBezTo>
                <a:cubicBezTo>
                  <a:pt x="764101" y="1310818"/>
                  <a:pt x="792437" y="940162"/>
                  <a:pt x="755196" y="755196"/>
                </a:cubicBezTo>
                <a:close/>
              </a:path>
              <a:path w="11255828" h="6041571" fill="lightenLess" stroke="0" extrusionOk="0">
                <a:moveTo>
                  <a:pt x="0" y="0"/>
                </a:moveTo>
                <a:cubicBezTo>
                  <a:pt x="227676" y="36631"/>
                  <a:pt x="412504" y="11308"/>
                  <a:pt x="774666" y="0"/>
                </a:cubicBezTo>
                <a:cubicBezTo>
                  <a:pt x="1136828" y="-11308"/>
                  <a:pt x="1274156" y="-1833"/>
                  <a:pt x="1661890" y="0"/>
                </a:cubicBezTo>
                <a:cubicBezTo>
                  <a:pt x="2049624" y="1833"/>
                  <a:pt x="1986067" y="18306"/>
                  <a:pt x="2098881" y="0"/>
                </a:cubicBezTo>
                <a:cubicBezTo>
                  <a:pt x="2211695" y="-18306"/>
                  <a:pt x="2323660" y="-2558"/>
                  <a:pt x="2535872" y="0"/>
                </a:cubicBezTo>
                <a:cubicBezTo>
                  <a:pt x="2748084" y="2558"/>
                  <a:pt x="2723051" y="-9082"/>
                  <a:pt x="2860305" y="0"/>
                </a:cubicBezTo>
                <a:cubicBezTo>
                  <a:pt x="2997559" y="9082"/>
                  <a:pt x="3174691" y="20608"/>
                  <a:pt x="3297295" y="0"/>
                </a:cubicBezTo>
                <a:cubicBezTo>
                  <a:pt x="3419899" y="-20608"/>
                  <a:pt x="3702109" y="-24066"/>
                  <a:pt x="3846845" y="0"/>
                </a:cubicBezTo>
                <a:cubicBezTo>
                  <a:pt x="3991581" y="24066"/>
                  <a:pt x="4263651" y="-23430"/>
                  <a:pt x="4621511" y="0"/>
                </a:cubicBezTo>
                <a:cubicBezTo>
                  <a:pt x="4979371" y="23430"/>
                  <a:pt x="4789081" y="14392"/>
                  <a:pt x="4945943" y="0"/>
                </a:cubicBezTo>
                <a:cubicBezTo>
                  <a:pt x="5102805" y="-14392"/>
                  <a:pt x="5286011" y="19422"/>
                  <a:pt x="5382934" y="0"/>
                </a:cubicBezTo>
                <a:cubicBezTo>
                  <a:pt x="5479857" y="-19422"/>
                  <a:pt x="6087283" y="-3861"/>
                  <a:pt x="6270158" y="0"/>
                </a:cubicBezTo>
                <a:cubicBezTo>
                  <a:pt x="6453033" y="3861"/>
                  <a:pt x="6796947" y="12604"/>
                  <a:pt x="7157382" y="0"/>
                </a:cubicBezTo>
                <a:cubicBezTo>
                  <a:pt x="7517817" y="-12604"/>
                  <a:pt x="7556287" y="-22428"/>
                  <a:pt x="7932048" y="0"/>
                </a:cubicBezTo>
                <a:cubicBezTo>
                  <a:pt x="8307809" y="22428"/>
                  <a:pt x="8488152" y="27944"/>
                  <a:pt x="8819272" y="0"/>
                </a:cubicBezTo>
                <a:cubicBezTo>
                  <a:pt x="9150392" y="-27944"/>
                  <a:pt x="9488925" y="7529"/>
                  <a:pt x="9706496" y="0"/>
                </a:cubicBezTo>
                <a:cubicBezTo>
                  <a:pt x="9924067" y="-7529"/>
                  <a:pt x="10408725" y="-27878"/>
                  <a:pt x="10593720" y="0"/>
                </a:cubicBezTo>
                <a:cubicBezTo>
                  <a:pt x="10778715" y="27878"/>
                  <a:pt x="11038123" y="-30567"/>
                  <a:pt x="11255828" y="0"/>
                </a:cubicBezTo>
                <a:cubicBezTo>
                  <a:pt x="11156927" y="103159"/>
                  <a:pt x="11001060" y="231530"/>
                  <a:pt x="10878230" y="377598"/>
                </a:cubicBezTo>
                <a:cubicBezTo>
                  <a:pt x="10755400" y="523666"/>
                  <a:pt x="10603491" y="681426"/>
                  <a:pt x="10500632" y="755196"/>
                </a:cubicBezTo>
                <a:cubicBezTo>
                  <a:pt x="10346698" y="756178"/>
                  <a:pt x="10187604" y="743100"/>
                  <a:pt x="10096893" y="755196"/>
                </a:cubicBezTo>
                <a:cubicBezTo>
                  <a:pt x="10006182" y="767292"/>
                  <a:pt x="9625495" y="744726"/>
                  <a:pt x="9498244" y="755196"/>
                </a:cubicBezTo>
                <a:cubicBezTo>
                  <a:pt x="9370993" y="765666"/>
                  <a:pt x="9021870" y="778612"/>
                  <a:pt x="8899596" y="755196"/>
                </a:cubicBezTo>
                <a:cubicBezTo>
                  <a:pt x="8777322" y="731780"/>
                  <a:pt x="8317182" y="790355"/>
                  <a:pt x="8106039" y="755196"/>
                </a:cubicBezTo>
                <a:cubicBezTo>
                  <a:pt x="7894896" y="720037"/>
                  <a:pt x="7672465" y="766360"/>
                  <a:pt x="7409937" y="755196"/>
                </a:cubicBezTo>
                <a:cubicBezTo>
                  <a:pt x="7147409" y="744032"/>
                  <a:pt x="6883576" y="718743"/>
                  <a:pt x="6616380" y="755196"/>
                </a:cubicBezTo>
                <a:cubicBezTo>
                  <a:pt x="6349184" y="791649"/>
                  <a:pt x="6192220" y="767851"/>
                  <a:pt x="5822823" y="755196"/>
                </a:cubicBezTo>
                <a:cubicBezTo>
                  <a:pt x="5453426" y="742541"/>
                  <a:pt x="5307197" y="758225"/>
                  <a:pt x="5126720" y="755196"/>
                </a:cubicBezTo>
                <a:cubicBezTo>
                  <a:pt x="4946243" y="752167"/>
                  <a:pt x="4607025" y="783943"/>
                  <a:pt x="4333163" y="755196"/>
                </a:cubicBezTo>
                <a:cubicBezTo>
                  <a:pt x="4059301" y="726449"/>
                  <a:pt x="3816466" y="787746"/>
                  <a:pt x="3637061" y="755196"/>
                </a:cubicBezTo>
                <a:cubicBezTo>
                  <a:pt x="3457656" y="722646"/>
                  <a:pt x="3240227" y="772847"/>
                  <a:pt x="2940958" y="755196"/>
                </a:cubicBezTo>
                <a:cubicBezTo>
                  <a:pt x="2641689" y="737545"/>
                  <a:pt x="2558440" y="780042"/>
                  <a:pt x="2342310" y="755196"/>
                </a:cubicBezTo>
                <a:cubicBezTo>
                  <a:pt x="2126180" y="730350"/>
                  <a:pt x="2124804" y="758876"/>
                  <a:pt x="1938570" y="755196"/>
                </a:cubicBezTo>
                <a:cubicBezTo>
                  <a:pt x="1752336" y="751516"/>
                  <a:pt x="1329008" y="708870"/>
                  <a:pt x="755196" y="755196"/>
                </a:cubicBezTo>
                <a:cubicBezTo>
                  <a:pt x="593479" y="564858"/>
                  <a:pt x="510542" y="482429"/>
                  <a:pt x="400254" y="400254"/>
                </a:cubicBezTo>
                <a:cubicBezTo>
                  <a:pt x="289966" y="318079"/>
                  <a:pt x="167299" y="184502"/>
                  <a:pt x="0" y="0"/>
                </a:cubicBezTo>
                <a:close/>
              </a:path>
              <a:path w="11255828" h="6041571" fill="darkenLess" stroke="0" extrusionOk="0">
                <a:moveTo>
                  <a:pt x="0" y="6041571"/>
                </a:moveTo>
                <a:cubicBezTo>
                  <a:pt x="165374" y="5913378"/>
                  <a:pt x="257743" y="5783642"/>
                  <a:pt x="385150" y="5656421"/>
                </a:cubicBezTo>
                <a:cubicBezTo>
                  <a:pt x="512557" y="5529200"/>
                  <a:pt x="599623" y="5455778"/>
                  <a:pt x="755196" y="5286375"/>
                </a:cubicBezTo>
                <a:cubicBezTo>
                  <a:pt x="980823" y="5253652"/>
                  <a:pt x="1323990" y="5259023"/>
                  <a:pt x="1548753" y="5286375"/>
                </a:cubicBezTo>
                <a:cubicBezTo>
                  <a:pt x="1773516" y="5313727"/>
                  <a:pt x="1948650" y="5300844"/>
                  <a:pt x="2342310" y="5286375"/>
                </a:cubicBezTo>
                <a:cubicBezTo>
                  <a:pt x="2735970" y="5271906"/>
                  <a:pt x="2660973" y="5284887"/>
                  <a:pt x="2843504" y="5286375"/>
                </a:cubicBezTo>
                <a:cubicBezTo>
                  <a:pt x="3026035" y="5287863"/>
                  <a:pt x="3308645" y="5309326"/>
                  <a:pt x="3637061" y="5286375"/>
                </a:cubicBezTo>
                <a:cubicBezTo>
                  <a:pt x="3965477" y="5263424"/>
                  <a:pt x="4129193" y="5259979"/>
                  <a:pt x="4430618" y="5286375"/>
                </a:cubicBezTo>
                <a:cubicBezTo>
                  <a:pt x="4732043" y="5312771"/>
                  <a:pt x="4897094" y="5252101"/>
                  <a:pt x="5224175" y="5286375"/>
                </a:cubicBezTo>
                <a:cubicBezTo>
                  <a:pt x="5551256" y="5320649"/>
                  <a:pt x="5705410" y="5290226"/>
                  <a:pt x="5920277" y="5286375"/>
                </a:cubicBezTo>
                <a:cubicBezTo>
                  <a:pt x="6135144" y="5282524"/>
                  <a:pt x="6411487" y="5272631"/>
                  <a:pt x="6811288" y="5286375"/>
                </a:cubicBezTo>
                <a:cubicBezTo>
                  <a:pt x="7211089" y="5300119"/>
                  <a:pt x="7037245" y="5302894"/>
                  <a:pt x="7215028" y="5286375"/>
                </a:cubicBezTo>
                <a:cubicBezTo>
                  <a:pt x="7392811" y="5269856"/>
                  <a:pt x="7766740" y="5263978"/>
                  <a:pt x="8008585" y="5286375"/>
                </a:cubicBezTo>
                <a:cubicBezTo>
                  <a:pt x="8250430" y="5308772"/>
                  <a:pt x="8603610" y="5311131"/>
                  <a:pt x="8802142" y="5286375"/>
                </a:cubicBezTo>
                <a:cubicBezTo>
                  <a:pt x="9000674" y="5261619"/>
                  <a:pt x="9496802" y="5250996"/>
                  <a:pt x="9693153" y="5286375"/>
                </a:cubicBezTo>
                <a:cubicBezTo>
                  <a:pt x="9889504" y="5321754"/>
                  <a:pt x="10329462" y="5250360"/>
                  <a:pt x="10500632" y="5286375"/>
                </a:cubicBezTo>
                <a:cubicBezTo>
                  <a:pt x="10586354" y="5393070"/>
                  <a:pt x="10717892" y="5484047"/>
                  <a:pt x="10870678" y="5656421"/>
                </a:cubicBezTo>
                <a:cubicBezTo>
                  <a:pt x="11023464" y="5828795"/>
                  <a:pt x="11176864" y="5941442"/>
                  <a:pt x="11255828" y="6041571"/>
                </a:cubicBezTo>
                <a:cubicBezTo>
                  <a:pt x="10936700" y="6076143"/>
                  <a:pt x="10685055" y="6007289"/>
                  <a:pt x="10368604" y="6041571"/>
                </a:cubicBezTo>
                <a:cubicBezTo>
                  <a:pt x="10052153" y="6075853"/>
                  <a:pt x="9822332" y="6062498"/>
                  <a:pt x="9481380" y="6041571"/>
                </a:cubicBezTo>
                <a:cubicBezTo>
                  <a:pt x="9140428" y="6020644"/>
                  <a:pt x="9121765" y="6064571"/>
                  <a:pt x="8931831" y="6041571"/>
                </a:cubicBezTo>
                <a:cubicBezTo>
                  <a:pt x="8741897" y="6018571"/>
                  <a:pt x="8266880" y="6003054"/>
                  <a:pt x="8044606" y="6041571"/>
                </a:cubicBezTo>
                <a:cubicBezTo>
                  <a:pt x="7822333" y="6080088"/>
                  <a:pt x="7693646" y="6010476"/>
                  <a:pt x="7382499" y="6041571"/>
                </a:cubicBezTo>
                <a:cubicBezTo>
                  <a:pt x="7071352" y="6072666"/>
                  <a:pt x="6979803" y="6019549"/>
                  <a:pt x="6720391" y="6041571"/>
                </a:cubicBezTo>
                <a:cubicBezTo>
                  <a:pt x="6460979" y="6063593"/>
                  <a:pt x="6338109" y="6052404"/>
                  <a:pt x="6170842" y="6041571"/>
                </a:cubicBezTo>
                <a:cubicBezTo>
                  <a:pt x="6003575" y="6030738"/>
                  <a:pt x="5596018" y="6007071"/>
                  <a:pt x="5283618" y="6041571"/>
                </a:cubicBezTo>
                <a:cubicBezTo>
                  <a:pt x="4971218" y="6076071"/>
                  <a:pt x="5049536" y="6037835"/>
                  <a:pt x="4959185" y="6041571"/>
                </a:cubicBezTo>
                <a:cubicBezTo>
                  <a:pt x="4868834" y="6045307"/>
                  <a:pt x="4723006" y="6037991"/>
                  <a:pt x="4634753" y="6041571"/>
                </a:cubicBezTo>
                <a:cubicBezTo>
                  <a:pt x="4546500" y="6045151"/>
                  <a:pt x="4341585" y="6057528"/>
                  <a:pt x="4197762" y="6041571"/>
                </a:cubicBezTo>
                <a:cubicBezTo>
                  <a:pt x="4053939" y="6025614"/>
                  <a:pt x="3756606" y="6052070"/>
                  <a:pt x="3423096" y="6041571"/>
                </a:cubicBezTo>
                <a:cubicBezTo>
                  <a:pt x="3089586" y="6031072"/>
                  <a:pt x="2941470" y="6035250"/>
                  <a:pt x="2648430" y="6041571"/>
                </a:cubicBezTo>
                <a:cubicBezTo>
                  <a:pt x="2355390" y="6047892"/>
                  <a:pt x="2334314" y="6044188"/>
                  <a:pt x="2098881" y="6041571"/>
                </a:cubicBezTo>
                <a:cubicBezTo>
                  <a:pt x="1863448" y="6038954"/>
                  <a:pt x="1652154" y="6085087"/>
                  <a:pt x="1211657" y="6041571"/>
                </a:cubicBezTo>
                <a:cubicBezTo>
                  <a:pt x="771160" y="5998055"/>
                  <a:pt x="975055" y="6049481"/>
                  <a:pt x="774666" y="6041571"/>
                </a:cubicBezTo>
                <a:cubicBezTo>
                  <a:pt x="574277" y="6033661"/>
                  <a:pt x="351621" y="6052516"/>
                  <a:pt x="0" y="6041571"/>
                </a:cubicBezTo>
                <a:close/>
              </a:path>
              <a:path w="11255828" h="6041571" fill="lighten" stroke="0" extrusionOk="0">
                <a:moveTo>
                  <a:pt x="0" y="0"/>
                </a:moveTo>
                <a:cubicBezTo>
                  <a:pt x="159975" y="127492"/>
                  <a:pt x="251367" y="278919"/>
                  <a:pt x="377598" y="377598"/>
                </a:cubicBezTo>
                <a:cubicBezTo>
                  <a:pt x="503829" y="476277"/>
                  <a:pt x="608309" y="629347"/>
                  <a:pt x="755196" y="755196"/>
                </a:cubicBezTo>
                <a:cubicBezTo>
                  <a:pt x="772196" y="1062999"/>
                  <a:pt x="736481" y="1289916"/>
                  <a:pt x="755196" y="1493131"/>
                </a:cubicBezTo>
                <a:cubicBezTo>
                  <a:pt x="773911" y="1696346"/>
                  <a:pt x="741352" y="1755872"/>
                  <a:pt x="755196" y="2004507"/>
                </a:cubicBezTo>
                <a:cubicBezTo>
                  <a:pt x="769040" y="2253142"/>
                  <a:pt x="752552" y="2408906"/>
                  <a:pt x="755196" y="2606506"/>
                </a:cubicBezTo>
                <a:cubicBezTo>
                  <a:pt x="757840" y="2804106"/>
                  <a:pt x="785148" y="2958328"/>
                  <a:pt x="755196" y="3253818"/>
                </a:cubicBezTo>
                <a:cubicBezTo>
                  <a:pt x="725244" y="3549308"/>
                  <a:pt x="725970" y="3559356"/>
                  <a:pt x="755196" y="3855817"/>
                </a:cubicBezTo>
                <a:cubicBezTo>
                  <a:pt x="784422" y="4152278"/>
                  <a:pt x="725748" y="4185879"/>
                  <a:pt x="755196" y="4457817"/>
                </a:cubicBezTo>
                <a:cubicBezTo>
                  <a:pt x="784644" y="4729755"/>
                  <a:pt x="787312" y="5026671"/>
                  <a:pt x="755196" y="5286375"/>
                </a:cubicBezTo>
                <a:cubicBezTo>
                  <a:pt x="670966" y="5366664"/>
                  <a:pt x="533024" y="5513311"/>
                  <a:pt x="377598" y="5663973"/>
                </a:cubicBezTo>
                <a:cubicBezTo>
                  <a:pt x="222172" y="5814635"/>
                  <a:pt x="155595" y="5887208"/>
                  <a:pt x="0" y="6041571"/>
                </a:cubicBezTo>
                <a:cubicBezTo>
                  <a:pt x="-20212" y="5923609"/>
                  <a:pt x="-17050" y="5711288"/>
                  <a:pt x="0" y="5551532"/>
                </a:cubicBezTo>
                <a:cubicBezTo>
                  <a:pt x="17050" y="5391776"/>
                  <a:pt x="23839" y="5187022"/>
                  <a:pt x="0" y="5001078"/>
                </a:cubicBezTo>
                <a:cubicBezTo>
                  <a:pt x="-23839" y="4815134"/>
                  <a:pt x="-22435" y="4486253"/>
                  <a:pt x="0" y="4269377"/>
                </a:cubicBezTo>
                <a:cubicBezTo>
                  <a:pt x="22435" y="4052501"/>
                  <a:pt x="19728" y="3849692"/>
                  <a:pt x="0" y="3718923"/>
                </a:cubicBezTo>
                <a:cubicBezTo>
                  <a:pt x="-19728" y="3588154"/>
                  <a:pt x="-1679" y="3247614"/>
                  <a:pt x="0" y="2987221"/>
                </a:cubicBezTo>
                <a:cubicBezTo>
                  <a:pt x="1679" y="2726828"/>
                  <a:pt x="-15001" y="2584696"/>
                  <a:pt x="0" y="2255520"/>
                </a:cubicBezTo>
                <a:cubicBezTo>
                  <a:pt x="15001" y="1926344"/>
                  <a:pt x="9641" y="1919969"/>
                  <a:pt x="0" y="1705066"/>
                </a:cubicBezTo>
                <a:cubicBezTo>
                  <a:pt x="-9641" y="1490163"/>
                  <a:pt x="-14177" y="1307356"/>
                  <a:pt x="0" y="1094196"/>
                </a:cubicBezTo>
                <a:cubicBezTo>
                  <a:pt x="14177" y="881036"/>
                  <a:pt x="-27633" y="379860"/>
                  <a:pt x="0" y="0"/>
                </a:cubicBezTo>
                <a:close/>
              </a:path>
              <a:path w="11255828" h="6041571" fill="darken" stroke="0" extrusionOk="0">
                <a:moveTo>
                  <a:pt x="11255828" y="0"/>
                </a:moveTo>
                <a:cubicBezTo>
                  <a:pt x="11258578" y="268201"/>
                  <a:pt x="11277366" y="368038"/>
                  <a:pt x="11255828" y="550454"/>
                </a:cubicBezTo>
                <a:cubicBezTo>
                  <a:pt x="11234290" y="732870"/>
                  <a:pt x="11282448" y="907301"/>
                  <a:pt x="11255828" y="1161324"/>
                </a:cubicBezTo>
                <a:cubicBezTo>
                  <a:pt x="11229209" y="1415347"/>
                  <a:pt x="11281587" y="1667010"/>
                  <a:pt x="11255828" y="1953441"/>
                </a:cubicBezTo>
                <a:cubicBezTo>
                  <a:pt x="11230069" y="2239872"/>
                  <a:pt x="11258875" y="2434963"/>
                  <a:pt x="11255828" y="2624727"/>
                </a:cubicBezTo>
                <a:cubicBezTo>
                  <a:pt x="11252781" y="2814491"/>
                  <a:pt x="11257767" y="2892471"/>
                  <a:pt x="11255828" y="3114765"/>
                </a:cubicBezTo>
                <a:cubicBezTo>
                  <a:pt x="11253889" y="3337059"/>
                  <a:pt x="11246825" y="3626014"/>
                  <a:pt x="11255828" y="3906883"/>
                </a:cubicBezTo>
                <a:cubicBezTo>
                  <a:pt x="11264831" y="4187752"/>
                  <a:pt x="11240228" y="4215412"/>
                  <a:pt x="11255828" y="4396921"/>
                </a:cubicBezTo>
                <a:cubicBezTo>
                  <a:pt x="11271428" y="4578430"/>
                  <a:pt x="11250708" y="4774610"/>
                  <a:pt x="11255828" y="5068207"/>
                </a:cubicBezTo>
                <a:cubicBezTo>
                  <a:pt x="11260948" y="5361804"/>
                  <a:pt x="11299486" y="5653023"/>
                  <a:pt x="11255828" y="6041571"/>
                </a:cubicBezTo>
                <a:cubicBezTo>
                  <a:pt x="11137026" y="5913274"/>
                  <a:pt x="11038038" y="5853449"/>
                  <a:pt x="10878230" y="5663973"/>
                </a:cubicBezTo>
                <a:cubicBezTo>
                  <a:pt x="10718422" y="5474497"/>
                  <a:pt x="10680504" y="5474274"/>
                  <a:pt x="10500632" y="5286375"/>
                </a:cubicBezTo>
                <a:cubicBezTo>
                  <a:pt x="10476244" y="5043164"/>
                  <a:pt x="10507499" y="4772748"/>
                  <a:pt x="10500632" y="4593752"/>
                </a:cubicBezTo>
                <a:cubicBezTo>
                  <a:pt x="10493765" y="4414756"/>
                  <a:pt x="10482295" y="4197100"/>
                  <a:pt x="10500632" y="4037064"/>
                </a:cubicBezTo>
                <a:cubicBezTo>
                  <a:pt x="10518969" y="3877028"/>
                  <a:pt x="10468533" y="3635162"/>
                  <a:pt x="10500632" y="3389753"/>
                </a:cubicBezTo>
                <a:cubicBezTo>
                  <a:pt x="10532731" y="3144344"/>
                  <a:pt x="10518217" y="3097636"/>
                  <a:pt x="10500632" y="2878377"/>
                </a:cubicBezTo>
                <a:cubicBezTo>
                  <a:pt x="10483047" y="2659118"/>
                  <a:pt x="10480982" y="2595844"/>
                  <a:pt x="10500632" y="2321689"/>
                </a:cubicBezTo>
                <a:cubicBezTo>
                  <a:pt x="10520282" y="2047534"/>
                  <a:pt x="10483166" y="1874396"/>
                  <a:pt x="10500632" y="1719690"/>
                </a:cubicBezTo>
                <a:cubicBezTo>
                  <a:pt x="10518098" y="1564984"/>
                  <a:pt x="10519183" y="1095145"/>
                  <a:pt x="10500632" y="755196"/>
                </a:cubicBezTo>
                <a:cubicBezTo>
                  <a:pt x="10574866" y="675046"/>
                  <a:pt x="10756903" y="529198"/>
                  <a:pt x="10863126" y="392702"/>
                </a:cubicBezTo>
                <a:cubicBezTo>
                  <a:pt x="10969349" y="256206"/>
                  <a:pt x="11189661" y="103941"/>
                  <a:pt x="11255828" y="0"/>
                </a:cubicBezTo>
                <a:close/>
              </a:path>
              <a:path w="11255828" h="6041571" fill="none" extrusionOk="0">
                <a:moveTo>
                  <a:pt x="0" y="0"/>
                </a:moveTo>
                <a:cubicBezTo>
                  <a:pt x="290615" y="7200"/>
                  <a:pt x="414519" y="-9562"/>
                  <a:pt x="774666" y="0"/>
                </a:cubicBezTo>
                <a:cubicBezTo>
                  <a:pt x="1134813" y="9562"/>
                  <a:pt x="1008077" y="7307"/>
                  <a:pt x="1211657" y="0"/>
                </a:cubicBezTo>
                <a:cubicBezTo>
                  <a:pt x="1415237" y="-7307"/>
                  <a:pt x="1912765" y="-2009"/>
                  <a:pt x="2098881" y="0"/>
                </a:cubicBezTo>
                <a:cubicBezTo>
                  <a:pt x="2284997" y="2009"/>
                  <a:pt x="2790901" y="-42619"/>
                  <a:pt x="2986105" y="0"/>
                </a:cubicBezTo>
                <a:cubicBezTo>
                  <a:pt x="3181309" y="42619"/>
                  <a:pt x="3603473" y="24543"/>
                  <a:pt x="3760771" y="0"/>
                </a:cubicBezTo>
                <a:cubicBezTo>
                  <a:pt x="3918069" y="-24543"/>
                  <a:pt x="4267638" y="26432"/>
                  <a:pt x="4535437" y="0"/>
                </a:cubicBezTo>
                <a:cubicBezTo>
                  <a:pt x="4803236" y="-26432"/>
                  <a:pt x="4973188" y="12361"/>
                  <a:pt x="5197544" y="0"/>
                </a:cubicBezTo>
                <a:cubicBezTo>
                  <a:pt x="5421900" y="-12361"/>
                  <a:pt x="5899736" y="-14033"/>
                  <a:pt x="6084768" y="0"/>
                </a:cubicBezTo>
                <a:cubicBezTo>
                  <a:pt x="6269800" y="14033"/>
                  <a:pt x="6455670" y="-10439"/>
                  <a:pt x="6746876" y="0"/>
                </a:cubicBezTo>
                <a:cubicBezTo>
                  <a:pt x="7038082" y="10439"/>
                  <a:pt x="7025843" y="14594"/>
                  <a:pt x="7183867" y="0"/>
                </a:cubicBezTo>
                <a:cubicBezTo>
                  <a:pt x="7341891" y="-14594"/>
                  <a:pt x="7557718" y="19117"/>
                  <a:pt x="7733416" y="0"/>
                </a:cubicBezTo>
                <a:cubicBezTo>
                  <a:pt x="7909114" y="-19117"/>
                  <a:pt x="7952590" y="13174"/>
                  <a:pt x="8057849" y="0"/>
                </a:cubicBezTo>
                <a:cubicBezTo>
                  <a:pt x="8163108" y="-13174"/>
                  <a:pt x="8457126" y="5534"/>
                  <a:pt x="8832514" y="0"/>
                </a:cubicBezTo>
                <a:cubicBezTo>
                  <a:pt x="9207902" y="-5534"/>
                  <a:pt x="9157385" y="69"/>
                  <a:pt x="9269505" y="0"/>
                </a:cubicBezTo>
                <a:cubicBezTo>
                  <a:pt x="9381625" y="-69"/>
                  <a:pt x="9787806" y="15283"/>
                  <a:pt x="9931613" y="0"/>
                </a:cubicBezTo>
                <a:cubicBezTo>
                  <a:pt x="10075420" y="-15283"/>
                  <a:pt x="10961175" y="16750"/>
                  <a:pt x="11255828" y="0"/>
                </a:cubicBezTo>
                <a:cubicBezTo>
                  <a:pt x="11285324" y="211009"/>
                  <a:pt x="11271302" y="381112"/>
                  <a:pt x="11255828" y="610870"/>
                </a:cubicBezTo>
                <a:cubicBezTo>
                  <a:pt x="11240355" y="840628"/>
                  <a:pt x="11293274" y="1169302"/>
                  <a:pt x="11255828" y="1402987"/>
                </a:cubicBezTo>
                <a:cubicBezTo>
                  <a:pt x="11218382" y="1636672"/>
                  <a:pt x="11236959" y="1812753"/>
                  <a:pt x="11255828" y="1953441"/>
                </a:cubicBezTo>
                <a:cubicBezTo>
                  <a:pt x="11274697" y="2094129"/>
                  <a:pt x="11235371" y="2292300"/>
                  <a:pt x="11255828" y="2443480"/>
                </a:cubicBezTo>
                <a:cubicBezTo>
                  <a:pt x="11276285" y="2594660"/>
                  <a:pt x="11271976" y="2807740"/>
                  <a:pt x="11255828" y="2993934"/>
                </a:cubicBezTo>
                <a:cubicBezTo>
                  <a:pt x="11239680" y="3180128"/>
                  <a:pt x="11265776" y="3551827"/>
                  <a:pt x="11255828" y="3725635"/>
                </a:cubicBezTo>
                <a:cubicBezTo>
                  <a:pt x="11245880" y="3899443"/>
                  <a:pt x="11287420" y="4217014"/>
                  <a:pt x="11255828" y="4396921"/>
                </a:cubicBezTo>
                <a:cubicBezTo>
                  <a:pt x="11224236" y="4576828"/>
                  <a:pt x="11264237" y="4872398"/>
                  <a:pt x="11255828" y="5068207"/>
                </a:cubicBezTo>
                <a:cubicBezTo>
                  <a:pt x="11247419" y="5264016"/>
                  <a:pt x="11252300" y="5827921"/>
                  <a:pt x="11255828" y="6041571"/>
                </a:cubicBezTo>
                <a:cubicBezTo>
                  <a:pt x="11051903" y="6025552"/>
                  <a:pt x="11010344" y="6030681"/>
                  <a:pt x="10818837" y="6041571"/>
                </a:cubicBezTo>
                <a:cubicBezTo>
                  <a:pt x="10627330" y="6052461"/>
                  <a:pt x="10596792" y="6057349"/>
                  <a:pt x="10494404" y="6041571"/>
                </a:cubicBezTo>
                <a:cubicBezTo>
                  <a:pt x="10392016" y="6025793"/>
                  <a:pt x="10153016" y="6031023"/>
                  <a:pt x="9944855" y="6041571"/>
                </a:cubicBezTo>
                <a:cubicBezTo>
                  <a:pt x="9736694" y="6052119"/>
                  <a:pt x="9448337" y="6066571"/>
                  <a:pt x="9282748" y="6041571"/>
                </a:cubicBezTo>
                <a:cubicBezTo>
                  <a:pt x="9117159" y="6016571"/>
                  <a:pt x="9023211" y="6058018"/>
                  <a:pt x="8845757" y="6041571"/>
                </a:cubicBezTo>
                <a:cubicBezTo>
                  <a:pt x="8668303" y="6025124"/>
                  <a:pt x="8347312" y="6036148"/>
                  <a:pt x="7958533" y="6041571"/>
                </a:cubicBezTo>
                <a:cubicBezTo>
                  <a:pt x="7569754" y="6046994"/>
                  <a:pt x="7561427" y="6064557"/>
                  <a:pt x="7408983" y="6041571"/>
                </a:cubicBezTo>
                <a:cubicBezTo>
                  <a:pt x="7256539" y="6018586"/>
                  <a:pt x="7063785" y="6022793"/>
                  <a:pt x="6971992" y="6041571"/>
                </a:cubicBezTo>
                <a:cubicBezTo>
                  <a:pt x="6880199" y="6060349"/>
                  <a:pt x="6657704" y="6035729"/>
                  <a:pt x="6535001" y="6041571"/>
                </a:cubicBezTo>
                <a:cubicBezTo>
                  <a:pt x="6412298" y="6047413"/>
                  <a:pt x="6106284" y="6024834"/>
                  <a:pt x="5872894" y="6041571"/>
                </a:cubicBezTo>
                <a:cubicBezTo>
                  <a:pt x="5639504" y="6058308"/>
                  <a:pt x="5587015" y="6048687"/>
                  <a:pt x="5435903" y="6041571"/>
                </a:cubicBezTo>
                <a:cubicBezTo>
                  <a:pt x="5284791" y="6034455"/>
                  <a:pt x="5098106" y="6054158"/>
                  <a:pt x="4886354" y="6041571"/>
                </a:cubicBezTo>
                <a:cubicBezTo>
                  <a:pt x="4674602" y="6028984"/>
                  <a:pt x="4538580" y="6060245"/>
                  <a:pt x="4224246" y="6041571"/>
                </a:cubicBezTo>
                <a:cubicBezTo>
                  <a:pt x="3909912" y="6022897"/>
                  <a:pt x="3823335" y="6059140"/>
                  <a:pt x="3674697" y="6041571"/>
                </a:cubicBezTo>
                <a:cubicBezTo>
                  <a:pt x="3526059" y="6024002"/>
                  <a:pt x="3313857" y="6016345"/>
                  <a:pt x="3125148" y="6041571"/>
                </a:cubicBezTo>
                <a:cubicBezTo>
                  <a:pt x="2936439" y="6066797"/>
                  <a:pt x="2716982" y="6056938"/>
                  <a:pt x="2575598" y="6041571"/>
                </a:cubicBezTo>
                <a:cubicBezTo>
                  <a:pt x="2434214" y="6026205"/>
                  <a:pt x="1960716" y="6052213"/>
                  <a:pt x="1800932" y="6041571"/>
                </a:cubicBezTo>
                <a:cubicBezTo>
                  <a:pt x="1641148" y="6030929"/>
                  <a:pt x="1579487" y="6033099"/>
                  <a:pt x="1363942" y="6041571"/>
                </a:cubicBezTo>
                <a:cubicBezTo>
                  <a:pt x="1148397" y="6050044"/>
                  <a:pt x="837090" y="6008842"/>
                  <a:pt x="701834" y="6041571"/>
                </a:cubicBezTo>
                <a:cubicBezTo>
                  <a:pt x="566578" y="6074300"/>
                  <a:pt x="315594" y="6070827"/>
                  <a:pt x="0" y="6041571"/>
                </a:cubicBezTo>
                <a:cubicBezTo>
                  <a:pt x="-4552" y="5800093"/>
                  <a:pt x="-7427" y="5779522"/>
                  <a:pt x="0" y="5551532"/>
                </a:cubicBezTo>
                <a:cubicBezTo>
                  <a:pt x="7427" y="5323542"/>
                  <a:pt x="34902" y="5135392"/>
                  <a:pt x="0" y="4819831"/>
                </a:cubicBezTo>
                <a:cubicBezTo>
                  <a:pt x="-34902" y="4504270"/>
                  <a:pt x="12494" y="4314589"/>
                  <a:pt x="0" y="4027714"/>
                </a:cubicBezTo>
                <a:cubicBezTo>
                  <a:pt x="-12494" y="3740839"/>
                  <a:pt x="-4669" y="3748077"/>
                  <a:pt x="0" y="3537675"/>
                </a:cubicBezTo>
                <a:cubicBezTo>
                  <a:pt x="4669" y="3327273"/>
                  <a:pt x="-29959" y="3111464"/>
                  <a:pt x="0" y="2745558"/>
                </a:cubicBezTo>
                <a:cubicBezTo>
                  <a:pt x="29959" y="2379652"/>
                  <a:pt x="19747" y="2403139"/>
                  <a:pt x="0" y="2195104"/>
                </a:cubicBezTo>
                <a:cubicBezTo>
                  <a:pt x="-19747" y="1987069"/>
                  <a:pt x="-8655" y="1839199"/>
                  <a:pt x="0" y="1644650"/>
                </a:cubicBezTo>
                <a:cubicBezTo>
                  <a:pt x="8655" y="1450101"/>
                  <a:pt x="-15813" y="1235160"/>
                  <a:pt x="0" y="852533"/>
                </a:cubicBezTo>
                <a:cubicBezTo>
                  <a:pt x="15813" y="469906"/>
                  <a:pt x="4304" y="357525"/>
                  <a:pt x="0" y="0"/>
                </a:cubicBezTo>
                <a:close/>
                <a:moveTo>
                  <a:pt x="755196" y="755196"/>
                </a:moveTo>
                <a:cubicBezTo>
                  <a:pt x="1112503" y="785518"/>
                  <a:pt x="1209976" y="763474"/>
                  <a:pt x="1646207" y="755196"/>
                </a:cubicBezTo>
                <a:cubicBezTo>
                  <a:pt x="2082438" y="746918"/>
                  <a:pt x="1993617" y="741698"/>
                  <a:pt x="2147401" y="755196"/>
                </a:cubicBezTo>
                <a:cubicBezTo>
                  <a:pt x="2301185" y="768694"/>
                  <a:pt x="2381283" y="736435"/>
                  <a:pt x="2551141" y="755196"/>
                </a:cubicBezTo>
                <a:cubicBezTo>
                  <a:pt x="2720999" y="773957"/>
                  <a:pt x="2886093" y="761134"/>
                  <a:pt x="3149789" y="755196"/>
                </a:cubicBezTo>
                <a:cubicBezTo>
                  <a:pt x="3413485" y="749258"/>
                  <a:pt x="3718657" y="781487"/>
                  <a:pt x="4040800" y="755196"/>
                </a:cubicBezTo>
                <a:cubicBezTo>
                  <a:pt x="4362943" y="728905"/>
                  <a:pt x="4267015" y="753623"/>
                  <a:pt x="4444540" y="755196"/>
                </a:cubicBezTo>
                <a:cubicBezTo>
                  <a:pt x="4622065" y="756769"/>
                  <a:pt x="4735147" y="744561"/>
                  <a:pt x="4945733" y="755196"/>
                </a:cubicBezTo>
                <a:cubicBezTo>
                  <a:pt x="5156319" y="765831"/>
                  <a:pt x="5459140" y="783874"/>
                  <a:pt x="5739290" y="755196"/>
                </a:cubicBezTo>
                <a:cubicBezTo>
                  <a:pt x="6019440" y="726518"/>
                  <a:pt x="6142542" y="777714"/>
                  <a:pt x="6435393" y="755196"/>
                </a:cubicBezTo>
                <a:cubicBezTo>
                  <a:pt x="6728244" y="732678"/>
                  <a:pt x="6664038" y="736327"/>
                  <a:pt x="6839132" y="755196"/>
                </a:cubicBezTo>
                <a:cubicBezTo>
                  <a:pt x="7014226" y="774065"/>
                  <a:pt x="7239368" y="777573"/>
                  <a:pt x="7437781" y="755196"/>
                </a:cubicBezTo>
                <a:cubicBezTo>
                  <a:pt x="7636194" y="732819"/>
                  <a:pt x="7895071" y="769240"/>
                  <a:pt x="8231338" y="755196"/>
                </a:cubicBezTo>
                <a:cubicBezTo>
                  <a:pt x="8567605" y="741152"/>
                  <a:pt x="8633674" y="730789"/>
                  <a:pt x="8927440" y="755196"/>
                </a:cubicBezTo>
                <a:cubicBezTo>
                  <a:pt x="9221206" y="779603"/>
                  <a:pt x="9260467" y="760552"/>
                  <a:pt x="9428634" y="755196"/>
                </a:cubicBezTo>
                <a:cubicBezTo>
                  <a:pt x="9596801" y="749840"/>
                  <a:pt x="10253024" y="803217"/>
                  <a:pt x="10500632" y="755196"/>
                </a:cubicBezTo>
                <a:cubicBezTo>
                  <a:pt x="10478712" y="974552"/>
                  <a:pt x="10508401" y="1177158"/>
                  <a:pt x="10500632" y="1311884"/>
                </a:cubicBezTo>
                <a:cubicBezTo>
                  <a:pt x="10492863" y="1446610"/>
                  <a:pt x="10482541" y="1748472"/>
                  <a:pt x="10500632" y="1959195"/>
                </a:cubicBezTo>
                <a:cubicBezTo>
                  <a:pt x="10518723" y="2169918"/>
                  <a:pt x="10500958" y="2334207"/>
                  <a:pt x="10500632" y="2606506"/>
                </a:cubicBezTo>
                <a:cubicBezTo>
                  <a:pt x="10500306" y="2878805"/>
                  <a:pt x="10513206" y="3114418"/>
                  <a:pt x="10500632" y="3299129"/>
                </a:cubicBezTo>
                <a:cubicBezTo>
                  <a:pt x="10488058" y="3483840"/>
                  <a:pt x="10498773" y="3834059"/>
                  <a:pt x="10500632" y="4037064"/>
                </a:cubicBezTo>
                <a:cubicBezTo>
                  <a:pt x="10502491" y="4240070"/>
                  <a:pt x="10507994" y="4779798"/>
                  <a:pt x="10500632" y="5286375"/>
                </a:cubicBezTo>
                <a:cubicBezTo>
                  <a:pt x="10254000" y="5255589"/>
                  <a:pt x="9922443" y="5306013"/>
                  <a:pt x="9707075" y="5286375"/>
                </a:cubicBezTo>
                <a:cubicBezTo>
                  <a:pt x="9491707" y="5266737"/>
                  <a:pt x="9158874" y="5315585"/>
                  <a:pt x="8816064" y="5286375"/>
                </a:cubicBezTo>
                <a:cubicBezTo>
                  <a:pt x="8473254" y="5257165"/>
                  <a:pt x="8374809" y="5305406"/>
                  <a:pt x="8217416" y="5286375"/>
                </a:cubicBezTo>
                <a:cubicBezTo>
                  <a:pt x="8060023" y="5267344"/>
                  <a:pt x="7657856" y="5283719"/>
                  <a:pt x="7326404" y="5286375"/>
                </a:cubicBezTo>
                <a:cubicBezTo>
                  <a:pt x="6994952" y="5289031"/>
                  <a:pt x="6770828" y="5276096"/>
                  <a:pt x="6532847" y="5286375"/>
                </a:cubicBezTo>
                <a:cubicBezTo>
                  <a:pt x="6294866" y="5296654"/>
                  <a:pt x="6036296" y="5297239"/>
                  <a:pt x="5641836" y="5286375"/>
                </a:cubicBezTo>
                <a:cubicBezTo>
                  <a:pt x="5247376" y="5275511"/>
                  <a:pt x="5118625" y="5282276"/>
                  <a:pt x="4945733" y="5286375"/>
                </a:cubicBezTo>
                <a:cubicBezTo>
                  <a:pt x="4772841" y="5290474"/>
                  <a:pt x="4537624" y="5278061"/>
                  <a:pt x="4152177" y="5286375"/>
                </a:cubicBezTo>
                <a:cubicBezTo>
                  <a:pt x="3766730" y="5294689"/>
                  <a:pt x="3767125" y="5274207"/>
                  <a:pt x="3650983" y="5286375"/>
                </a:cubicBezTo>
                <a:cubicBezTo>
                  <a:pt x="3534841" y="5298543"/>
                  <a:pt x="3223918" y="5280976"/>
                  <a:pt x="3052334" y="5286375"/>
                </a:cubicBezTo>
                <a:cubicBezTo>
                  <a:pt x="2880750" y="5291774"/>
                  <a:pt x="2500136" y="5300920"/>
                  <a:pt x="2161323" y="5286375"/>
                </a:cubicBezTo>
                <a:cubicBezTo>
                  <a:pt x="1822510" y="5271830"/>
                  <a:pt x="1683933" y="5260883"/>
                  <a:pt x="1562675" y="5286375"/>
                </a:cubicBezTo>
                <a:cubicBezTo>
                  <a:pt x="1441417" y="5311867"/>
                  <a:pt x="1034659" y="5250383"/>
                  <a:pt x="755196" y="5286375"/>
                </a:cubicBezTo>
                <a:cubicBezTo>
                  <a:pt x="785150" y="5015631"/>
                  <a:pt x="781356" y="4902317"/>
                  <a:pt x="755196" y="4684376"/>
                </a:cubicBezTo>
                <a:cubicBezTo>
                  <a:pt x="729036" y="4466435"/>
                  <a:pt x="734261" y="4288784"/>
                  <a:pt x="755196" y="3946441"/>
                </a:cubicBezTo>
                <a:cubicBezTo>
                  <a:pt x="776131" y="3604099"/>
                  <a:pt x="762430" y="3366645"/>
                  <a:pt x="755196" y="3208506"/>
                </a:cubicBezTo>
                <a:cubicBezTo>
                  <a:pt x="747962" y="3050367"/>
                  <a:pt x="756661" y="2834228"/>
                  <a:pt x="755196" y="2651818"/>
                </a:cubicBezTo>
                <a:cubicBezTo>
                  <a:pt x="753731" y="2469408"/>
                  <a:pt x="778004" y="2230197"/>
                  <a:pt x="755196" y="2049819"/>
                </a:cubicBezTo>
                <a:cubicBezTo>
                  <a:pt x="732388" y="1869441"/>
                  <a:pt x="774423" y="1640918"/>
                  <a:pt x="755196" y="1447819"/>
                </a:cubicBezTo>
                <a:cubicBezTo>
                  <a:pt x="735969" y="1254720"/>
                  <a:pt x="740482" y="1069780"/>
                  <a:pt x="755196" y="755196"/>
                </a:cubicBezTo>
                <a:close/>
                <a:moveTo>
                  <a:pt x="0" y="0"/>
                </a:moveTo>
                <a:cubicBezTo>
                  <a:pt x="122244" y="148315"/>
                  <a:pt x="180074" y="203846"/>
                  <a:pt x="377598" y="377598"/>
                </a:cubicBezTo>
                <a:cubicBezTo>
                  <a:pt x="575122" y="551350"/>
                  <a:pt x="620111" y="602769"/>
                  <a:pt x="755196" y="755196"/>
                </a:cubicBezTo>
                <a:moveTo>
                  <a:pt x="0" y="6041571"/>
                </a:moveTo>
                <a:cubicBezTo>
                  <a:pt x="102064" y="5914818"/>
                  <a:pt x="194806" y="5814400"/>
                  <a:pt x="362494" y="5679077"/>
                </a:cubicBezTo>
                <a:cubicBezTo>
                  <a:pt x="530182" y="5543754"/>
                  <a:pt x="619012" y="5389044"/>
                  <a:pt x="755196" y="5286375"/>
                </a:cubicBezTo>
                <a:moveTo>
                  <a:pt x="11255828" y="0"/>
                </a:moveTo>
                <a:cubicBezTo>
                  <a:pt x="11081501" y="140154"/>
                  <a:pt x="11036850" y="250024"/>
                  <a:pt x="10893334" y="362494"/>
                </a:cubicBezTo>
                <a:cubicBezTo>
                  <a:pt x="10749818" y="474964"/>
                  <a:pt x="10610890" y="657904"/>
                  <a:pt x="10500632" y="755196"/>
                </a:cubicBezTo>
                <a:moveTo>
                  <a:pt x="11255828" y="6041571"/>
                </a:moveTo>
                <a:cubicBezTo>
                  <a:pt x="11167319" y="5967697"/>
                  <a:pt x="11039379" y="5860135"/>
                  <a:pt x="10885782" y="5671525"/>
                </a:cubicBezTo>
                <a:cubicBezTo>
                  <a:pt x="10732185" y="5482915"/>
                  <a:pt x="10633559" y="5428789"/>
                  <a:pt x="10500632" y="5286375"/>
                </a:cubicBezTo>
              </a:path>
              <a:path w="11255828" h="6041571" fill="none" stroke="0" extrusionOk="0">
                <a:moveTo>
                  <a:pt x="0" y="0"/>
                </a:moveTo>
                <a:cubicBezTo>
                  <a:pt x="152163" y="14575"/>
                  <a:pt x="280432" y="-7707"/>
                  <a:pt x="436991" y="0"/>
                </a:cubicBezTo>
                <a:cubicBezTo>
                  <a:pt x="593550" y="7707"/>
                  <a:pt x="888703" y="7275"/>
                  <a:pt x="1099098" y="0"/>
                </a:cubicBezTo>
                <a:cubicBezTo>
                  <a:pt x="1309493" y="-7275"/>
                  <a:pt x="1780911" y="-5653"/>
                  <a:pt x="1986323" y="0"/>
                </a:cubicBezTo>
                <a:cubicBezTo>
                  <a:pt x="2191735" y="5653"/>
                  <a:pt x="2314984" y="-4790"/>
                  <a:pt x="2535872" y="0"/>
                </a:cubicBezTo>
                <a:cubicBezTo>
                  <a:pt x="2756760" y="4790"/>
                  <a:pt x="2791858" y="12960"/>
                  <a:pt x="2860305" y="0"/>
                </a:cubicBezTo>
                <a:cubicBezTo>
                  <a:pt x="2928752" y="-12960"/>
                  <a:pt x="3259405" y="22978"/>
                  <a:pt x="3409854" y="0"/>
                </a:cubicBezTo>
                <a:cubicBezTo>
                  <a:pt x="3560303" y="-22978"/>
                  <a:pt x="3845212" y="6331"/>
                  <a:pt x="3959403" y="0"/>
                </a:cubicBezTo>
                <a:cubicBezTo>
                  <a:pt x="4073594" y="-6331"/>
                  <a:pt x="4123168" y="-5696"/>
                  <a:pt x="4283836" y="0"/>
                </a:cubicBezTo>
                <a:cubicBezTo>
                  <a:pt x="4444504" y="5696"/>
                  <a:pt x="4967441" y="16207"/>
                  <a:pt x="5171060" y="0"/>
                </a:cubicBezTo>
                <a:cubicBezTo>
                  <a:pt x="5374679" y="-16207"/>
                  <a:pt x="5355161" y="-2181"/>
                  <a:pt x="5495492" y="0"/>
                </a:cubicBezTo>
                <a:cubicBezTo>
                  <a:pt x="5635823" y="2181"/>
                  <a:pt x="5704180" y="-13699"/>
                  <a:pt x="5819925" y="0"/>
                </a:cubicBezTo>
                <a:cubicBezTo>
                  <a:pt x="5935670" y="13699"/>
                  <a:pt x="6160509" y="-20250"/>
                  <a:pt x="6256916" y="0"/>
                </a:cubicBezTo>
                <a:cubicBezTo>
                  <a:pt x="6353323" y="20250"/>
                  <a:pt x="6497303" y="3450"/>
                  <a:pt x="6693907" y="0"/>
                </a:cubicBezTo>
                <a:cubicBezTo>
                  <a:pt x="6890511" y="-3450"/>
                  <a:pt x="7030875" y="11621"/>
                  <a:pt x="7243456" y="0"/>
                </a:cubicBezTo>
                <a:cubicBezTo>
                  <a:pt x="7456037" y="-11621"/>
                  <a:pt x="7633987" y="25386"/>
                  <a:pt x="7793006" y="0"/>
                </a:cubicBezTo>
                <a:cubicBezTo>
                  <a:pt x="7952025" y="-25386"/>
                  <a:pt x="8449870" y="-23196"/>
                  <a:pt x="8680230" y="0"/>
                </a:cubicBezTo>
                <a:cubicBezTo>
                  <a:pt x="8910590" y="23196"/>
                  <a:pt x="9195148" y="-24307"/>
                  <a:pt x="9342337" y="0"/>
                </a:cubicBezTo>
                <a:cubicBezTo>
                  <a:pt x="9489526" y="24307"/>
                  <a:pt x="9812514" y="32024"/>
                  <a:pt x="10004445" y="0"/>
                </a:cubicBezTo>
                <a:cubicBezTo>
                  <a:pt x="10196376" y="-32024"/>
                  <a:pt x="10357583" y="8895"/>
                  <a:pt x="10666552" y="0"/>
                </a:cubicBezTo>
                <a:cubicBezTo>
                  <a:pt x="10975521" y="-8895"/>
                  <a:pt x="11006657" y="26183"/>
                  <a:pt x="11255828" y="0"/>
                </a:cubicBezTo>
                <a:cubicBezTo>
                  <a:pt x="11229621" y="176839"/>
                  <a:pt x="11261993" y="280345"/>
                  <a:pt x="11255828" y="550454"/>
                </a:cubicBezTo>
                <a:cubicBezTo>
                  <a:pt x="11249663" y="820563"/>
                  <a:pt x="11228458" y="946287"/>
                  <a:pt x="11255828" y="1100908"/>
                </a:cubicBezTo>
                <a:cubicBezTo>
                  <a:pt x="11283198" y="1255529"/>
                  <a:pt x="11220193" y="1611666"/>
                  <a:pt x="11255828" y="1893026"/>
                </a:cubicBezTo>
                <a:cubicBezTo>
                  <a:pt x="11291463" y="2174386"/>
                  <a:pt x="11243881" y="2376183"/>
                  <a:pt x="11255828" y="2685143"/>
                </a:cubicBezTo>
                <a:cubicBezTo>
                  <a:pt x="11267775" y="2994103"/>
                  <a:pt x="11288996" y="3251738"/>
                  <a:pt x="11255828" y="3477260"/>
                </a:cubicBezTo>
                <a:cubicBezTo>
                  <a:pt x="11222660" y="3702782"/>
                  <a:pt x="11278102" y="3848712"/>
                  <a:pt x="11255828" y="4027714"/>
                </a:cubicBezTo>
                <a:cubicBezTo>
                  <a:pt x="11233554" y="4206716"/>
                  <a:pt x="11273954" y="4483417"/>
                  <a:pt x="11255828" y="4759415"/>
                </a:cubicBezTo>
                <a:cubicBezTo>
                  <a:pt x="11237702" y="5035413"/>
                  <a:pt x="11274726" y="5133726"/>
                  <a:pt x="11255828" y="5249454"/>
                </a:cubicBezTo>
                <a:cubicBezTo>
                  <a:pt x="11236930" y="5365182"/>
                  <a:pt x="11285777" y="5881377"/>
                  <a:pt x="11255828" y="6041571"/>
                </a:cubicBezTo>
                <a:cubicBezTo>
                  <a:pt x="11060450" y="6055816"/>
                  <a:pt x="10643970" y="6057789"/>
                  <a:pt x="10481162" y="6041571"/>
                </a:cubicBezTo>
                <a:cubicBezTo>
                  <a:pt x="10318354" y="6025353"/>
                  <a:pt x="9886332" y="6041742"/>
                  <a:pt x="9593938" y="6041571"/>
                </a:cubicBezTo>
                <a:cubicBezTo>
                  <a:pt x="9301544" y="6041400"/>
                  <a:pt x="9129140" y="6011556"/>
                  <a:pt x="8706714" y="6041571"/>
                </a:cubicBezTo>
                <a:cubicBezTo>
                  <a:pt x="8284288" y="6071586"/>
                  <a:pt x="8348679" y="6036414"/>
                  <a:pt x="8044606" y="6041571"/>
                </a:cubicBezTo>
                <a:cubicBezTo>
                  <a:pt x="7740533" y="6046728"/>
                  <a:pt x="7464205" y="6035123"/>
                  <a:pt x="7269941" y="6041571"/>
                </a:cubicBezTo>
                <a:cubicBezTo>
                  <a:pt x="7075678" y="6048019"/>
                  <a:pt x="6979403" y="6061249"/>
                  <a:pt x="6832950" y="6041571"/>
                </a:cubicBezTo>
                <a:cubicBezTo>
                  <a:pt x="6686497" y="6021893"/>
                  <a:pt x="6482900" y="6043845"/>
                  <a:pt x="6283400" y="6041571"/>
                </a:cubicBezTo>
                <a:cubicBezTo>
                  <a:pt x="6083900" y="6039298"/>
                  <a:pt x="5735568" y="6006943"/>
                  <a:pt x="5396176" y="6041571"/>
                </a:cubicBezTo>
                <a:cubicBezTo>
                  <a:pt x="5056784" y="6076199"/>
                  <a:pt x="4929358" y="6030627"/>
                  <a:pt x="4508952" y="6041571"/>
                </a:cubicBezTo>
                <a:cubicBezTo>
                  <a:pt x="4088546" y="6052515"/>
                  <a:pt x="4141504" y="6012415"/>
                  <a:pt x="3846845" y="6041571"/>
                </a:cubicBezTo>
                <a:cubicBezTo>
                  <a:pt x="3552186" y="6070727"/>
                  <a:pt x="3517919" y="6017770"/>
                  <a:pt x="3297295" y="6041571"/>
                </a:cubicBezTo>
                <a:cubicBezTo>
                  <a:pt x="3076671" y="6065373"/>
                  <a:pt x="3026062" y="6021931"/>
                  <a:pt x="2860305" y="6041571"/>
                </a:cubicBezTo>
                <a:cubicBezTo>
                  <a:pt x="2694548" y="6061212"/>
                  <a:pt x="2666422" y="6035666"/>
                  <a:pt x="2535872" y="6041571"/>
                </a:cubicBezTo>
                <a:cubicBezTo>
                  <a:pt x="2405322" y="6047476"/>
                  <a:pt x="2142899" y="6044314"/>
                  <a:pt x="1986323" y="6041571"/>
                </a:cubicBezTo>
                <a:cubicBezTo>
                  <a:pt x="1829747" y="6038828"/>
                  <a:pt x="1549439" y="6048325"/>
                  <a:pt x="1211657" y="6041571"/>
                </a:cubicBezTo>
                <a:cubicBezTo>
                  <a:pt x="873875" y="6034817"/>
                  <a:pt x="333087" y="6005334"/>
                  <a:pt x="0" y="6041571"/>
                </a:cubicBezTo>
                <a:cubicBezTo>
                  <a:pt x="36566" y="5794535"/>
                  <a:pt x="-32250" y="5643053"/>
                  <a:pt x="0" y="5309870"/>
                </a:cubicBezTo>
                <a:cubicBezTo>
                  <a:pt x="32250" y="4976687"/>
                  <a:pt x="-9345" y="4830028"/>
                  <a:pt x="0" y="4578168"/>
                </a:cubicBezTo>
                <a:cubicBezTo>
                  <a:pt x="9345" y="4326308"/>
                  <a:pt x="-16783" y="4120960"/>
                  <a:pt x="0" y="3906883"/>
                </a:cubicBezTo>
                <a:cubicBezTo>
                  <a:pt x="16783" y="3692807"/>
                  <a:pt x="24549" y="3612054"/>
                  <a:pt x="0" y="3356428"/>
                </a:cubicBezTo>
                <a:cubicBezTo>
                  <a:pt x="-24549" y="3100803"/>
                  <a:pt x="6433" y="2903416"/>
                  <a:pt x="0" y="2564311"/>
                </a:cubicBezTo>
                <a:cubicBezTo>
                  <a:pt x="-6433" y="2225206"/>
                  <a:pt x="7611" y="2191572"/>
                  <a:pt x="0" y="2074273"/>
                </a:cubicBezTo>
                <a:cubicBezTo>
                  <a:pt x="-7611" y="1956974"/>
                  <a:pt x="19488" y="1551817"/>
                  <a:pt x="0" y="1282156"/>
                </a:cubicBezTo>
                <a:cubicBezTo>
                  <a:pt x="-19488" y="1012495"/>
                  <a:pt x="-12744" y="851071"/>
                  <a:pt x="0" y="610870"/>
                </a:cubicBezTo>
                <a:cubicBezTo>
                  <a:pt x="12744" y="370669"/>
                  <a:pt x="21257" y="151340"/>
                  <a:pt x="0" y="0"/>
                </a:cubicBezTo>
                <a:close/>
                <a:moveTo>
                  <a:pt x="755196" y="755196"/>
                </a:moveTo>
                <a:cubicBezTo>
                  <a:pt x="885150" y="770587"/>
                  <a:pt x="1028832" y="754476"/>
                  <a:pt x="1158935" y="755196"/>
                </a:cubicBezTo>
                <a:cubicBezTo>
                  <a:pt x="1289038" y="755916"/>
                  <a:pt x="1718947" y="791550"/>
                  <a:pt x="1952492" y="755196"/>
                </a:cubicBezTo>
                <a:cubicBezTo>
                  <a:pt x="2186037" y="718842"/>
                  <a:pt x="2550080" y="756028"/>
                  <a:pt x="2843504" y="755196"/>
                </a:cubicBezTo>
                <a:cubicBezTo>
                  <a:pt x="3136928" y="754364"/>
                  <a:pt x="3431268" y="793479"/>
                  <a:pt x="3734515" y="755196"/>
                </a:cubicBezTo>
                <a:cubicBezTo>
                  <a:pt x="4037762" y="716913"/>
                  <a:pt x="4262832" y="725194"/>
                  <a:pt x="4625526" y="755196"/>
                </a:cubicBezTo>
                <a:cubicBezTo>
                  <a:pt x="4988220" y="785198"/>
                  <a:pt x="5003029" y="765315"/>
                  <a:pt x="5224175" y="755196"/>
                </a:cubicBezTo>
                <a:cubicBezTo>
                  <a:pt x="5445321" y="745077"/>
                  <a:pt x="5636516" y="759492"/>
                  <a:pt x="6017731" y="755196"/>
                </a:cubicBezTo>
                <a:cubicBezTo>
                  <a:pt x="6398946" y="750900"/>
                  <a:pt x="6233949" y="749990"/>
                  <a:pt x="6421471" y="755196"/>
                </a:cubicBezTo>
                <a:cubicBezTo>
                  <a:pt x="6608993" y="760402"/>
                  <a:pt x="6780466" y="744995"/>
                  <a:pt x="7020119" y="755196"/>
                </a:cubicBezTo>
                <a:cubicBezTo>
                  <a:pt x="7259772" y="765397"/>
                  <a:pt x="7293769" y="768560"/>
                  <a:pt x="7423859" y="755196"/>
                </a:cubicBezTo>
                <a:cubicBezTo>
                  <a:pt x="7553949" y="741832"/>
                  <a:pt x="7790390" y="767331"/>
                  <a:pt x="7925052" y="755196"/>
                </a:cubicBezTo>
                <a:cubicBezTo>
                  <a:pt x="8059714" y="743061"/>
                  <a:pt x="8438150" y="773867"/>
                  <a:pt x="8621155" y="755196"/>
                </a:cubicBezTo>
                <a:cubicBezTo>
                  <a:pt x="8804160" y="736525"/>
                  <a:pt x="9200009" y="769148"/>
                  <a:pt x="9414712" y="755196"/>
                </a:cubicBezTo>
                <a:cubicBezTo>
                  <a:pt x="9629415" y="741244"/>
                  <a:pt x="10020444" y="753631"/>
                  <a:pt x="10500632" y="755196"/>
                </a:cubicBezTo>
                <a:cubicBezTo>
                  <a:pt x="10514670" y="958536"/>
                  <a:pt x="10496851" y="1024679"/>
                  <a:pt x="10500632" y="1266572"/>
                </a:cubicBezTo>
                <a:cubicBezTo>
                  <a:pt x="10504413" y="1508465"/>
                  <a:pt x="10486704" y="1684371"/>
                  <a:pt x="10500632" y="1913883"/>
                </a:cubicBezTo>
                <a:cubicBezTo>
                  <a:pt x="10514560" y="2143395"/>
                  <a:pt x="10525521" y="2337915"/>
                  <a:pt x="10500632" y="2651818"/>
                </a:cubicBezTo>
                <a:cubicBezTo>
                  <a:pt x="10475743" y="2965721"/>
                  <a:pt x="10500720" y="3139411"/>
                  <a:pt x="10500632" y="3389753"/>
                </a:cubicBezTo>
                <a:cubicBezTo>
                  <a:pt x="10500544" y="3640096"/>
                  <a:pt x="10494744" y="3782832"/>
                  <a:pt x="10500632" y="3991752"/>
                </a:cubicBezTo>
                <a:cubicBezTo>
                  <a:pt x="10506520" y="4200672"/>
                  <a:pt x="10523940" y="4437416"/>
                  <a:pt x="10500632" y="4684376"/>
                </a:cubicBezTo>
                <a:cubicBezTo>
                  <a:pt x="10477324" y="4931336"/>
                  <a:pt x="10523254" y="5004897"/>
                  <a:pt x="10500632" y="5286375"/>
                </a:cubicBezTo>
                <a:cubicBezTo>
                  <a:pt x="10274503" y="5309860"/>
                  <a:pt x="9883317" y="5314239"/>
                  <a:pt x="9609621" y="5286375"/>
                </a:cubicBezTo>
                <a:cubicBezTo>
                  <a:pt x="9335925" y="5258511"/>
                  <a:pt x="9104333" y="5249687"/>
                  <a:pt x="8816064" y="5286375"/>
                </a:cubicBezTo>
                <a:cubicBezTo>
                  <a:pt x="8527795" y="5323063"/>
                  <a:pt x="8405949" y="5256443"/>
                  <a:pt x="8022507" y="5286375"/>
                </a:cubicBezTo>
                <a:cubicBezTo>
                  <a:pt x="7639065" y="5316307"/>
                  <a:pt x="7314494" y="5283011"/>
                  <a:pt x="7131496" y="5286375"/>
                </a:cubicBezTo>
                <a:cubicBezTo>
                  <a:pt x="6948498" y="5289739"/>
                  <a:pt x="6804667" y="5304942"/>
                  <a:pt x="6532847" y="5286375"/>
                </a:cubicBezTo>
                <a:cubicBezTo>
                  <a:pt x="6261027" y="5267808"/>
                  <a:pt x="6052455" y="5256775"/>
                  <a:pt x="5836745" y="5286375"/>
                </a:cubicBezTo>
                <a:cubicBezTo>
                  <a:pt x="5621035" y="5315975"/>
                  <a:pt x="5457804" y="5286890"/>
                  <a:pt x="5140642" y="5286375"/>
                </a:cubicBezTo>
                <a:cubicBezTo>
                  <a:pt x="4823480" y="5285860"/>
                  <a:pt x="4770875" y="5301713"/>
                  <a:pt x="4541994" y="5286375"/>
                </a:cubicBezTo>
                <a:cubicBezTo>
                  <a:pt x="4313113" y="5271037"/>
                  <a:pt x="3966085" y="5304169"/>
                  <a:pt x="3650983" y="5286375"/>
                </a:cubicBezTo>
                <a:cubicBezTo>
                  <a:pt x="3335881" y="5268581"/>
                  <a:pt x="3046101" y="5306062"/>
                  <a:pt x="2857426" y="5286375"/>
                </a:cubicBezTo>
                <a:cubicBezTo>
                  <a:pt x="2668751" y="5266688"/>
                  <a:pt x="2543634" y="5292812"/>
                  <a:pt x="2258778" y="5286375"/>
                </a:cubicBezTo>
                <a:cubicBezTo>
                  <a:pt x="1973922" y="5279938"/>
                  <a:pt x="1903976" y="5316413"/>
                  <a:pt x="1562675" y="5286375"/>
                </a:cubicBezTo>
                <a:cubicBezTo>
                  <a:pt x="1221374" y="5256337"/>
                  <a:pt x="1067622" y="5284324"/>
                  <a:pt x="755196" y="5286375"/>
                </a:cubicBezTo>
                <a:cubicBezTo>
                  <a:pt x="755222" y="5004682"/>
                  <a:pt x="774311" y="4723193"/>
                  <a:pt x="755196" y="4548440"/>
                </a:cubicBezTo>
                <a:cubicBezTo>
                  <a:pt x="736081" y="4373687"/>
                  <a:pt x="779328" y="3999709"/>
                  <a:pt x="755196" y="3855817"/>
                </a:cubicBezTo>
                <a:cubicBezTo>
                  <a:pt x="731064" y="3711925"/>
                  <a:pt x="739895" y="3381045"/>
                  <a:pt x="755196" y="3253818"/>
                </a:cubicBezTo>
                <a:cubicBezTo>
                  <a:pt x="770497" y="3126591"/>
                  <a:pt x="728542" y="2706785"/>
                  <a:pt x="755196" y="2561194"/>
                </a:cubicBezTo>
                <a:cubicBezTo>
                  <a:pt x="781850" y="2415603"/>
                  <a:pt x="753498" y="2125019"/>
                  <a:pt x="755196" y="1868571"/>
                </a:cubicBezTo>
                <a:cubicBezTo>
                  <a:pt x="756894" y="1612124"/>
                  <a:pt x="759489" y="1197467"/>
                  <a:pt x="755196" y="755196"/>
                </a:cubicBezTo>
                <a:close/>
                <a:moveTo>
                  <a:pt x="0" y="0"/>
                </a:moveTo>
                <a:cubicBezTo>
                  <a:pt x="116666" y="85854"/>
                  <a:pt x="226200" y="254079"/>
                  <a:pt x="377598" y="377598"/>
                </a:cubicBezTo>
                <a:cubicBezTo>
                  <a:pt x="528996" y="501117"/>
                  <a:pt x="581082" y="567164"/>
                  <a:pt x="755196" y="755196"/>
                </a:cubicBezTo>
                <a:moveTo>
                  <a:pt x="0" y="6041571"/>
                </a:moveTo>
                <a:cubicBezTo>
                  <a:pt x="133230" y="5920171"/>
                  <a:pt x="283354" y="5771308"/>
                  <a:pt x="354942" y="5686629"/>
                </a:cubicBezTo>
                <a:cubicBezTo>
                  <a:pt x="426530" y="5601950"/>
                  <a:pt x="560254" y="5454427"/>
                  <a:pt x="755196" y="5286375"/>
                </a:cubicBezTo>
                <a:moveTo>
                  <a:pt x="11255828" y="0"/>
                </a:moveTo>
                <a:cubicBezTo>
                  <a:pt x="11109934" y="170583"/>
                  <a:pt x="10983437" y="241342"/>
                  <a:pt x="10900886" y="354942"/>
                </a:cubicBezTo>
                <a:cubicBezTo>
                  <a:pt x="10818335" y="468542"/>
                  <a:pt x="10616651" y="660924"/>
                  <a:pt x="10500632" y="755196"/>
                </a:cubicBezTo>
                <a:moveTo>
                  <a:pt x="11255828" y="6041571"/>
                </a:moveTo>
                <a:cubicBezTo>
                  <a:pt x="11112450" y="5934025"/>
                  <a:pt x="11016741" y="5782505"/>
                  <a:pt x="10878230" y="5663973"/>
                </a:cubicBezTo>
                <a:cubicBezTo>
                  <a:pt x="10739719" y="5545441"/>
                  <a:pt x="10693607" y="5468499"/>
                  <a:pt x="10500632" y="5286375"/>
                </a:cubicBezTo>
              </a:path>
            </a:pathLst>
          </a:custGeom>
          <a:solidFill>
            <a:srgbClr val="BAD9B1"/>
          </a:solidFill>
          <a:ln w="28575">
            <a:solidFill>
              <a:srgbClr val="416B35"/>
            </a:solidFill>
            <a:extLst>
              <a:ext uri="{C807C97D-BFC1-408E-A445-0C87EB9F89A2}">
                <ask:lineSketchStyleProps xmlns:ask="http://schemas.microsoft.com/office/drawing/2018/sketchyshapes" sd="244265834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5000" b="1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Freestyle Script" panose="030804020302050B0404" pitchFamily="66" charset="0"/>
              </a:rPr>
              <a:t>The End</a:t>
            </a:r>
            <a:endParaRPr lang="el-GR" sz="15000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4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F6CE-2582-383E-8F5D-33C1EA67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743" y="2002971"/>
            <a:ext cx="3505199" cy="477882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Temple of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Aphaia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Aegina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1923, Oil on cardboard mounted on canvas, 27.5x33.5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https://www.bonhams.com/auction/31745/lot/3/spyros-papaloukas-1892-1957-le-temple-dafea-egine/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0E40A-61FE-794F-579C-1C26CE2F3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77DC-7194-4E8D-2647-2BEBA578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628" y="1698171"/>
            <a:ext cx="4746171" cy="50509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 f Stratis Doukas,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1924, Oil on cardboard, 24 x 20 cm, B&amp;M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Theocharakis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Foundation, Greece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https://www.searchculture.gr/aggregator/portal/collections/theocharakis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tratis Doukas">
            <a:extLst>
              <a:ext uri="{FF2B5EF4-FFF2-40B4-BE49-F238E27FC236}">
                <a16:creationId xmlns:a16="http://schemas.microsoft.com/office/drawing/2014/main" id="{F633EAD5-BA78-4DCE-B730-BF5F56C2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7021"/>
            <a:ext cx="5648358" cy="6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D553-F2A6-2762-FD90-161A0001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14"/>
            <a:ext cx="4767943" cy="524691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Village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Kameno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Lesbos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1925, Oil on canvas, 59 x 51,5 cm, National Gallery, Athens,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https://www.nationalgallery.gr/en/artwork/the-village-kameno-on-lesbos/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e Village Kameno on Lesbos - National Gallery">
            <a:extLst>
              <a:ext uri="{FF2B5EF4-FFF2-40B4-BE49-F238E27FC236}">
                <a16:creationId xmlns:a16="http://schemas.microsoft.com/office/drawing/2014/main" id="{B3568A77-D6EF-9EF0-BA2E-44EA3CD2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8" y="97971"/>
            <a:ext cx="5639432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4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D188-346D-FF30-8EDA-8BA52B33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886"/>
            <a:ext cx="4757057" cy="4561114"/>
          </a:xfrm>
        </p:spPr>
        <p:txBody>
          <a:bodyPr>
            <a:normAutofit/>
          </a:bodyPr>
          <a:lstStyle/>
          <a:p>
            <a:pPr algn="ctr" fontAlgn="base"/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Suspenders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pasteboard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60,5 x 51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National Gallery, Athens, Greece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https://www.nationalgallery.gr/en/artwork/boy-with-suspenders/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5" name="Picture 4" descr="Boy with Suspenders - National Gallery">
            <a:extLst>
              <a:ext uri="{FF2B5EF4-FFF2-40B4-BE49-F238E27FC236}">
                <a16:creationId xmlns:a16="http://schemas.microsoft.com/office/drawing/2014/main" id="{891AD982-2F32-300C-3F77-69A48ABFE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187" y="95249"/>
            <a:ext cx="5631613" cy="66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05A1-28CE-81B5-A3C4-75611738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6743"/>
            <a:ext cx="5388429" cy="3831770"/>
          </a:xfrm>
        </p:spPr>
        <p:txBody>
          <a:bodyPr>
            <a:normAutofit/>
          </a:bodyPr>
          <a:lstStyle/>
          <a:p>
            <a:pPr algn="ctr" fontAlgn="base"/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Yeras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Mytilini</a:t>
            </a:r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34 x 28,5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National Gallery, Athens, Greece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https://www.nationalgallery.gr/en/artwork/the-village-of-yeras-on-mytilini-2219/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3" name="Picture 2" descr="The Village of Yeras on Mytilini - National Gallery">
            <a:extLst>
              <a:ext uri="{FF2B5EF4-FFF2-40B4-BE49-F238E27FC236}">
                <a16:creationId xmlns:a16="http://schemas.microsoft.com/office/drawing/2014/main" id="{4FF3F1C3-2FAB-C652-32D9-8DBA574C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08" y="138792"/>
            <a:ext cx="5048292" cy="64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DD17-4993-2928-5E69-500C9653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6" y="1698171"/>
            <a:ext cx="4691743" cy="5061177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1927, Oil on cardboard, 60 x50 cm, B&amp;M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Theocharakis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Foundation,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https://www.searchculture.gr/aggregator/edm/theocharakis/000163-103097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intain villages">
            <a:extLst>
              <a:ext uri="{FF2B5EF4-FFF2-40B4-BE49-F238E27FC236}">
                <a16:creationId xmlns:a16="http://schemas.microsoft.com/office/drawing/2014/main" id="{3166BE3B-9C94-8DF3-108E-8A458431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136"/>
            <a:ext cx="5649686" cy="66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3609-8472-8814-5058-0939F62F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366" y="1992085"/>
            <a:ext cx="4976434" cy="4735285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Arsanas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Agios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Gregorios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Monastery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1928, Oil on canvas, 58 x 48 cm, Alpha Bank Art Collection,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https://www.alphapolitismos.gr/en/art-collection/our-works-of-art/spyros-papaloukas-arsanas-of-agios-gregorios-monastery/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rsanas of Agios Gregorios Monastery by Spyros Papaloukas">
            <a:extLst>
              <a:ext uri="{FF2B5EF4-FFF2-40B4-BE49-F238E27FC236}">
                <a16:creationId xmlns:a16="http://schemas.microsoft.com/office/drawing/2014/main" id="{99C43736-15AA-B581-FDDE-5AC601949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3285"/>
            <a:ext cx="5539167" cy="6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1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484C-787F-CDB5-FD63-5184188A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71"/>
            <a:ext cx="2758539" cy="4169229"/>
          </a:xfrm>
        </p:spPr>
        <p:txBody>
          <a:bodyPr>
            <a:normAutofit/>
          </a:bodyPr>
          <a:lstStyle/>
          <a:p>
            <a:pPr algn="ctr" fontAlgn="base"/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Delphi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mounted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pasteboard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43,7 x 50,4 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National Gallery, Athens,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https://www.nationalgallery.gr/en/artwork/landscape-from-delphi/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3" name="Picture 2" descr="Landscape from Delphi - National Gallery">
            <a:extLst>
              <a:ext uri="{FF2B5EF4-FFF2-40B4-BE49-F238E27FC236}">
                <a16:creationId xmlns:a16="http://schemas.microsoft.com/office/drawing/2014/main" id="{CE1DC4B0-D01D-9FEA-A0E4-CC3F518D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39" y="97971"/>
            <a:ext cx="7757062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437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Freestyle Script</vt:lpstr>
      <vt:lpstr>Times New Roman</vt:lpstr>
      <vt:lpstr>Office Theme</vt:lpstr>
      <vt:lpstr>PowerPoint Presentation</vt:lpstr>
      <vt:lpstr>The Temple of Aphaia, Aegina, 1923, Oil on cardboard mounted on canvas, 27.5x33.5 cm, Private Collection https://www.bonhams.com/auction/31745/lot/3/spyros-papaloukas-1892-1957-le-temple-dafea-egine/   </vt:lpstr>
      <vt:lpstr>Portrait f Stratis Doukas, 1924, Oil on cardboard, 24 x 20 cm, B&amp;M Theocharakis Foundation, Greece  https://www.searchculture.gr/aggregator/portal/collections/theocharakis </vt:lpstr>
      <vt:lpstr>The Village Kameno on Lesbos, ca 1925, Oil on canvas, 59 x 51,5 cm, National Gallery, Athens, Greece https://www.nationalgallery.gr/en/artwork/the-village-kameno-on-lesbos/ </vt:lpstr>
      <vt:lpstr>Boy with Suspenders, 1925, Oil on pasteboard, 60,5 x 51 cm, National Gallery, Athens, Greece https://www.nationalgallery.gr/en/artwork/boy-with-suspenders/  </vt:lpstr>
      <vt:lpstr>The Village of Yeras on Mytilini, 1925, Oil on canvas, 34 x 28,5 cm, National Gallery, Athens, Greece https://www.nationalgallery.gr/en/artwork/the-village-of-yeras-on-mytilini-2219/  </vt:lpstr>
      <vt:lpstr>Maintain villages, 1927, Oil on cardboard, 60 x50 cm, B&amp;M Theocharakis Foundation, Greece https://www.searchculture.gr/aggregator/edm/theocharakis/000163-103097  </vt:lpstr>
      <vt:lpstr>Arsanas of Agios Gregorios Monastery, 1928, Oil on canvas, 58 x 48 cm, Alpha Bank Art Collection, Greece https://www.alphapolitismos.gr/en/art-collection/our-works-of-art/spyros-papaloukas-arsanas-of-agios-gregorios-monastery/ </vt:lpstr>
      <vt:lpstr>Landscape from Delphi, 1945, Oil on canvas mounted on pasteboard, 43,7 x 50,4 cm, National Gallery, Athens, Greece https://www.nationalgallery.gr/en/artwork/landscape-from-delphi/  </vt:lpstr>
      <vt:lpstr>Agios Fokas, Paros, 1948, Oil on cardboard, 20 x24 cm, B&amp;M Theocharakis Foundation, Greece https://www.searchculture.gr/aggregator/edm/theocharakis/000163-103112 </vt:lpstr>
      <vt:lpstr>Landscape from Antiparos, 1948, Oil on cardboard, 44 x 64 cm, B&amp;M Theocharakis Foundation, Greece https://www.searchculture.gr/aggregator/edm/theocharakis/000163-103109  </vt:lpstr>
      <vt:lpstr>Vase of Flowers (dark colors), 1956, Oil on canvas, 51 x 40,5 cm, National Gallery, Athens, Greece https://www.nationalgallery.gr/en/artwork/vase-of-flowers-dark-colors-3691/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2026-05-25T05:55:43Z</dcterms:created>
  <dcterms:modified xsi:type="dcterms:W3CDTF">2026-05-25T07:39:35Z</dcterms:modified>
</cp:coreProperties>
</file>