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8" r:id="rId3"/>
    <p:sldId id="257" r:id="rId4"/>
    <p:sldId id="259" r:id="rId5"/>
    <p:sldId id="260" r:id="rId6"/>
    <p:sldId id="304" r:id="rId7"/>
    <p:sldId id="305" r:id="rId8"/>
    <p:sldId id="306" r:id="rId9"/>
    <p:sldId id="307" r:id="rId10"/>
    <p:sldId id="308" r:id="rId11"/>
    <p:sldId id="261" r:id="rId12"/>
    <p:sldId id="263" r:id="rId13"/>
    <p:sldId id="309" r:id="rId14"/>
    <p:sldId id="262" r:id="rId15"/>
    <p:sldId id="310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lia Spiliakou" userId="f4bd6b91a0b5818a" providerId="LiveId" clId="{32E9C53C-1172-4393-897C-A8AC9B872087}"/>
    <pc:docChg chg="modSld">
      <pc:chgData name="Amalia Spiliakou" userId="f4bd6b91a0b5818a" providerId="LiveId" clId="{32E9C53C-1172-4393-897C-A8AC9B872087}" dt="2024-01-23T02:36:10.061" v="0" actId="20577"/>
      <pc:docMkLst>
        <pc:docMk/>
      </pc:docMkLst>
      <pc:sldChg chg="modSp mod">
        <pc:chgData name="Amalia Spiliakou" userId="f4bd6b91a0b5818a" providerId="LiveId" clId="{32E9C53C-1172-4393-897C-A8AC9B872087}" dt="2024-01-23T02:36:10.061" v="0" actId="20577"/>
        <pc:sldMkLst>
          <pc:docMk/>
          <pc:sldMk cId="2811477073" sldId="259"/>
        </pc:sldMkLst>
        <pc:spChg chg="mod">
          <ac:chgData name="Amalia Spiliakou" userId="f4bd6b91a0b5818a" providerId="LiveId" clId="{32E9C53C-1172-4393-897C-A8AC9B872087}" dt="2024-01-23T02:36:10.061" v="0" actId="20577"/>
          <ac:spMkLst>
            <pc:docMk/>
            <pc:sldMk cId="2811477073" sldId="259"/>
            <ac:spMk id="5" creationId="{6225182A-F74C-D42B-4CEA-17507DBE2BDC}"/>
          </ac:spMkLst>
        </pc:spChg>
      </pc:sldChg>
    </pc:docChg>
  </pc:docChgLst>
  <pc:docChgLst>
    <pc:chgData name="Amalia Spiliakou" userId="f4bd6b91a0b5818a" providerId="LiveId" clId="{A0E31B9C-7908-44BC-9277-162589281BAC}"/>
    <pc:docChg chg="undo redo custSel addSld delSld modSld sldOrd">
      <pc:chgData name="Amalia Spiliakou" userId="f4bd6b91a0b5818a" providerId="LiveId" clId="{A0E31B9C-7908-44BC-9277-162589281BAC}" dt="2023-12-02T12:47:06.835" v="724" actId="20577"/>
      <pc:docMkLst>
        <pc:docMk/>
      </pc:docMkLst>
      <pc:sldChg chg="addSp modSp mod chgLayout">
        <pc:chgData name="Amalia Spiliakou" userId="f4bd6b91a0b5818a" providerId="LiveId" clId="{A0E31B9C-7908-44BC-9277-162589281BAC}" dt="2023-12-02T10:13:34.795" v="7" actId="14100"/>
        <pc:sldMkLst>
          <pc:docMk/>
          <pc:sldMk cId="3627116367" sldId="257"/>
        </pc:sldMkLst>
        <pc:spChg chg="add mod ord">
          <ac:chgData name="Amalia Spiliakou" userId="f4bd6b91a0b5818a" providerId="LiveId" clId="{A0E31B9C-7908-44BC-9277-162589281BAC}" dt="2023-12-02T10:13:34.795" v="7" actId="14100"/>
          <ac:spMkLst>
            <pc:docMk/>
            <pc:sldMk cId="3627116367" sldId="257"/>
            <ac:spMk id="3" creationId="{9B559B24-1C49-BAE4-F951-3F1AFC54862E}"/>
          </ac:spMkLst>
        </pc:spChg>
      </pc:sldChg>
      <pc:sldChg chg="modSp mod">
        <pc:chgData name="Amalia Spiliakou" userId="f4bd6b91a0b5818a" providerId="LiveId" clId="{A0E31B9C-7908-44BC-9277-162589281BAC}" dt="2023-12-02T10:22:41.046" v="87" actId="20577"/>
        <pc:sldMkLst>
          <pc:docMk/>
          <pc:sldMk cId="1916557633" sldId="258"/>
        </pc:sldMkLst>
        <pc:spChg chg="mod">
          <ac:chgData name="Amalia Spiliakou" userId="f4bd6b91a0b5818a" providerId="LiveId" clId="{A0E31B9C-7908-44BC-9277-162589281BAC}" dt="2023-12-02T10:22:41.046" v="87" actId="20577"/>
          <ac:spMkLst>
            <pc:docMk/>
            <pc:sldMk cId="1916557633" sldId="258"/>
            <ac:spMk id="2" creationId="{A6005F01-C50A-A4C6-C555-6A9E589A8FF3}"/>
          </ac:spMkLst>
        </pc:spChg>
      </pc:sldChg>
      <pc:sldChg chg="addSp delSp modSp mod setBg chgLayout">
        <pc:chgData name="Amalia Spiliakou" userId="f4bd6b91a0b5818a" providerId="LiveId" clId="{A0E31B9C-7908-44BC-9277-162589281BAC}" dt="2023-12-02T10:18:04.739" v="44"/>
        <pc:sldMkLst>
          <pc:docMk/>
          <pc:sldMk cId="2811477073" sldId="259"/>
        </pc:sldMkLst>
        <pc:spChg chg="del mod">
          <ac:chgData name="Amalia Spiliakou" userId="f4bd6b91a0b5818a" providerId="LiveId" clId="{A0E31B9C-7908-44BC-9277-162589281BAC}" dt="2023-12-02T10:16:00.365" v="20" actId="478"/>
          <ac:spMkLst>
            <pc:docMk/>
            <pc:sldMk cId="2811477073" sldId="259"/>
            <ac:spMk id="2" creationId="{4663560D-DA2C-29DF-96B0-C85AE43E88E3}"/>
          </ac:spMkLst>
        </pc:spChg>
        <pc:spChg chg="add del mod">
          <ac:chgData name="Amalia Spiliakou" userId="f4bd6b91a0b5818a" providerId="LiveId" clId="{A0E31B9C-7908-44BC-9277-162589281BAC}" dt="2023-12-02T10:16:13.184" v="21" actId="478"/>
          <ac:spMkLst>
            <pc:docMk/>
            <pc:sldMk cId="2811477073" sldId="259"/>
            <ac:spMk id="4" creationId="{C2997ADB-428D-F224-F049-15034A99667A}"/>
          </ac:spMkLst>
        </pc:spChg>
        <pc:spChg chg="add mod ord">
          <ac:chgData name="Amalia Spiliakou" userId="f4bd6b91a0b5818a" providerId="LiveId" clId="{A0E31B9C-7908-44BC-9277-162589281BAC}" dt="2023-12-02T10:17:44.397" v="43" actId="14100"/>
          <ac:spMkLst>
            <pc:docMk/>
            <pc:sldMk cId="2811477073" sldId="259"/>
            <ac:spMk id="5" creationId="{6225182A-F74C-D42B-4CEA-17507DBE2BDC}"/>
          </ac:spMkLst>
        </pc:spChg>
        <pc:picChg chg="add mod">
          <ac:chgData name="Amalia Spiliakou" userId="f4bd6b91a0b5818a" providerId="LiveId" clId="{A0E31B9C-7908-44BC-9277-162589281BAC}" dt="2023-12-02T10:14:28.611" v="11" actId="14100"/>
          <ac:picMkLst>
            <pc:docMk/>
            <pc:sldMk cId="2811477073" sldId="259"/>
            <ac:picMk id="3074" creationId="{C9ACFED1-FBA0-F683-3794-C0E9585DE0B9}"/>
          </ac:picMkLst>
        </pc:picChg>
        <pc:picChg chg="add mod">
          <ac:chgData name="Amalia Spiliakou" userId="f4bd6b91a0b5818a" providerId="LiveId" clId="{A0E31B9C-7908-44BC-9277-162589281BAC}" dt="2023-12-02T10:15:26.200" v="14" actId="14100"/>
          <ac:picMkLst>
            <pc:docMk/>
            <pc:sldMk cId="2811477073" sldId="259"/>
            <ac:picMk id="3076" creationId="{3229ACB1-4833-5CB0-9242-38469DD802C9}"/>
          </ac:picMkLst>
        </pc:picChg>
      </pc:sldChg>
      <pc:sldChg chg="addSp modSp mod setBg">
        <pc:chgData name="Amalia Spiliakou" userId="f4bd6b91a0b5818a" providerId="LiveId" clId="{A0E31B9C-7908-44BC-9277-162589281BAC}" dt="2023-12-02T10:24:30.054" v="102" actId="14100"/>
        <pc:sldMkLst>
          <pc:docMk/>
          <pc:sldMk cId="2574671284" sldId="260"/>
        </pc:sldMkLst>
        <pc:spChg chg="mod">
          <ac:chgData name="Amalia Spiliakou" userId="f4bd6b91a0b5818a" providerId="LiveId" clId="{A0E31B9C-7908-44BC-9277-162589281BAC}" dt="2023-12-02T10:24:30.054" v="102" actId="14100"/>
          <ac:spMkLst>
            <pc:docMk/>
            <pc:sldMk cId="2574671284" sldId="260"/>
            <ac:spMk id="2" creationId="{2156CCBB-0310-6377-ACBC-CA1D23D904DB}"/>
          </ac:spMkLst>
        </pc:spChg>
        <pc:picChg chg="add mod">
          <ac:chgData name="Amalia Spiliakou" userId="f4bd6b91a0b5818a" providerId="LiveId" clId="{A0E31B9C-7908-44BC-9277-162589281BAC}" dt="2023-12-02T10:21:16.560" v="49" actId="1076"/>
          <ac:picMkLst>
            <pc:docMk/>
            <pc:sldMk cId="2574671284" sldId="260"/>
            <ac:picMk id="4098" creationId="{2137424A-6055-1A46-9616-48B7EA8472E4}"/>
          </ac:picMkLst>
        </pc:picChg>
        <pc:picChg chg="add mod">
          <ac:chgData name="Amalia Spiliakou" userId="f4bd6b91a0b5818a" providerId="LiveId" clId="{A0E31B9C-7908-44BC-9277-162589281BAC}" dt="2023-12-02T10:24:07.367" v="94" actId="1076"/>
          <ac:picMkLst>
            <pc:docMk/>
            <pc:sldMk cId="2574671284" sldId="260"/>
            <ac:picMk id="4100" creationId="{0FF0684E-39A8-66A8-731B-0BBFBD5FB239}"/>
          </ac:picMkLst>
        </pc:picChg>
      </pc:sldChg>
      <pc:sldChg chg="addSp delSp modSp mod setBg">
        <pc:chgData name="Amalia Spiliakou" userId="f4bd6b91a0b5818a" providerId="LiveId" clId="{A0E31B9C-7908-44BC-9277-162589281BAC}" dt="2023-12-02T12:46:16.163" v="721" actId="20577"/>
        <pc:sldMkLst>
          <pc:docMk/>
          <pc:sldMk cId="1109269124" sldId="261"/>
        </pc:sldMkLst>
        <pc:spChg chg="mod">
          <ac:chgData name="Amalia Spiliakou" userId="f4bd6b91a0b5818a" providerId="LiveId" clId="{A0E31B9C-7908-44BC-9277-162589281BAC}" dt="2023-12-02T12:46:16.163" v="721" actId="20577"/>
          <ac:spMkLst>
            <pc:docMk/>
            <pc:sldMk cId="1109269124" sldId="261"/>
            <ac:spMk id="2" creationId="{A105A2F8-5B89-466C-D71D-5CEDACF3786E}"/>
          </ac:spMkLst>
        </pc:spChg>
        <pc:picChg chg="add del mod">
          <ac:chgData name="Amalia Spiliakou" userId="f4bd6b91a0b5818a" providerId="LiveId" clId="{A0E31B9C-7908-44BC-9277-162589281BAC}" dt="2023-12-02T10:28:55.835" v="138" actId="478"/>
          <ac:picMkLst>
            <pc:docMk/>
            <pc:sldMk cId="1109269124" sldId="261"/>
            <ac:picMk id="6146" creationId="{41C74ECF-992B-5652-A38B-70897A4FB21D}"/>
          </ac:picMkLst>
        </pc:picChg>
        <pc:picChg chg="add mod">
          <ac:chgData name="Amalia Spiliakou" userId="f4bd6b91a0b5818a" providerId="LiveId" clId="{A0E31B9C-7908-44BC-9277-162589281BAC}" dt="2023-12-02T10:29:26.481" v="142" actId="1076"/>
          <ac:picMkLst>
            <pc:docMk/>
            <pc:sldMk cId="1109269124" sldId="261"/>
            <ac:picMk id="6148" creationId="{DBB5872D-DF9B-AAE9-F5F0-2943A297AA66}"/>
          </ac:picMkLst>
        </pc:picChg>
      </pc:sldChg>
      <pc:sldChg chg="addSp modSp mod setBg">
        <pc:chgData name="Amalia Spiliakou" userId="f4bd6b91a0b5818a" providerId="LiveId" clId="{A0E31B9C-7908-44BC-9277-162589281BAC}" dt="2023-12-02T12:44:03.688" v="696" actId="20577"/>
        <pc:sldMkLst>
          <pc:docMk/>
          <pc:sldMk cId="3612930196" sldId="262"/>
        </pc:sldMkLst>
        <pc:spChg chg="mod">
          <ac:chgData name="Amalia Spiliakou" userId="f4bd6b91a0b5818a" providerId="LiveId" clId="{A0E31B9C-7908-44BC-9277-162589281BAC}" dt="2023-12-02T12:44:03.688" v="696" actId="20577"/>
          <ac:spMkLst>
            <pc:docMk/>
            <pc:sldMk cId="3612930196" sldId="262"/>
            <ac:spMk id="2" creationId="{6053C618-886D-DB85-AC33-BF218C2DEBD9}"/>
          </ac:spMkLst>
        </pc:spChg>
        <pc:picChg chg="add mod">
          <ac:chgData name="Amalia Spiliakou" userId="f4bd6b91a0b5818a" providerId="LiveId" clId="{A0E31B9C-7908-44BC-9277-162589281BAC}" dt="2023-12-02T10:25:59.527" v="106" actId="1076"/>
          <ac:picMkLst>
            <pc:docMk/>
            <pc:sldMk cId="3612930196" sldId="262"/>
            <ac:picMk id="5122" creationId="{781B8A28-2A80-9001-205C-D571E021C785}"/>
          </ac:picMkLst>
        </pc:picChg>
      </pc:sldChg>
      <pc:sldChg chg="addSp modSp mod ord setBg">
        <pc:chgData name="Amalia Spiliakou" userId="f4bd6b91a0b5818a" providerId="LiveId" clId="{A0E31B9C-7908-44BC-9277-162589281BAC}" dt="2023-12-02T12:44:50.667" v="712" actId="6549"/>
        <pc:sldMkLst>
          <pc:docMk/>
          <pc:sldMk cId="1537882748" sldId="263"/>
        </pc:sldMkLst>
        <pc:spChg chg="mod">
          <ac:chgData name="Amalia Spiliakou" userId="f4bd6b91a0b5818a" providerId="LiveId" clId="{A0E31B9C-7908-44BC-9277-162589281BAC}" dt="2023-12-02T12:44:50.667" v="712" actId="6549"/>
          <ac:spMkLst>
            <pc:docMk/>
            <pc:sldMk cId="1537882748" sldId="263"/>
            <ac:spMk id="2" creationId="{2443DB6F-2F1B-BE6C-1092-283B0D05108C}"/>
          </ac:spMkLst>
        </pc:spChg>
        <pc:picChg chg="add mod">
          <ac:chgData name="Amalia Spiliakou" userId="f4bd6b91a0b5818a" providerId="LiveId" clId="{A0E31B9C-7908-44BC-9277-162589281BAC}" dt="2023-12-02T10:32:06.829" v="175" actId="14100"/>
          <ac:picMkLst>
            <pc:docMk/>
            <pc:sldMk cId="1537882748" sldId="263"/>
            <ac:picMk id="4" creationId="{C42ABC37-BE45-B02E-09D9-045DA20B1669}"/>
          </ac:picMkLst>
        </pc:picChg>
        <pc:picChg chg="add mod">
          <ac:chgData name="Amalia Spiliakou" userId="f4bd6b91a0b5818a" providerId="LiveId" clId="{A0E31B9C-7908-44BC-9277-162589281BAC}" dt="2023-12-02T10:34:34.833" v="205" actId="1076"/>
          <ac:picMkLst>
            <pc:docMk/>
            <pc:sldMk cId="1537882748" sldId="263"/>
            <ac:picMk id="6" creationId="{B4BA66DD-50B9-7683-9E54-92EBFBA193D2}"/>
          </ac:picMkLst>
        </pc:picChg>
      </pc:sldChg>
      <pc:sldChg chg="addSp modSp del mod setBg">
        <pc:chgData name="Amalia Spiliakou" userId="f4bd6b91a0b5818a" providerId="LiveId" clId="{A0E31B9C-7908-44BC-9277-162589281BAC}" dt="2023-12-02T10:38:19.859" v="235" actId="47"/>
        <pc:sldMkLst>
          <pc:docMk/>
          <pc:sldMk cId="4008197223" sldId="264"/>
        </pc:sldMkLst>
        <pc:spChg chg="mod">
          <ac:chgData name="Amalia Spiliakou" userId="f4bd6b91a0b5818a" providerId="LiveId" clId="{A0E31B9C-7908-44BC-9277-162589281BAC}" dt="2023-12-02T10:37:36.180" v="234" actId="14100"/>
          <ac:spMkLst>
            <pc:docMk/>
            <pc:sldMk cId="4008197223" sldId="264"/>
            <ac:spMk id="2" creationId="{E78E1A5E-E621-69C7-F833-D948CE341501}"/>
          </ac:spMkLst>
        </pc:spChg>
        <pc:picChg chg="add mod">
          <ac:chgData name="Amalia Spiliakou" userId="f4bd6b91a0b5818a" providerId="LiveId" clId="{A0E31B9C-7908-44BC-9277-162589281BAC}" dt="2023-12-02T10:35:35.610" v="211" actId="1076"/>
          <ac:picMkLst>
            <pc:docMk/>
            <pc:sldMk cId="4008197223" sldId="264"/>
            <ac:picMk id="7170" creationId="{757A17B6-FC9B-AEDC-75C8-373ED833B3F0}"/>
          </ac:picMkLst>
        </pc:picChg>
      </pc:sldChg>
      <pc:sldChg chg="addSp delSp modSp del mod setBg chgLayout">
        <pc:chgData name="Amalia Spiliakou" userId="f4bd6b91a0b5818a" providerId="LiveId" clId="{A0E31B9C-7908-44BC-9277-162589281BAC}" dt="2023-12-02T12:37:00.236" v="664" actId="47"/>
        <pc:sldMkLst>
          <pc:docMk/>
          <pc:sldMk cId="728652762" sldId="265"/>
        </pc:sldMkLst>
        <pc:spChg chg="del">
          <ac:chgData name="Amalia Spiliakou" userId="f4bd6b91a0b5818a" providerId="LiveId" clId="{A0E31B9C-7908-44BC-9277-162589281BAC}" dt="2023-12-02T11:15:22.445" v="558" actId="700"/>
          <ac:spMkLst>
            <pc:docMk/>
            <pc:sldMk cId="728652762" sldId="265"/>
            <ac:spMk id="2" creationId="{F503E045-B4F7-B071-490B-FACB1F7FB917}"/>
          </ac:spMkLst>
        </pc:spChg>
        <pc:spChg chg="add del mod ord">
          <ac:chgData name="Amalia Spiliakou" userId="f4bd6b91a0b5818a" providerId="LiveId" clId="{A0E31B9C-7908-44BC-9277-162589281BAC}" dt="2023-12-02T11:16:40.729" v="562" actId="478"/>
          <ac:spMkLst>
            <pc:docMk/>
            <pc:sldMk cId="728652762" sldId="265"/>
            <ac:spMk id="5" creationId="{548616A7-CB09-1A0D-DDDA-18DBAB1A609F}"/>
          </ac:spMkLst>
        </pc:spChg>
        <pc:spChg chg="add mod ord">
          <ac:chgData name="Amalia Spiliakou" userId="f4bd6b91a0b5818a" providerId="LiveId" clId="{A0E31B9C-7908-44BC-9277-162589281BAC}" dt="2023-12-02T11:20:59.544" v="589" actId="207"/>
          <ac:spMkLst>
            <pc:docMk/>
            <pc:sldMk cId="728652762" sldId="265"/>
            <ac:spMk id="7" creationId="{150EC188-0B22-225A-5873-36B250E3AA33}"/>
          </ac:spMkLst>
        </pc:spChg>
        <pc:picChg chg="add del mod">
          <ac:chgData name="Amalia Spiliakou" userId="f4bd6b91a0b5818a" providerId="LiveId" clId="{A0E31B9C-7908-44BC-9277-162589281BAC}" dt="2023-12-02T11:15:27.674" v="559" actId="478"/>
          <ac:picMkLst>
            <pc:docMk/>
            <pc:sldMk cId="728652762" sldId="265"/>
            <ac:picMk id="4" creationId="{019930A2-3DDE-411A-5E5C-36EF80DCACBA}"/>
          </ac:picMkLst>
        </pc:picChg>
        <pc:picChg chg="add mod">
          <ac:chgData name="Amalia Spiliakou" userId="f4bd6b91a0b5818a" providerId="LiveId" clId="{A0E31B9C-7908-44BC-9277-162589281BAC}" dt="2023-12-02T11:21:19.689" v="591" actId="1076"/>
          <ac:picMkLst>
            <pc:docMk/>
            <pc:sldMk cId="728652762" sldId="265"/>
            <ac:picMk id="6" creationId="{131EE5CD-D8DE-B5F5-0E9C-72CD6C42C367}"/>
          </ac:picMkLst>
        </pc:picChg>
        <pc:picChg chg="add mod">
          <ac:chgData name="Amalia Spiliakou" userId="f4bd6b91a0b5818a" providerId="LiveId" clId="{A0E31B9C-7908-44BC-9277-162589281BAC}" dt="2023-12-02T11:17:57.320" v="566" actId="1076"/>
          <ac:picMkLst>
            <pc:docMk/>
            <pc:sldMk cId="728652762" sldId="265"/>
            <ac:picMk id="14338" creationId="{63EEC795-1E5F-3D72-37CD-3E606B64C5BD}"/>
          </ac:picMkLst>
        </pc:picChg>
      </pc:sldChg>
      <pc:sldChg chg="addSp delSp modSp del mod ord setBg chgLayout">
        <pc:chgData name="Amalia Spiliakou" userId="f4bd6b91a0b5818a" providerId="LiveId" clId="{A0E31B9C-7908-44BC-9277-162589281BAC}" dt="2023-12-02T12:37:01.263" v="665" actId="47"/>
        <pc:sldMkLst>
          <pc:docMk/>
          <pc:sldMk cId="4282651719" sldId="266"/>
        </pc:sldMkLst>
        <pc:spChg chg="del">
          <ac:chgData name="Amalia Spiliakou" userId="f4bd6b91a0b5818a" providerId="LiveId" clId="{A0E31B9C-7908-44BC-9277-162589281BAC}" dt="2023-12-02T12:25:00.480" v="639" actId="478"/>
          <ac:spMkLst>
            <pc:docMk/>
            <pc:sldMk cId="4282651719" sldId="266"/>
            <ac:spMk id="2" creationId="{B02869D1-C192-35D0-3F85-DD6121C87AA9}"/>
          </ac:spMkLst>
        </pc:spChg>
        <pc:spChg chg="add mod ord">
          <ac:chgData name="Amalia Spiliakou" userId="f4bd6b91a0b5818a" providerId="LiveId" clId="{A0E31B9C-7908-44BC-9277-162589281BAC}" dt="2023-12-02T12:27:01.093" v="663" actId="20577"/>
          <ac:spMkLst>
            <pc:docMk/>
            <pc:sldMk cId="4282651719" sldId="266"/>
            <ac:spMk id="3" creationId="{FD198BCF-073F-61E8-10C4-29CC2E28D9E0}"/>
          </ac:spMkLst>
        </pc:spChg>
        <pc:picChg chg="add mod">
          <ac:chgData name="Amalia Spiliakou" userId="f4bd6b91a0b5818a" providerId="LiveId" clId="{A0E31B9C-7908-44BC-9277-162589281BAC}" dt="2023-12-02T12:26:08.970" v="653" actId="1038"/>
          <ac:picMkLst>
            <pc:docMk/>
            <pc:sldMk cId="4282651719" sldId="266"/>
            <ac:picMk id="15362" creationId="{2DFB4DA1-851A-521D-8D37-ABBB4C243AAC}"/>
          </ac:picMkLst>
        </pc:picChg>
        <pc:picChg chg="add mod">
          <ac:chgData name="Amalia Spiliakou" userId="f4bd6b91a0b5818a" providerId="LiveId" clId="{A0E31B9C-7908-44BC-9277-162589281BAC}" dt="2023-12-02T12:26:16.655" v="654" actId="1076"/>
          <ac:picMkLst>
            <pc:docMk/>
            <pc:sldMk cId="4282651719" sldId="266"/>
            <ac:picMk id="15364" creationId="{1BB18332-B407-5088-C0B6-F0D0FB7B6C8D}"/>
          </ac:picMkLst>
        </pc:picChg>
      </pc:sldChg>
      <pc:sldChg chg="del">
        <pc:chgData name="Amalia Spiliakou" userId="f4bd6b91a0b5818a" providerId="LiveId" clId="{A0E31B9C-7908-44BC-9277-162589281BAC}" dt="2023-12-02T12:41:18.215" v="666" actId="47"/>
        <pc:sldMkLst>
          <pc:docMk/>
          <pc:sldMk cId="2820108964" sldId="267"/>
        </pc:sldMkLst>
      </pc:sldChg>
      <pc:sldChg chg="del">
        <pc:chgData name="Amalia Spiliakou" userId="f4bd6b91a0b5818a" providerId="LiveId" clId="{A0E31B9C-7908-44BC-9277-162589281BAC}" dt="2023-12-02T12:41:19.064" v="667" actId="47"/>
        <pc:sldMkLst>
          <pc:docMk/>
          <pc:sldMk cId="1499114966" sldId="268"/>
        </pc:sldMkLst>
      </pc:sldChg>
      <pc:sldChg chg="del">
        <pc:chgData name="Amalia Spiliakou" userId="f4bd6b91a0b5818a" providerId="LiveId" clId="{A0E31B9C-7908-44BC-9277-162589281BAC}" dt="2023-12-02T12:41:19.865" v="668" actId="47"/>
        <pc:sldMkLst>
          <pc:docMk/>
          <pc:sldMk cId="3861629452" sldId="269"/>
        </pc:sldMkLst>
      </pc:sldChg>
      <pc:sldChg chg="addSp delSp modSp new mod setBg">
        <pc:chgData name="Amalia Spiliakou" userId="f4bd6b91a0b5818a" providerId="LiveId" clId="{A0E31B9C-7908-44BC-9277-162589281BAC}" dt="2023-12-02T10:43:22.176" v="282" actId="1076"/>
        <pc:sldMkLst>
          <pc:docMk/>
          <pc:sldMk cId="2858592522" sldId="304"/>
        </pc:sldMkLst>
        <pc:spChg chg="mod">
          <ac:chgData name="Amalia Spiliakou" userId="f4bd6b91a0b5818a" providerId="LiveId" clId="{A0E31B9C-7908-44BC-9277-162589281BAC}" dt="2023-12-02T10:42:55.731" v="280" actId="14100"/>
          <ac:spMkLst>
            <pc:docMk/>
            <pc:sldMk cId="2858592522" sldId="304"/>
            <ac:spMk id="2" creationId="{99A2A393-D7A0-211C-774A-F5F5CA53F8F0}"/>
          </ac:spMkLst>
        </pc:spChg>
        <pc:spChg chg="add del">
          <ac:chgData name="Amalia Spiliakou" userId="f4bd6b91a0b5818a" providerId="LiveId" clId="{A0E31B9C-7908-44BC-9277-162589281BAC}" dt="2023-12-02T10:40:21.581" v="246" actId="478"/>
          <ac:spMkLst>
            <pc:docMk/>
            <pc:sldMk cId="2858592522" sldId="304"/>
            <ac:spMk id="4" creationId="{F20C6B7C-7D72-B989-1364-57873A22EACD}"/>
          </ac:spMkLst>
        </pc:spChg>
        <pc:picChg chg="add mod">
          <ac:chgData name="Amalia Spiliakou" userId="f4bd6b91a0b5818a" providerId="LiveId" clId="{A0E31B9C-7908-44BC-9277-162589281BAC}" dt="2023-12-02T10:39:44.828" v="239" actId="14100"/>
          <ac:picMkLst>
            <pc:docMk/>
            <pc:sldMk cId="2858592522" sldId="304"/>
            <ac:picMk id="8194" creationId="{C4EED1A5-651A-4F60-EC22-53470E130652}"/>
          </ac:picMkLst>
        </pc:picChg>
        <pc:picChg chg="add mod">
          <ac:chgData name="Amalia Spiliakou" userId="f4bd6b91a0b5818a" providerId="LiveId" clId="{A0E31B9C-7908-44BC-9277-162589281BAC}" dt="2023-12-02T10:43:22.176" v="282" actId="1076"/>
          <ac:picMkLst>
            <pc:docMk/>
            <pc:sldMk cId="2858592522" sldId="304"/>
            <ac:picMk id="8196" creationId="{C9C44C76-96E2-A556-2F7B-1043568458BF}"/>
          </ac:picMkLst>
        </pc:picChg>
      </pc:sldChg>
      <pc:sldChg chg="addSp modSp new mod ord setBg">
        <pc:chgData name="Amalia Spiliakou" userId="f4bd6b91a0b5818a" providerId="LiveId" clId="{A0E31B9C-7908-44BC-9277-162589281BAC}" dt="2023-12-02T10:49:02.394" v="330"/>
        <pc:sldMkLst>
          <pc:docMk/>
          <pc:sldMk cId="3413580457" sldId="305"/>
        </pc:sldMkLst>
        <pc:spChg chg="mod">
          <ac:chgData name="Amalia Spiliakou" userId="f4bd6b91a0b5818a" providerId="LiveId" clId="{A0E31B9C-7908-44BC-9277-162589281BAC}" dt="2023-12-02T10:47:37.479" v="318" actId="14100"/>
          <ac:spMkLst>
            <pc:docMk/>
            <pc:sldMk cId="3413580457" sldId="305"/>
            <ac:spMk id="2" creationId="{84DE6469-E2CD-26E9-E1E7-64B97D3960F9}"/>
          </ac:spMkLst>
        </pc:spChg>
        <pc:picChg chg="add mod">
          <ac:chgData name="Amalia Spiliakou" userId="f4bd6b91a0b5818a" providerId="LiveId" clId="{A0E31B9C-7908-44BC-9277-162589281BAC}" dt="2023-12-02T10:45:13.281" v="287" actId="1076"/>
          <ac:picMkLst>
            <pc:docMk/>
            <pc:sldMk cId="3413580457" sldId="305"/>
            <ac:picMk id="9218" creationId="{64CC4EAA-EDE0-6ADB-D172-7E48742D986E}"/>
          </ac:picMkLst>
        </pc:picChg>
      </pc:sldChg>
      <pc:sldChg chg="addSp modSp new mod setBg">
        <pc:chgData name="Amalia Spiliakou" userId="f4bd6b91a0b5818a" providerId="LiveId" clId="{A0E31B9C-7908-44BC-9277-162589281BAC}" dt="2023-12-02T12:47:06.835" v="724" actId="20577"/>
        <pc:sldMkLst>
          <pc:docMk/>
          <pc:sldMk cId="1994890487" sldId="306"/>
        </pc:sldMkLst>
        <pc:spChg chg="mod">
          <ac:chgData name="Amalia Spiliakou" userId="f4bd6b91a0b5818a" providerId="LiveId" clId="{A0E31B9C-7908-44BC-9277-162589281BAC}" dt="2023-12-02T12:47:06.835" v="724" actId="20577"/>
          <ac:spMkLst>
            <pc:docMk/>
            <pc:sldMk cId="1994890487" sldId="306"/>
            <ac:spMk id="2" creationId="{57E44390-F962-EF85-A5DE-4AE437343470}"/>
          </ac:spMkLst>
        </pc:spChg>
        <pc:picChg chg="add mod">
          <ac:chgData name="Amalia Spiliakou" userId="f4bd6b91a0b5818a" providerId="LiveId" clId="{A0E31B9C-7908-44BC-9277-162589281BAC}" dt="2023-12-02T10:48:15.289" v="321" actId="1076"/>
          <ac:picMkLst>
            <pc:docMk/>
            <pc:sldMk cId="1994890487" sldId="306"/>
            <ac:picMk id="10242" creationId="{56BD3632-4884-C66A-D96E-089AA300593B}"/>
          </ac:picMkLst>
        </pc:picChg>
      </pc:sldChg>
      <pc:sldChg chg="addSp modSp new mod setBg">
        <pc:chgData name="Amalia Spiliakou" userId="f4bd6b91a0b5818a" providerId="LiveId" clId="{A0E31B9C-7908-44BC-9277-162589281BAC}" dt="2023-12-02T10:55:28.085" v="403" actId="20577"/>
        <pc:sldMkLst>
          <pc:docMk/>
          <pc:sldMk cId="1568615394" sldId="307"/>
        </pc:sldMkLst>
        <pc:spChg chg="mod">
          <ac:chgData name="Amalia Spiliakou" userId="f4bd6b91a0b5818a" providerId="LiveId" clId="{A0E31B9C-7908-44BC-9277-162589281BAC}" dt="2023-12-02T10:55:28.085" v="403" actId="20577"/>
          <ac:spMkLst>
            <pc:docMk/>
            <pc:sldMk cId="1568615394" sldId="307"/>
            <ac:spMk id="2" creationId="{E9C4B134-4CBD-60EC-B1D0-347EC2F5298E}"/>
          </ac:spMkLst>
        </pc:spChg>
        <pc:picChg chg="add mod">
          <ac:chgData name="Amalia Spiliakou" userId="f4bd6b91a0b5818a" providerId="LiveId" clId="{A0E31B9C-7908-44BC-9277-162589281BAC}" dt="2023-12-02T10:51:24.681" v="358" actId="1076"/>
          <ac:picMkLst>
            <pc:docMk/>
            <pc:sldMk cId="1568615394" sldId="307"/>
            <ac:picMk id="11266" creationId="{6DABC72A-BDA1-B777-A363-3BA6E1CEDF10}"/>
          </ac:picMkLst>
        </pc:picChg>
        <pc:picChg chg="add mod">
          <ac:chgData name="Amalia Spiliakou" userId="f4bd6b91a0b5818a" providerId="LiveId" clId="{A0E31B9C-7908-44BC-9277-162589281BAC}" dt="2023-12-02T10:54:58.839" v="395" actId="1076"/>
          <ac:picMkLst>
            <pc:docMk/>
            <pc:sldMk cId="1568615394" sldId="307"/>
            <ac:picMk id="11268" creationId="{5C20B0CA-2D3E-DE1F-E2AF-3F877E866351}"/>
          </ac:picMkLst>
        </pc:picChg>
      </pc:sldChg>
      <pc:sldChg chg="addSp delSp modSp new mod setBg">
        <pc:chgData name="Amalia Spiliakou" userId="f4bd6b91a0b5818a" providerId="LiveId" clId="{A0E31B9C-7908-44BC-9277-162589281BAC}" dt="2023-12-02T12:46:50.393" v="723" actId="20577"/>
        <pc:sldMkLst>
          <pc:docMk/>
          <pc:sldMk cId="3299653838" sldId="308"/>
        </pc:sldMkLst>
        <pc:spChg chg="mod">
          <ac:chgData name="Amalia Spiliakou" userId="f4bd6b91a0b5818a" providerId="LiveId" clId="{A0E31B9C-7908-44BC-9277-162589281BAC}" dt="2023-12-02T12:46:50.393" v="723" actId="20577"/>
          <ac:spMkLst>
            <pc:docMk/>
            <pc:sldMk cId="3299653838" sldId="308"/>
            <ac:spMk id="2" creationId="{273E8074-B5F7-AE89-C99B-2B62272D502A}"/>
          </ac:spMkLst>
        </pc:spChg>
        <pc:spChg chg="add del">
          <ac:chgData name="Amalia Spiliakou" userId="f4bd6b91a0b5818a" providerId="LiveId" clId="{A0E31B9C-7908-44BC-9277-162589281BAC}" dt="2023-12-02T10:57:50.015" v="406" actId="478"/>
          <ac:spMkLst>
            <pc:docMk/>
            <pc:sldMk cId="3299653838" sldId="308"/>
            <ac:spMk id="4" creationId="{E7D065BE-FC0E-8A18-1B15-EA49659BB0CB}"/>
          </ac:spMkLst>
        </pc:spChg>
        <pc:spChg chg="add del">
          <ac:chgData name="Amalia Spiliakou" userId="f4bd6b91a0b5818a" providerId="LiveId" clId="{A0E31B9C-7908-44BC-9277-162589281BAC}" dt="2023-12-02T10:58:18.226" v="410"/>
          <ac:spMkLst>
            <pc:docMk/>
            <pc:sldMk cId="3299653838" sldId="308"/>
            <ac:spMk id="5" creationId="{73B05E9B-4D94-AFF0-6037-DBC14C25CA9D}"/>
          </ac:spMkLst>
        </pc:spChg>
        <pc:picChg chg="add mod">
          <ac:chgData name="Amalia Spiliakou" userId="f4bd6b91a0b5818a" providerId="LiveId" clId="{A0E31B9C-7908-44BC-9277-162589281BAC}" dt="2023-12-02T10:58:28.995" v="415" actId="14100"/>
          <ac:picMkLst>
            <pc:docMk/>
            <pc:sldMk cId="3299653838" sldId="308"/>
            <ac:picMk id="6" creationId="{CD111D6B-BC59-52B8-2E49-0C351ECD6E49}"/>
          </ac:picMkLst>
        </pc:picChg>
        <pc:picChg chg="add mod">
          <ac:chgData name="Amalia Spiliakou" userId="f4bd6b91a0b5818a" providerId="LiveId" clId="{A0E31B9C-7908-44BC-9277-162589281BAC}" dt="2023-12-02T11:03:29.712" v="487" actId="1076"/>
          <ac:picMkLst>
            <pc:docMk/>
            <pc:sldMk cId="3299653838" sldId="308"/>
            <ac:picMk id="12292" creationId="{AB0C8AED-FD93-36F0-319B-927E04432056}"/>
          </ac:picMkLst>
        </pc:picChg>
      </pc:sldChg>
      <pc:sldChg chg="addSp delSp modSp new mod setBg">
        <pc:chgData name="Amalia Spiliakou" userId="f4bd6b91a0b5818a" providerId="LiveId" clId="{A0E31B9C-7908-44BC-9277-162589281BAC}" dt="2023-12-02T12:44:21.077" v="699" actId="20577"/>
        <pc:sldMkLst>
          <pc:docMk/>
          <pc:sldMk cId="1089307243" sldId="309"/>
        </pc:sldMkLst>
        <pc:spChg chg="mod">
          <ac:chgData name="Amalia Spiliakou" userId="f4bd6b91a0b5818a" providerId="LiveId" clId="{A0E31B9C-7908-44BC-9277-162589281BAC}" dt="2023-12-02T12:44:21.077" v="699" actId="20577"/>
          <ac:spMkLst>
            <pc:docMk/>
            <pc:sldMk cId="1089307243" sldId="309"/>
            <ac:spMk id="2" creationId="{E7A525C7-59E8-F0B5-563C-1C6E230A8AB9}"/>
          </ac:spMkLst>
        </pc:spChg>
        <pc:picChg chg="add mod">
          <ac:chgData name="Amalia Spiliakou" userId="f4bd6b91a0b5818a" providerId="LiveId" clId="{A0E31B9C-7908-44BC-9277-162589281BAC}" dt="2023-12-02T11:06:11.489" v="493" actId="1076"/>
          <ac:picMkLst>
            <pc:docMk/>
            <pc:sldMk cId="1089307243" sldId="309"/>
            <ac:picMk id="13314" creationId="{3B4D665B-34AA-EC25-B4EC-BA66C30844EE}"/>
          </ac:picMkLst>
        </pc:picChg>
        <pc:picChg chg="add del mod">
          <ac:chgData name="Amalia Spiliakou" userId="f4bd6b91a0b5818a" providerId="LiveId" clId="{A0E31B9C-7908-44BC-9277-162589281BAC}" dt="2023-12-02T11:11:37.164" v="536" actId="478"/>
          <ac:picMkLst>
            <pc:docMk/>
            <pc:sldMk cId="1089307243" sldId="309"/>
            <ac:picMk id="13316" creationId="{A9B6A13A-A397-401B-6671-3890CE123EE2}"/>
          </ac:picMkLst>
        </pc:picChg>
        <pc:picChg chg="add mod">
          <ac:chgData name="Amalia Spiliakou" userId="f4bd6b91a0b5818a" providerId="LiveId" clId="{A0E31B9C-7908-44BC-9277-162589281BAC}" dt="2023-12-02T11:13:03.595" v="543" actId="1076"/>
          <ac:picMkLst>
            <pc:docMk/>
            <pc:sldMk cId="1089307243" sldId="309"/>
            <ac:picMk id="13318" creationId="{1EBBEC80-879A-D874-BC83-F9305C4B5C2E}"/>
          </ac:picMkLst>
        </pc:picChg>
      </pc:sldChg>
      <pc:sldChg chg="modSp add mod setBg">
        <pc:chgData name="Amalia Spiliakou" userId="f4bd6b91a0b5818a" providerId="LiveId" clId="{A0E31B9C-7908-44BC-9277-162589281BAC}" dt="2023-12-02T12:24:00.750" v="636" actId="20577"/>
        <pc:sldMkLst>
          <pc:docMk/>
          <pc:sldMk cId="3865997092" sldId="310"/>
        </pc:sldMkLst>
        <pc:spChg chg="mod">
          <ac:chgData name="Amalia Spiliakou" userId="f4bd6b91a0b5818a" providerId="LiveId" clId="{A0E31B9C-7908-44BC-9277-162589281BAC}" dt="2023-12-02T12:24:00.750" v="636" actId="20577"/>
          <ac:spMkLst>
            <pc:docMk/>
            <pc:sldMk cId="3865997092" sldId="310"/>
            <ac:spMk id="3" creationId="{5B5CE5EC-A214-4F17-998E-E2089042847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AA7F6-17B0-7858-1CB7-8CD7048AF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FE361-6C1C-4034-F330-F53311327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B38AE-FF03-A290-9940-7278683FB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40D-2694-4D7E-B385-8CC13201760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D874C-E09F-809E-ABB5-4B37B8EA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A03E4-2EF8-0457-A53B-2AA5678E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A67-C4BA-4365-913C-00213CAC06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977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0703-D086-DCA3-A41B-4703B482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11F7B-1E41-6A8D-6FED-2C3DA9B83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8259C-8879-C2DC-105C-AADAE2C6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40D-2694-4D7E-B385-8CC13201760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8C949-9CD7-CEC3-0D03-C4D52618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00890-B82A-0B4D-ADF8-66E84E80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A67-C4BA-4365-913C-00213CAC06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9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EEA85F-B743-AE6C-64FA-F4FD936D6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89FE4-1E44-7C60-9D1A-AD442C540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E4A31-4EC5-DFCC-7C8D-33CE1579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40D-2694-4D7E-B385-8CC13201760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828FB-0770-9616-F637-29E04424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695CF-149C-6BD2-10AC-6A65AAC6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A67-C4BA-4365-913C-00213CAC06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765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9DAF-BA37-9E86-0B0E-BDA1C2A7D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284F1-B6AC-0D7F-6F49-6CB2CC5EF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F4BD0-D034-7185-C3DB-EFCBB8CCD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40D-2694-4D7E-B385-8CC13201760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FC208-2CF5-4C5D-7E34-ADB69D7E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67175-7D86-1E0F-2D8E-82CD185E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A67-C4BA-4365-913C-00213CAC06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0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791C-FF1C-4794-71E0-713840ED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DEBC9-BC74-A7A4-6B20-4418AECFC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1ADDA-3590-324B-D212-A48B8C38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40D-2694-4D7E-B385-8CC13201760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E72F5-6236-CE33-CD81-D80485C2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98B1D-6140-CDF2-4CC7-817C5609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A67-C4BA-4365-913C-00213CAC06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258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6403-E4A6-0B67-92C3-D640236F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1080B-87A5-C997-5524-44213C426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2068C-9F36-B250-8953-B8DC7C2FD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E7A83-B6B5-BFBC-B666-DDA68E49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40D-2694-4D7E-B385-8CC13201760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9FDDB-3093-CE8C-282D-E9A970D4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71771-9DF8-416F-9368-260382DF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A67-C4BA-4365-913C-00213CAC06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808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44959-D44E-D6C6-4EC1-4C69F76E7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89F6D-0168-144F-FB8F-D5F4829DA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BA902-BBC6-891E-BBF4-30F1026EC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DB796-C687-86ED-6BA1-51722DC40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F6DA8-626F-5223-B0C3-FFAC43240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BDD540-BFA3-0926-8280-DFAD3451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40D-2694-4D7E-B385-8CC13201760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9EEEB-0425-6253-A573-B87B8C7D0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B1DFA-FE97-BAE1-97A9-A00273D8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A67-C4BA-4365-913C-00213CAC06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11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5A3D6-919E-1374-BA50-84A9701BE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3A33E-C1A7-5FB3-A127-52A18F56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40D-2694-4D7E-B385-8CC13201760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D08DF-12AF-4D8F-56AF-80CE4C65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38E40-DDBF-CEFB-9D5B-AFCECB3D7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A67-C4BA-4365-913C-00213CAC06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103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1CF24-639A-8C35-6614-CF94F873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40D-2694-4D7E-B385-8CC13201760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39E002-BD37-E971-1A93-325EFB96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8CF4C-7B27-33FE-5BE9-CF96B963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A67-C4BA-4365-913C-00213CAC06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261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7B849-D66B-A945-1A43-08043986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9685A-AD89-F000-B6EE-EEBE169F8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E4C9E-36AF-6233-128B-2E0C2120F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ADB95-7422-B4A0-621F-892E6940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40D-2694-4D7E-B385-8CC13201760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4D59E-E79E-95B8-B64F-C97013EC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5F65C-5A7A-F17C-92F6-187B300C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A67-C4BA-4365-913C-00213CAC06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926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B727-E076-583D-DB8E-78FAFA07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0B52D4-F309-553B-9FAC-21BEB03FF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C55C6-DCE1-97F2-D2A5-F6FA7C7E7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7BD0F-9EC0-9B1D-E8B7-AAD93085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40D-2694-4D7E-B385-8CC13201760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A4D3B-3B49-ECC7-59AB-41E88971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BFD07-042B-419A-1E94-D90F7E92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A67-C4BA-4365-913C-00213CAC06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591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8AC1DC-FA97-CC99-9D80-38CF77C32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E5908-8936-712F-7224-83DF363C6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C1E33-724D-EC8F-384B-7B4900523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AF40D-2694-4D7E-B385-8CC132017603}" type="datetimeFigureOut">
              <a:rPr lang="el-GR" smtClean="0"/>
              <a:t>23/1/2024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75F67-42EC-849F-A368-2DF6E4726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E14D2-D5A1-BD54-64C1-C334A7231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34A67-C4BA-4365-913C-00213CAC06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078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ga.hu/frames-e.html?/bio/r/robbia/luca/biograph.html" TargetMode="External"/><Relationship Id="rId2" Type="http://schemas.openxmlformats.org/officeDocument/2006/relationships/hyperlink" Target="https://www.museumsinflorence.com/musei/Pazzi_chapel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nga.gov/features/slideshows/della-robbia-feature-1-slideshow.html#slide_3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metmuseum.org/art/collection/search/204722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iaotutti.nl/reizen-door-italie/toscane/majolica-familie-della-robbia-uit-florence/" TargetMode="External"/><Relationship Id="rId2" Type="http://schemas.openxmlformats.org/officeDocument/2006/relationships/hyperlink" Target="https://www.wga.hu/frames-e.html?/bio/r/robbia/luca/biograph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nga.gov/features/slideshows/della-robbia-feature-1-slideshow.html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iendsofflorence.org/projects/the-cantoria-luca-della-robbia-museum-of-the-cathedral-opera-del-duomo/" TargetMode="External"/><Relationship Id="rId2" Type="http://schemas.openxmlformats.org/officeDocument/2006/relationships/hyperlink" Target="https://en.m.wikipedia.org/wiki/File:Cantoria_di_luca_della_robbia_01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iendsofflorence.org/projects/the-cantoria-luca-della-robbia-museum-of-the-cathedral-opera-del-duomo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-augsburg.de/~harsch/Chronologia/Lspost06/Priscianus/pri_intr.html" TargetMode="External"/><Relationship Id="rId2" Type="http://schemas.openxmlformats.org/officeDocument/2006/relationships/hyperlink" Target="https://commons.wikimedia.org/wiki/File:Luca_della_robbia,_donato_o_prisciano_ovvero_la_grammatica,_1437-39,_dal_lato_nord_del_campanile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ommons.wikimedia.org/wiki/File:Luca_della_robbia,_platone_e_aristotele_ovvero_la_dialettica,_1437-39,_dal_lato_nord_del_campanile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flickr.com/photos/renzodionigi/3734319007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wga.hu/frames-e.html?/bio/r/robbia/luca/biograph.html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enzodionigi/3734316923" TargetMode="External"/><Relationship Id="rId2" Type="http://schemas.openxmlformats.org/officeDocument/2006/relationships/hyperlink" Target="https://www.wga.hu/frames-e.html?/bio/r/robbia/luca/biograph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Curved and Tilted Up 2">
            <a:extLst>
              <a:ext uri="{FF2B5EF4-FFF2-40B4-BE49-F238E27FC236}">
                <a16:creationId xmlns:a16="http://schemas.microsoft.com/office/drawing/2014/main" id="{5B5CE5EC-A214-4F17-998E-E2089042847F}"/>
              </a:ext>
            </a:extLst>
          </p:cNvPr>
          <p:cNvSpPr/>
          <p:nvPr/>
        </p:nvSpPr>
        <p:spPr>
          <a:xfrm>
            <a:off x="609600" y="576262"/>
            <a:ext cx="10972800" cy="5705475"/>
          </a:xfrm>
          <a:custGeom>
            <a:avLst/>
            <a:gdLst>
              <a:gd name="connsiteX0" fmla="*/ 0 w 10972800"/>
              <a:gd name="connsiteY0" fmla="*/ 5705475 h 5705475"/>
              <a:gd name="connsiteX1" fmla="*/ 4114800 w 10972800"/>
              <a:gd name="connsiteY1" fmla="*/ 5036865 h 5705475"/>
              <a:gd name="connsiteX2" fmla="*/ 2743200 w 10972800"/>
              <a:gd name="connsiteY2" fmla="*/ 4457402 h 5705475"/>
              <a:gd name="connsiteX3" fmla="*/ 8229600 w 10972800"/>
              <a:gd name="connsiteY3" fmla="*/ 4457402 h 5705475"/>
              <a:gd name="connsiteX4" fmla="*/ 6858000 w 10972800"/>
              <a:gd name="connsiteY4" fmla="*/ 5036865 h 5705475"/>
              <a:gd name="connsiteX5" fmla="*/ 10972800 w 10972800"/>
              <a:gd name="connsiteY5" fmla="*/ 5705475 h 5705475"/>
              <a:gd name="connsiteX6" fmla="*/ 9601200 w 10972800"/>
              <a:gd name="connsiteY6" fmla="*/ 3253904 h 5705475"/>
              <a:gd name="connsiteX7" fmla="*/ 10972800 w 10972800"/>
              <a:gd name="connsiteY7" fmla="*/ 1426369 h 5705475"/>
              <a:gd name="connsiteX8" fmla="*/ 8229600 w 10972800"/>
              <a:gd name="connsiteY8" fmla="*/ 891480 h 5705475"/>
              <a:gd name="connsiteX9" fmla="*/ 8229600 w 10972800"/>
              <a:gd name="connsiteY9" fmla="*/ 178296 h 5705475"/>
              <a:gd name="connsiteX10" fmla="*/ 2743200 w 10972800"/>
              <a:gd name="connsiteY10" fmla="*/ 178296 h 5705475"/>
              <a:gd name="connsiteX11" fmla="*/ 2743200 w 10972800"/>
              <a:gd name="connsiteY11" fmla="*/ 891480 h 5705475"/>
              <a:gd name="connsiteX12" fmla="*/ 0 w 10972800"/>
              <a:gd name="connsiteY12" fmla="*/ 1426369 h 5705475"/>
              <a:gd name="connsiteX13" fmla="*/ 1371600 w 10972800"/>
              <a:gd name="connsiteY13" fmla="*/ 3253904 h 5705475"/>
              <a:gd name="connsiteX14" fmla="*/ 0 w 10972800"/>
              <a:gd name="connsiteY14" fmla="*/ 5705475 h 5705475"/>
              <a:gd name="connsiteX0" fmla="*/ 4114800 w 10972800"/>
              <a:gd name="connsiteY0" fmla="*/ 4323680 h 5705475"/>
              <a:gd name="connsiteX1" fmla="*/ 4114800 w 10972800"/>
              <a:gd name="connsiteY1" fmla="*/ 5036865 h 5705475"/>
              <a:gd name="connsiteX2" fmla="*/ 2743200 w 10972800"/>
              <a:gd name="connsiteY2" fmla="*/ 4457402 h 5705475"/>
              <a:gd name="connsiteX3" fmla="*/ 8229600 w 10972800"/>
              <a:gd name="connsiteY3" fmla="*/ 4457402 h 5705475"/>
              <a:gd name="connsiteX4" fmla="*/ 6858000 w 10972800"/>
              <a:gd name="connsiteY4" fmla="*/ 5036865 h 5705475"/>
              <a:gd name="connsiteX5" fmla="*/ 6858000 w 10972800"/>
              <a:gd name="connsiteY5" fmla="*/ 4323680 h 5705475"/>
              <a:gd name="connsiteX6" fmla="*/ 4114800 w 10972800"/>
              <a:gd name="connsiteY6" fmla="*/ 4323680 h 5705475"/>
              <a:gd name="connsiteX0" fmla="*/ 0 w 10972800"/>
              <a:gd name="connsiteY0" fmla="*/ 5705475 h 5705475"/>
              <a:gd name="connsiteX1" fmla="*/ 1371600 w 10972800"/>
              <a:gd name="connsiteY1" fmla="*/ 3253904 h 5705475"/>
              <a:gd name="connsiteX2" fmla="*/ 0 w 10972800"/>
              <a:gd name="connsiteY2" fmla="*/ 1426369 h 5705475"/>
              <a:gd name="connsiteX3" fmla="*/ 2743200 w 10972800"/>
              <a:gd name="connsiteY3" fmla="*/ 891480 h 5705475"/>
              <a:gd name="connsiteX4" fmla="*/ 2743200 w 10972800"/>
              <a:gd name="connsiteY4" fmla="*/ 178296 h 5705475"/>
              <a:gd name="connsiteX5" fmla="*/ 8229600 w 10972800"/>
              <a:gd name="connsiteY5" fmla="*/ 178296 h 5705475"/>
              <a:gd name="connsiteX6" fmla="*/ 8229600 w 10972800"/>
              <a:gd name="connsiteY6" fmla="*/ 891480 h 5705475"/>
              <a:gd name="connsiteX7" fmla="*/ 10972800 w 10972800"/>
              <a:gd name="connsiteY7" fmla="*/ 1426369 h 5705475"/>
              <a:gd name="connsiteX8" fmla="*/ 9601200 w 10972800"/>
              <a:gd name="connsiteY8" fmla="*/ 3253904 h 5705475"/>
              <a:gd name="connsiteX9" fmla="*/ 10972800 w 10972800"/>
              <a:gd name="connsiteY9" fmla="*/ 5705475 h 5705475"/>
              <a:gd name="connsiteX10" fmla="*/ 6858000 w 10972800"/>
              <a:gd name="connsiteY10" fmla="*/ 5036865 h 5705475"/>
              <a:gd name="connsiteX11" fmla="*/ 8229600 w 10972800"/>
              <a:gd name="connsiteY11" fmla="*/ 4457402 h 5705475"/>
              <a:gd name="connsiteX12" fmla="*/ 2743200 w 10972800"/>
              <a:gd name="connsiteY12" fmla="*/ 4457402 h 5705475"/>
              <a:gd name="connsiteX13" fmla="*/ 4114800 w 10972800"/>
              <a:gd name="connsiteY13" fmla="*/ 5036865 h 5705475"/>
              <a:gd name="connsiteX14" fmla="*/ 0 w 10972800"/>
              <a:gd name="connsiteY14" fmla="*/ 5705475 h 5705475"/>
              <a:gd name="connsiteX15" fmla="*/ 2743200 w 10972800"/>
              <a:gd name="connsiteY15" fmla="*/ 4457402 h 5705475"/>
              <a:gd name="connsiteX16" fmla="*/ 2743200 w 10972800"/>
              <a:gd name="connsiteY16" fmla="*/ 891480 h 5705475"/>
              <a:gd name="connsiteX17" fmla="*/ 8229600 w 10972800"/>
              <a:gd name="connsiteY17" fmla="*/ 891480 h 5705475"/>
              <a:gd name="connsiteX18" fmla="*/ 8229600 w 10972800"/>
              <a:gd name="connsiteY18" fmla="*/ 4457402 h 5705475"/>
              <a:gd name="connsiteX19" fmla="*/ 4114800 w 10972800"/>
              <a:gd name="connsiteY19" fmla="*/ 4323680 h 5705475"/>
              <a:gd name="connsiteX20" fmla="*/ 4114800 w 10972800"/>
              <a:gd name="connsiteY20" fmla="*/ 5036865 h 5705475"/>
              <a:gd name="connsiteX21" fmla="*/ 6858000 w 10972800"/>
              <a:gd name="connsiteY21" fmla="*/ 5036865 h 5705475"/>
              <a:gd name="connsiteX22" fmla="*/ 6858000 w 10972800"/>
              <a:gd name="connsiteY22" fmla="*/ 4323680 h 570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972800" h="5705475" stroke="0" extrusionOk="0">
                <a:moveTo>
                  <a:pt x="0" y="5705475"/>
                </a:moveTo>
                <a:cubicBezTo>
                  <a:pt x="1458517" y="5527645"/>
                  <a:pt x="2784685" y="5134735"/>
                  <a:pt x="4114800" y="5036865"/>
                </a:cubicBezTo>
                <a:cubicBezTo>
                  <a:pt x="3874349" y="5057456"/>
                  <a:pt x="3270789" y="4600812"/>
                  <a:pt x="2743200" y="4457402"/>
                </a:cubicBezTo>
                <a:cubicBezTo>
                  <a:pt x="4795162" y="4070812"/>
                  <a:pt x="6361865" y="4485622"/>
                  <a:pt x="8229600" y="4457402"/>
                </a:cubicBezTo>
                <a:cubicBezTo>
                  <a:pt x="7968393" y="4527154"/>
                  <a:pt x="7055627" y="5070779"/>
                  <a:pt x="6858000" y="5036865"/>
                </a:cubicBezTo>
                <a:cubicBezTo>
                  <a:pt x="8239945" y="5146051"/>
                  <a:pt x="9383239" y="5303438"/>
                  <a:pt x="10972800" y="5705475"/>
                </a:cubicBezTo>
                <a:cubicBezTo>
                  <a:pt x="10309237" y="4492194"/>
                  <a:pt x="10391506" y="4361802"/>
                  <a:pt x="9601200" y="3253904"/>
                </a:cubicBezTo>
                <a:cubicBezTo>
                  <a:pt x="9882956" y="3061848"/>
                  <a:pt x="10465117" y="2315189"/>
                  <a:pt x="10972800" y="1426369"/>
                </a:cubicBezTo>
                <a:cubicBezTo>
                  <a:pt x="10049133" y="1244161"/>
                  <a:pt x="9046770" y="881367"/>
                  <a:pt x="8229600" y="891480"/>
                </a:cubicBezTo>
                <a:cubicBezTo>
                  <a:pt x="8194884" y="725860"/>
                  <a:pt x="8167092" y="305429"/>
                  <a:pt x="8229600" y="178296"/>
                </a:cubicBezTo>
                <a:cubicBezTo>
                  <a:pt x="6046107" y="-148102"/>
                  <a:pt x="4490277" y="-68214"/>
                  <a:pt x="2743200" y="178296"/>
                </a:cubicBezTo>
                <a:cubicBezTo>
                  <a:pt x="2762101" y="306406"/>
                  <a:pt x="2730452" y="572711"/>
                  <a:pt x="2743200" y="891480"/>
                </a:cubicBezTo>
                <a:cubicBezTo>
                  <a:pt x="1879187" y="1164905"/>
                  <a:pt x="926309" y="1198903"/>
                  <a:pt x="0" y="1426369"/>
                </a:cubicBezTo>
                <a:cubicBezTo>
                  <a:pt x="779436" y="2231459"/>
                  <a:pt x="1217565" y="2957388"/>
                  <a:pt x="1371600" y="3253904"/>
                </a:cubicBezTo>
                <a:cubicBezTo>
                  <a:pt x="908828" y="4309898"/>
                  <a:pt x="297790" y="5346271"/>
                  <a:pt x="0" y="5705475"/>
                </a:cubicBezTo>
                <a:close/>
              </a:path>
              <a:path w="10972800" h="5705475" fill="darkenLess" stroke="0" extrusionOk="0">
                <a:moveTo>
                  <a:pt x="4114800" y="4323680"/>
                </a:moveTo>
                <a:cubicBezTo>
                  <a:pt x="4128748" y="4463864"/>
                  <a:pt x="4114823" y="4823138"/>
                  <a:pt x="4114800" y="5036865"/>
                </a:cubicBezTo>
                <a:cubicBezTo>
                  <a:pt x="3833691" y="5036329"/>
                  <a:pt x="3367963" y="4820821"/>
                  <a:pt x="2743200" y="4457402"/>
                </a:cubicBezTo>
                <a:cubicBezTo>
                  <a:pt x="4676754" y="3960652"/>
                  <a:pt x="6330750" y="4298215"/>
                  <a:pt x="8229600" y="4457402"/>
                </a:cubicBezTo>
                <a:cubicBezTo>
                  <a:pt x="7969383" y="4579983"/>
                  <a:pt x="7060545" y="4926284"/>
                  <a:pt x="6858000" y="5036865"/>
                </a:cubicBezTo>
                <a:cubicBezTo>
                  <a:pt x="6877140" y="4859697"/>
                  <a:pt x="6866190" y="4461667"/>
                  <a:pt x="6858000" y="4323680"/>
                </a:cubicBezTo>
                <a:cubicBezTo>
                  <a:pt x="5919608" y="4311560"/>
                  <a:pt x="5019542" y="4257855"/>
                  <a:pt x="4114800" y="4323680"/>
                </a:cubicBezTo>
                <a:close/>
              </a:path>
              <a:path w="10972800" h="5705475" fill="none" extrusionOk="0">
                <a:moveTo>
                  <a:pt x="0" y="5705475"/>
                </a:moveTo>
                <a:cubicBezTo>
                  <a:pt x="389957" y="5140619"/>
                  <a:pt x="1000131" y="4085541"/>
                  <a:pt x="1371600" y="3253904"/>
                </a:cubicBezTo>
                <a:cubicBezTo>
                  <a:pt x="1066461" y="3095772"/>
                  <a:pt x="446747" y="2197230"/>
                  <a:pt x="0" y="1426369"/>
                </a:cubicBezTo>
                <a:cubicBezTo>
                  <a:pt x="834916" y="1170321"/>
                  <a:pt x="1751933" y="1014797"/>
                  <a:pt x="2743200" y="891480"/>
                </a:cubicBezTo>
                <a:cubicBezTo>
                  <a:pt x="2696720" y="557250"/>
                  <a:pt x="2735251" y="403986"/>
                  <a:pt x="2743200" y="178296"/>
                </a:cubicBezTo>
                <a:cubicBezTo>
                  <a:pt x="4550883" y="-95168"/>
                  <a:pt x="6409009" y="99300"/>
                  <a:pt x="8229600" y="178296"/>
                </a:cubicBezTo>
                <a:cubicBezTo>
                  <a:pt x="8288016" y="315261"/>
                  <a:pt x="8249909" y="561350"/>
                  <a:pt x="8229600" y="891480"/>
                </a:cubicBezTo>
                <a:cubicBezTo>
                  <a:pt x="9149109" y="1069819"/>
                  <a:pt x="10036408" y="1305282"/>
                  <a:pt x="10972800" y="1426369"/>
                </a:cubicBezTo>
                <a:cubicBezTo>
                  <a:pt x="10551931" y="2191876"/>
                  <a:pt x="10047605" y="2895579"/>
                  <a:pt x="9601200" y="3253904"/>
                </a:cubicBezTo>
                <a:cubicBezTo>
                  <a:pt x="10159266" y="4493085"/>
                  <a:pt x="10420997" y="5037227"/>
                  <a:pt x="10972800" y="5705475"/>
                </a:cubicBezTo>
                <a:cubicBezTo>
                  <a:pt x="9445795" y="5574217"/>
                  <a:pt x="8151176" y="5075403"/>
                  <a:pt x="6858000" y="5036865"/>
                </a:cubicBezTo>
                <a:cubicBezTo>
                  <a:pt x="7024173" y="4844581"/>
                  <a:pt x="7759764" y="4514065"/>
                  <a:pt x="8229600" y="4457402"/>
                </a:cubicBezTo>
                <a:cubicBezTo>
                  <a:pt x="6528096" y="4440539"/>
                  <a:pt x="4691933" y="4321587"/>
                  <a:pt x="2743200" y="4457402"/>
                </a:cubicBezTo>
                <a:cubicBezTo>
                  <a:pt x="2973766" y="4674704"/>
                  <a:pt x="3553686" y="4801462"/>
                  <a:pt x="4114800" y="5036865"/>
                </a:cubicBezTo>
                <a:cubicBezTo>
                  <a:pt x="2723696" y="5077114"/>
                  <a:pt x="1158028" y="5462641"/>
                  <a:pt x="0" y="5705475"/>
                </a:cubicBezTo>
                <a:close/>
                <a:moveTo>
                  <a:pt x="2743200" y="4457402"/>
                </a:moveTo>
                <a:cubicBezTo>
                  <a:pt x="2612816" y="2803751"/>
                  <a:pt x="2885012" y="2276427"/>
                  <a:pt x="2743200" y="891480"/>
                </a:cubicBezTo>
                <a:moveTo>
                  <a:pt x="8229600" y="891480"/>
                </a:moveTo>
                <a:cubicBezTo>
                  <a:pt x="8131684" y="1995979"/>
                  <a:pt x="8124744" y="3773029"/>
                  <a:pt x="8229600" y="4457402"/>
                </a:cubicBezTo>
                <a:moveTo>
                  <a:pt x="4114800" y="4323680"/>
                </a:moveTo>
                <a:cubicBezTo>
                  <a:pt x="4161662" y="4443547"/>
                  <a:pt x="4134225" y="4938006"/>
                  <a:pt x="4114800" y="5036865"/>
                </a:cubicBezTo>
                <a:moveTo>
                  <a:pt x="6858000" y="5036865"/>
                </a:moveTo>
                <a:cubicBezTo>
                  <a:pt x="6847081" y="4704041"/>
                  <a:pt x="6875628" y="4486767"/>
                  <a:pt x="6858000" y="4323680"/>
                </a:cubicBezTo>
              </a:path>
              <a:path w="10972800" h="5705475" fill="none" stroke="0" extrusionOk="0">
                <a:moveTo>
                  <a:pt x="0" y="5705475"/>
                </a:moveTo>
                <a:cubicBezTo>
                  <a:pt x="535392" y="5083192"/>
                  <a:pt x="1207613" y="3827894"/>
                  <a:pt x="1371600" y="3253904"/>
                </a:cubicBezTo>
                <a:cubicBezTo>
                  <a:pt x="1003215" y="2803850"/>
                  <a:pt x="353986" y="1867175"/>
                  <a:pt x="0" y="1426369"/>
                </a:cubicBezTo>
                <a:cubicBezTo>
                  <a:pt x="941647" y="1261597"/>
                  <a:pt x="1990013" y="938454"/>
                  <a:pt x="2743200" y="891480"/>
                </a:cubicBezTo>
                <a:cubicBezTo>
                  <a:pt x="2778457" y="615184"/>
                  <a:pt x="2712116" y="256378"/>
                  <a:pt x="2743200" y="178296"/>
                </a:cubicBezTo>
                <a:cubicBezTo>
                  <a:pt x="4562605" y="183847"/>
                  <a:pt x="6397861" y="-4886"/>
                  <a:pt x="8229600" y="178296"/>
                </a:cubicBezTo>
                <a:cubicBezTo>
                  <a:pt x="8289280" y="418561"/>
                  <a:pt x="8209230" y="682015"/>
                  <a:pt x="8229600" y="891480"/>
                </a:cubicBezTo>
                <a:cubicBezTo>
                  <a:pt x="9178518" y="1031449"/>
                  <a:pt x="10112238" y="1164811"/>
                  <a:pt x="10972800" y="1426369"/>
                </a:cubicBezTo>
                <a:cubicBezTo>
                  <a:pt x="10773544" y="1728512"/>
                  <a:pt x="10089475" y="2542045"/>
                  <a:pt x="9601200" y="3253904"/>
                </a:cubicBezTo>
                <a:cubicBezTo>
                  <a:pt x="10124876" y="4238466"/>
                  <a:pt x="10813829" y="5320130"/>
                  <a:pt x="10972800" y="5705475"/>
                </a:cubicBezTo>
                <a:cubicBezTo>
                  <a:pt x="9595770" y="5314913"/>
                  <a:pt x="8294772" y="5154302"/>
                  <a:pt x="6858000" y="5036865"/>
                </a:cubicBezTo>
                <a:cubicBezTo>
                  <a:pt x="7312955" y="4743265"/>
                  <a:pt x="7563810" y="4733341"/>
                  <a:pt x="8229600" y="4457402"/>
                </a:cubicBezTo>
                <a:cubicBezTo>
                  <a:pt x="6101002" y="4157540"/>
                  <a:pt x="4698177" y="4260535"/>
                  <a:pt x="2743200" y="4457402"/>
                </a:cubicBezTo>
                <a:cubicBezTo>
                  <a:pt x="3233999" y="4698224"/>
                  <a:pt x="3721325" y="4760374"/>
                  <a:pt x="4114800" y="5036865"/>
                </a:cubicBezTo>
                <a:cubicBezTo>
                  <a:pt x="2704532" y="5310140"/>
                  <a:pt x="1487626" y="5302380"/>
                  <a:pt x="0" y="5705475"/>
                </a:cubicBezTo>
                <a:close/>
                <a:moveTo>
                  <a:pt x="2743200" y="4457402"/>
                </a:moveTo>
                <a:cubicBezTo>
                  <a:pt x="2781833" y="3729434"/>
                  <a:pt x="2912501" y="2293653"/>
                  <a:pt x="2743200" y="891480"/>
                </a:cubicBezTo>
                <a:moveTo>
                  <a:pt x="8229600" y="891480"/>
                </a:moveTo>
                <a:cubicBezTo>
                  <a:pt x="8389120" y="1589330"/>
                  <a:pt x="8094487" y="2923504"/>
                  <a:pt x="8229600" y="4457402"/>
                </a:cubicBezTo>
                <a:moveTo>
                  <a:pt x="4114800" y="4323680"/>
                </a:moveTo>
                <a:cubicBezTo>
                  <a:pt x="4158613" y="4649459"/>
                  <a:pt x="4108589" y="4856894"/>
                  <a:pt x="4114800" y="5036865"/>
                </a:cubicBezTo>
                <a:moveTo>
                  <a:pt x="6858000" y="5036865"/>
                </a:moveTo>
                <a:cubicBezTo>
                  <a:pt x="6847732" y="4757315"/>
                  <a:pt x="6816503" y="4500692"/>
                  <a:pt x="6858000" y="43236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474907875">
                  <a:prstGeom prst="ellipseRibbon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b="1" dirty="0">
                <a:ln w="222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Luca della Robbia </a:t>
            </a:r>
          </a:p>
          <a:p>
            <a:pPr algn="ctr"/>
            <a:r>
              <a:rPr lang="it-IT" sz="4800" b="1" dirty="0">
                <a:ln w="222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1399/1400-1482</a:t>
            </a:r>
            <a:endParaRPr lang="en-US" sz="4800" b="1" dirty="0">
              <a:ln w="2222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37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8074-B5F7-AE89-C99B-2B62272D5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760" y="3982720"/>
            <a:ext cx="3058160" cy="273304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Pazzi</a:t>
            </a:r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 Chapel Cupola of the Portico, </a:t>
            </a:r>
            <a:b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Saint Andrew, 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1440s, </a:t>
            </a:r>
            <a:b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Glazed Terracotta, </a:t>
            </a:r>
            <a:b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Santa Croce, Florence, Italy</a:t>
            </a:r>
            <a:b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  <a:hlinkClick r:id="rId2"/>
              </a:rPr>
              <a:t>https://www.museumsinflorence.com/musei/Pazzi_chapel.html</a:t>
            </a: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  and </a:t>
            </a: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  <a:hlinkClick r:id="rId3"/>
              </a:rPr>
              <a:t>https://www.wga.hu/frames-e.html?/bio/r/robbia/luca/biograph.html</a:t>
            </a: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 </a:t>
            </a:r>
            <a:endParaRPr lang="el-GR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111D6B-BC59-52B8-2E49-0C351ECD6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79" y="134620"/>
            <a:ext cx="8774853" cy="6581140"/>
          </a:xfrm>
          <a:prstGeom prst="rect">
            <a:avLst/>
          </a:prstGeom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AB0C8AED-FD93-36F0-319B-927E04432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20" y="274320"/>
            <a:ext cx="37084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65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A2F8-5B89-466C-D71D-5CEDACF3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59" y="365125"/>
            <a:ext cx="6799897" cy="6340475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The Visitation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, c. 1445, Glazed Terracotta, 184 x 153 cm, Church of San Giovanni </a:t>
            </a:r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Fuorcivitas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, Pistoia, Italy</a:t>
            </a:r>
            <a:b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  <a:hlinkClick r:id="rId2"/>
              </a:rPr>
              <a:t>https://www.nga.gov/features/slideshows/della-robbia-feature-1-slideshow.html#slide_3</a:t>
            </a: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 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  </a:t>
            </a:r>
            <a:endParaRPr lang="el-GR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BB5872D-DF9B-AAE9-F5F0-2943A297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3" y="152400"/>
            <a:ext cx="4950006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69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DB6F-2F1B-BE6C-1092-283B0D05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040" y="5212080"/>
            <a:ext cx="6217920" cy="151384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Virgin and Child in a niche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, ca. 1460, Glazed Terracotta with gilt and painted details, 47.3 × 38.7 × 8.9 cm, the MET, NY, USA</a:t>
            </a:r>
            <a:b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  <a:hlinkClick r:id="rId2"/>
              </a:rPr>
              <a:t>https://www.metmuseum.org/art/collection/search/204722</a:t>
            </a:r>
            <a:r>
              <a:rPr lang="en-US" sz="11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 </a:t>
            </a:r>
            <a:b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endParaRPr lang="el-GR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 descr="A statue of a person holding a baby&#10;&#10;Description automatically generated">
            <a:extLst>
              <a:ext uri="{FF2B5EF4-FFF2-40B4-BE49-F238E27FC236}">
                <a16:creationId xmlns:a16="http://schemas.microsoft.com/office/drawing/2014/main" id="{C42ABC37-BE45-B02E-09D9-045DA20B1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64868" cy="6858000"/>
          </a:xfrm>
          <a:prstGeom prst="rect">
            <a:avLst/>
          </a:prstGeom>
        </p:spPr>
      </p:pic>
      <p:pic>
        <p:nvPicPr>
          <p:cNvPr id="6" name="Picture 5" descr="A statue of a person holding a baby&#10;&#10;Description automatically generated">
            <a:extLst>
              <a:ext uri="{FF2B5EF4-FFF2-40B4-BE49-F238E27FC236}">
                <a16:creationId xmlns:a16="http://schemas.microsoft.com/office/drawing/2014/main" id="{B4BA66DD-50B9-7683-9E54-92EBFBA19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58" y="132080"/>
            <a:ext cx="4220883" cy="5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8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25C7-59E8-F0B5-563C-1C6E230A8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062" y="6024880"/>
            <a:ext cx="6981082" cy="7357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Madonna and Child, </a:t>
            </a:r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1455-60, Glazed Terracotta, Diameter: 180 cm, </a:t>
            </a:r>
            <a:r>
              <a:rPr lang="en-US" sz="2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Orsanmichele</a:t>
            </a:r>
            <a: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, Florence, Italy</a:t>
            </a:r>
            <a:br>
              <a:rPr lang="en-US" sz="22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  <a:hlinkClick r:id="rId2"/>
              </a:rPr>
              <a:t>https://www.wga.hu/frames-e.html?/bio/r/robbia/luca/biograph.html</a:t>
            </a: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  and </a:t>
            </a: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  <a:hlinkClick r:id="rId3"/>
              </a:rPr>
              <a:t>https://ciaotutti.nl/reizen-door-italie/toscane/majolica-familie-della-robbia-uit-florence/</a:t>
            </a: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 </a:t>
            </a:r>
            <a:b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endParaRPr lang="el-GR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B4D665B-34AA-EC25-B4EC-BA66C3084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6" y="97353"/>
            <a:ext cx="4878704" cy="666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1EBBEC80-879A-D874-BC83-F9305C4B5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103" y="97353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307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C618-886D-DB85-AC33-BF218C2DE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9" y="3271520"/>
            <a:ext cx="5702391" cy="348488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Madonna and Child with Cherubim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, </a:t>
            </a:r>
            <a:b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c. 1485, Glazed Terracotta, </a:t>
            </a:r>
            <a:b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Diameter: 54.7 cm, National Gallery of Art, Washington DC, USA</a:t>
            </a:r>
            <a:b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  <a:hlinkClick r:id="rId2"/>
              </a:rPr>
              <a:t>https://www.nga.gov/features/slideshows/della-robbia-feature-1-slideshow.html</a:t>
            </a: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 </a:t>
            </a:r>
            <a:endParaRPr lang="el-GR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81B8A28-2A80-9001-205C-D571E021C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15" y="101600"/>
            <a:ext cx="6108156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93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Curved and Tilted Up 2">
            <a:extLst>
              <a:ext uri="{FF2B5EF4-FFF2-40B4-BE49-F238E27FC236}">
                <a16:creationId xmlns:a16="http://schemas.microsoft.com/office/drawing/2014/main" id="{5B5CE5EC-A214-4F17-998E-E2089042847F}"/>
              </a:ext>
            </a:extLst>
          </p:cNvPr>
          <p:cNvSpPr/>
          <p:nvPr/>
        </p:nvSpPr>
        <p:spPr>
          <a:xfrm>
            <a:off x="609600" y="576262"/>
            <a:ext cx="10972800" cy="5705475"/>
          </a:xfrm>
          <a:custGeom>
            <a:avLst/>
            <a:gdLst>
              <a:gd name="connsiteX0" fmla="*/ 0 w 10972800"/>
              <a:gd name="connsiteY0" fmla="*/ 5705475 h 5705475"/>
              <a:gd name="connsiteX1" fmla="*/ 4114800 w 10972800"/>
              <a:gd name="connsiteY1" fmla="*/ 5036865 h 5705475"/>
              <a:gd name="connsiteX2" fmla="*/ 2743200 w 10972800"/>
              <a:gd name="connsiteY2" fmla="*/ 4457402 h 5705475"/>
              <a:gd name="connsiteX3" fmla="*/ 8229600 w 10972800"/>
              <a:gd name="connsiteY3" fmla="*/ 4457402 h 5705475"/>
              <a:gd name="connsiteX4" fmla="*/ 6858000 w 10972800"/>
              <a:gd name="connsiteY4" fmla="*/ 5036865 h 5705475"/>
              <a:gd name="connsiteX5" fmla="*/ 10972800 w 10972800"/>
              <a:gd name="connsiteY5" fmla="*/ 5705475 h 5705475"/>
              <a:gd name="connsiteX6" fmla="*/ 9601200 w 10972800"/>
              <a:gd name="connsiteY6" fmla="*/ 3253904 h 5705475"/>
              <a:gd name="connsiteX7" fmla="*/ 10972800 w 10972800"/>
              <a:gd name="connsiteY7" fmla="*/ 1426369 h 5705475"/>
              <a:gd name="connsiteX8" fmla="*/ 8229600 w 10972800"/>
              <a:gd name="connsiteY8" fmla="*/ 891480 h 5705475"/>
              <a:gd name="connsiteX9" fmla="*/ 8229600 w 10972800"/>
              <a:gd name="connsiteY9" fmla="*/ 178296 h 5705475"/>
              <a:gd name="connsiteX10" fmla="*/ 2743200 w 10972800"/>
              <a:gd name="connsiteY10" fmla="*/ 178296 h 5705475"/>
              <a:gd name="connsiteX11" fmla="*/ 2743200 w 10972800"/>
              <a:gd name="connsiteY11" fmla="*/ 891480 h 5705475"/>
              <a:gd name="connsiteX12" fmla="*/ 0 w 10972800"/>
              <a:gd name="connsiteY12" fmla="*/ 1426369 h 5705475"/>
              <a:gd name="connsiteX13" fmla="*/ 1371600 w 10972800"/>
              <a:gd name="connsiteY13" fmla="*/ 3253904 h 5705475"/>
              <a:gd name="connsiteX14" fmla="*/ 0 w 10972800"/>
              <a:gd name="connsiteY14" fmla="*/ 5705475 h 5705475"/>
              <a:gd name="connsiteX0" fmla="*/ 4114800 w 10972800"/>
              <a:gd name="connsiteY0" fmla="*/ 4323680 h 5705475"/>
              <a:gd name="connsiteX1" fmla="*/ 4114800 w 10972800"/>
              <a:gd name="connsiteY1" fmla="*/ 5036865 h 5705475"/>
              <a:gd name="connsiteX2" fmla="*/ 2743200 w 10972800"/>
              <a:gd name="connsiteY2" fmla="*/ 4457402 h 5705475"/>
              <a:gd name="connsiteX3" fmla="*/ 8229600 w 10972800"/>
              <a:gd name="connsiteY3" fmla="*/ 4457402 h 5705475"/>
              <a:gd name="connsiteX4" fmla="*/ 6858000 w 10972800"/>
              <a:gd name="connsiteY4" fmla="*/ 5036865 h 5705475"/>
              <a:gd name="connsiteX5" fmla="*/ 6858000 w 10972800"/>
              <a:gd name="connsiteY5" fmla="*/ 4323680 h 5705475"/>
              <a:gd name="connsiteX6" fmla="*/ 4114800 w 10972800"/>
              <a:gd name="connsiteY6" fmla="*/ 4323680 h 5705475"/>
              <a:gd name="connsiteX0" fmla="*/ 0 w 10972800"/>
              <a:gd name="connsiteY0" fmla="*/ 5705475 h 5705475"/>
              <a:gd name="connsiteX1" fmla="*/ 1371600 w 10972800"/>
              <a:gd name="connsiteY1" fmla="*/ 3253904 h 5705475"/>
              <a:gd name="connsiteX2" fmla="*/ 0 w 10972800"/>
              <a:gd name="connsiteY2" fmla="*/ 1426369 h 5705475"/>
              <a:gd name="connsiteX3" fmla="*/ 2743200 w 10972800"/>
              <a:gd name="connsiteY3" fmla="*/ 891480 h 5705475"/>
              <a:gd name="connsiteX4" fmla="*/ 2743200 w 10972800"/>
              <a:gd name="connsiteY4" fmla="*/ 178296 h 5705475"/>
              <a:gd name="connsiteX5" fmla="*/ 8229600 w 10972800"/>
              <a:gd name="connsiteY5" fmla="*/ 178296 h 5705475"/>
              <a:gd name="connsiteX6" fmla="*/ 8229600 w 10972800"/>
              <a:gd name="connsiteY6" fmla="*/ 891480 h 5705475"/>
              <a:gd name="connsiteX7" fmla="*/ 10972800 w 10972800"/>
              <a:gd name="connsiteY7" fmla="*/ 1426369 h 5705475"/>
              <a:gd name="connsiteX8" fmla="*/ 9601200 w 10972800"/>
              <a:gd name="connsiteY8" fmla="*/ 3253904 h 5705475"/>
              <a:gd name="connsiteX9" fmla="*/ 10972800 w 10972800"/>
              <a:gd name="connsiteY9" fmla="*/ 5705475 h 5705475"/>
              <a:gd name="connsiteX10" fmla="*/ 6858000 w 10972800"/>
              <a:gd name="connsiteY10" fmla="*/ 5036865 h 5705475"/>
              <a:gd name="connsiteX11" fmla="*/ 8229600 w 10972800"/>
              <a:gd name="connsiteY11" fmla="*/ 4457402 h 5705475"/>
              <a:gd name="connsiteX12" fmla="*/ 2743200 w 10972800"/>
              <a:gd name="connsiteY12" fmla="*/ 4457402 h 5705475"/>
              <a:gd name="connsiteX13" fmla="*/ 4114800 w 10972800"/>
              <a:gd name="connsiteY13" fmla="*/ 5036865 h 5705475"/>
              <a:gd name="connsiteX14" fmla="*/ 0 w 10972800"/>
              <a:gd name="connsiteY14" fmla="*/ 5705475 h 5705475"/>
              <a:gd name="connsiteX15" fmla="*/ 2743200 w 10972800"/>
              <a:gd name="connsiteY15" fmla="*/ 4457402 h 5705475"/>
              <a:gd name="connsiteX16" fmla="*/ 2743200 w 10972800"/>
              <a:gd name="connsiteY16" fmla="*/ 891480 h 5705475"/>
              <a:gd name="connsiteX17" fmla="*/ 8229600 w 10972800"/>
              <a:gd name="connsiteY17" fmla="*/ 891480 h 5705475"/>
              <a:gd name="connsiteX18" fmla="*/ 8229600 w 10972800"/>
              <a:gd name="connsiteY18" fmla="*/ 4457402 h 5705475"/>
              <a:gd name="connsiteX19" fmla="*/ 4114800 w 10972800"/>
              <a:gd name="connsiteY19" fmla="*/ 4323680 h 5705475"/>
              <a:gd name="connsiteX20" fmla="*/ 4114800 w 10972800"/>
              <a:gd name="connsiteY20" fmla="*/ 5036865 h 5705475"/>
              <a:gd name="connsiteX21" fmla="*/ 6858000 w 10972800"/>
              <a:gd name="connsiteY21" fmla="*/ 5036865 h 5705475"/>
              <a:gd name="connsiteX22" fmla="*/ 6858000 w 10972800"/>
              <a:gd name="connsiteY22" fmla="*/ 4323680 h 570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972800" h="5705475" stroke="0" extrusionOk="0">
                <a:moveTo>
                  <a:pt x="0" y="5705475"/>
                </a:moveTo>
                <a:cubicBezTo>
                  <a:pt x="1458517" y="5527645"/>
                  <a:pt x="2784685" y="5134735"/>
                  <a:pt x="4114800" y="5036865"/>
                </a:cubicBezTo>
                <a:cubicBezTo>
                  <a:pt x="3874349" y="5057456"/>
                  <a:pt x="3270789" y="4600812"/>
                  <a:pt x="2743200" y="4457402"/>
                </a:cubicBezTo>
                <a:cubicBezTo>
                  <a:pt x="4795162" y="4070812"/>
                  <a:pt x="6361865" y="4485622"/>
                  <a:pt x="8229600" y="4457402"/>
                </a:cubicBezTo>
                <a:cubicBezTo>
                  <a:pt x="7968393" y="4527154"/>
                  <a:pt x="7055627" y="5070779"/>
                  <a:pt x="6858000" y="5036865"/>
                </a:cubicBezTo>
                <a:cubicBezTo>
                  <a:pt x="8239945" y="5146051"/>
                  <a:pt x="9383239" y="5303438"/>
                  <a:pt x="10972800" y="5705475"/>
                </a:cubicBezTo>
                <a:cubicBezTo>
                  <a:pt x="10309237" y="4492194"/>
                  <a:pt x="10391506" y="4361802"/>
                  <a:pt x="9601200" y="3253904"/>
                </a:cubicBezTo>
                <a:cubicBezTo>
                  <a:pt x="9882956" y="3061848"/>
                  <a:pt x="10465117" y="2315189"/>
                  <a:pt x="10972800" y="1426369"/>
                </a:cubicBezTo>
                <a:cubicBezTo>
                  <a:pt x="10049133" y="1244161"/>
                  <a:pt x="9046770" y="881367"/>
                  <a:pt x="8229600" y="891480"/>
                </a:cubicBezTo>
                <a:cubicBezTo>
                  <a:pt x="8194884" y="725860"/>
                  <a:pt x="8167092" y="305429"/>
                  <a:pt x="8229600" y="178296"/>
                </a:cubicBezTo>
                <a:cubicBezTo>
                  <a:pt x="6046107" y="-148102"/>
                  <a:pt x="4490277" y="-68214"/>
                  <a:pt x="2743200" y="178296"/>
                </a:cubicBezTo>
                <a:cubicBezTo>
                  <a:pt x="2762101" y="306406"/>
                  <a:pt x="2730452" y="572711"/>
                  <a:pt x="2743200" y="891480"/>
                </a:cubicBezTo>
                <a:cubicBezTo>
                  <a:pt x="1879187" y="1164905"/>
                  <a:pt x="926309" y="1198903"/>
                  <a:pt x="0" y="1426369"/>
                </a:cubicBezTo>
                <a:cubicBezTo>
                  <a:pt x="779436" y="2231459"/>
                  <a:pt x="1217565" y="2957388"/>
                  <a:pt x="1371600" y="3253904"/>
                </a:cubicBezTo>
                <a:cubicBezTo>
                  <a:pt x="908828" y="4309898"/>
                  <a:pt x="297790" y="5346271"/>
                  <a:pt x="0" y="5705475"/>
                </a:cubicBezTo>
                <a:close/>
              </a:path>
              <a:path w="10972800" h="5705475" fill="darkenLess" stroke="0" extrusionOk="0">
                <a:moveTo>
                  <a:pt x="4114800" y="4323680"/>
                </a:moveTo>
                <a:cubicBezTo>
                  <a:pt x="4128748" y="4463864"/>
                  <a:pt x="4114823" y="4823138"/>
                  <a:pt x="4114800" y="5036865"/>
                </a:cubicBezTo>
                <a:cubicBezTo>
                  <a:pt x="3833691" y="5036329"/>
                  <a:pt x="3367963" y="4820821"/>
                  <a:pt x="2743200" y="4457402"/>
                </a:cubicBezTo>
                <a:cubicBezTo>
                  <a:pt x="4676754" y="3960652"/>
                  <a:pt x="6330750" y="4298215"/>
                  <a:pt x="8229600" y="4457402"/>
                </a:cubicBezTo>
                <a:cubicBezTo>
                  <a:pt x="7969383" y="4579983"/>
                  <a:pt x="7060545" y="4926284"/>
                  <a:pt x="6858000" y="5036865"/>
                </a:cubicBezTo>
                <a:cubicBezTo>
                  <a:pt x="6877140" y="4859697"/>
                  <a:pt x="6866190" y="4461667"/>
                  <a:pt x="6858000" y="4323680"/>
                </a:cubicBezTo>
                <a:cubicBezTo>
                  <a:pt x="5919608" y="4311560"/>
                  <a:pt x="5019542" y="4257855"/>
                  <a:pt x="4114800" y="4323680"/>
                </a:cubicBezTo>
                <a:close/>
              </a:path>
              <a:path w="10972800" h="5705475" fill="none" extrusionOk="0">
                <a:moveTo>
                  <a:pt x="0" y="5705475"/>
                </a:moveTo>
                <a:cubicBezTo>
                  <a:pt x="389957" y="5140619"/>
                  <a:pt x="1000131" y="4085541"/>
                  <a:pt x="1371600" y="3253904"/>
                </a:cubicBezTo>
                <a:cubicBezTo>
                  <a:pt x="1066461" y="3095772"/>
                  <a:pt x="446747" y="2197230"/>
                  <a:pt x="0" y="1426369"/>
                </a:cubicBezTo>
                <a:cubicBezTo>
                  <a:pt x="834916" y="1170321"/>
                  <a:pt x="1751933" y="1014797"/>
                  <a:pt x="2743200" y="891480"/>
                </a:cubicBezTo>
                <a:cubicBezTo>
                  <a:pt x="2696720" y="557250"/>
                  <a:pt x="2735251" y="403986"/>
                  <a:pt x="2743200" y="178296"/>
                </a:cubicBezTo>
                <a:cubicBezTo>
                  <a:pt x="4550883" y="-95168"/>
                  <a:pt x="6409009" y="99300"/>
                  <a:pt x="8229600" y="178296"/>
                </a:cubicBezTo>
                <a:cubicBezTo>
                  <a:pt x="8288016" y="315261"/>
                  <a:pt x="8249909" y="561350"/>
                  <a:pt x="8229600" y="891480"/>
                </a:cubicBezTo>
                <a:cubicBezTo>
                  <a:pt x="9149109" y="1069819"/>
                  <a:pt x="10036408" y="1305282"/>
                  <a:pt x="10972800" y="1426369"/>
                </a:cubicBezTo>
                <a:cubicBezTo>
                  <a:pt x="10551931" y="2191876"/>
                  <a:pt x="10047605" y="2895579"/>
                  <a:pt x="9601200" y="3253904"/>
                </a:cubicBezTo>
                <a:cubicBezTo>
                  <a:pt x="10159266" y="4493085"/>
                  <a:pt x="10420997" y="5037227"/>
                  <a:pt x="10972800" y="5705475"/>
                </a:cubicBezTo>
                <a:cubicBezTo>
                  <a:pt x="9445795" y="5574217"/>
                  <a:pt x="8151176" y="5075403"/>
                  <a:pt x="6858000" y="5036865"/>
                </a:cubicBezTo>
                <a:cubicBezTo>
                  <a:pt x="7024173" y="4844581"/>
                  <a:pt x="7759764" y="4514065"/>
                  <a:pt x="8229600" y="4457402"/>
                </a:cubicBezTo>
                <a:cubicBezTo>
                  <a:pt x="6528096" y="4440539"/>
                  <a:pt x="4691933" y="4321587"/>
                  <a:pt x="2743200" y="4457402"/>
                </a:cubicBezTo>
                <a:cubicBezTo>
                  <a:pt x="2973766" y="4674704"/>
                  <a:pt x="3553686" y="4801462"/>
                  <a:pt x="4114800" y="5036865"/>
                </a:cubicBezTo>
                <a:cubicBezTo>
                  <a:pt x="2723696" y="5077114"/>
                  <a:pt x="1158028" y="5462641"/>
                  <a:pt x="0" y="5705475"/>
                </a:cubicBezTo>
                <a:close/>
                <a:moveTo>
                  <a:pt x="2743200" y="4457402"/>
                </a:moveTo>
                <a:cubicBezTo>
                  <a:pt x="2612816" y="2803751"/>
                  <a:pt x="2885012" y="2276427"/>
                  <a:pt x="2743200" y="891480"/>
                </a:cubicBezTo>
                <a:moveTo>
                  <a:pt x="8229600" y="891480"/>
                </a:moveTo>
                <a:cubicBezTo>
                  <a:pt x="8131684" y="1995979"/>
                  <a:pt x="8124744" y="3773029"/>
                  <a:pt x="8229600" y="4457402"/>
                </a:cubicBezTo>
                <a:moveTo>
                  <a:pt x="4114800" y="4323680"/>
                </a:moveTo>
                <a:cubicBezTo>
                  <a:pt x="4161662" y="4443547"/>
                  <a:pt x="4134225" y="4938006"/>
                  <a:pt x="4114800" y="5036865"/>
                </a:cubicBezTo>
                <a:moveTo>
                  <a:pt x="6858000" y="5036865"/>
                </a:moveTo>
                <a:cubicBezTo>
                  <a:pt x="6847081" y="4704041"/>
                  <a:pt x="6875628" y="4486767"/>
                  <a:pt x="6858000" y="4323680"/>
                </a:cubicBezTo>
              </a:path>
              <a:path w="10972800" h="5705475" fill="none" stroke="0" extrusionOk="0">
                <a:moveTo>
                  <a:pt x="0" y="5705475"/>
                </a:moveTo>
                <a:cubicBezTo>
                  <a:pt x="535392" y="5083192"/>
                  <a:pt x="1207613" y="3827894"/>
                  <a:pt x="1371600" y="3253904"/>
                </a:cubicBezTo>
                <a:cubicBezTo>
                  <a:pt x="1003215" y="2803850"/>
                  <a:pt x="353986" y="1867175"/>
                  <a:pt x="0" y="1426369"/>
                </a:cubicBezTo>
                <a:cubicBezTo>
                  <a:pt x="941647" y="1261597"/>
                  <a:pt x="1990013" y="938454"/>
                  <a:pt x="2743200" y="891480"/>
                </a:cubicBezTo>
                <a:cubicBezTo>
                  <a:pt x="2778457" y="615184"/>
                  <a:pt x="2712116" y="256378"/>
                  <a:pt x="2743200" y="178296"/>
                </a:cubicBezTo>
                <a:cubicBezTo>
                  <a:pt x="4562605" y="183847"/>
                  <a:pt x="6397861" y="-4886"/>
                  <a:pt x="8229600" y="178296"/>
                </a:cubicBezTo>
                <a:cubicBezTo>
                  <a:pt x="8289280" y="418561"/>
                  <a:pt x="8209230" y="682015"/>
                  <a:pt x="8229600" y="891480"/>
                </a:cubicBezTo>
                <a:cubicBezTo>
                  <a:pt x="9178518" y="1031449"/>
                  <a:pt x="10112238" y="1164811"/>
                  <a:pt x="10972800" y="1426369"/>
                </a:cubicBezTo>
                <a:cubicBezTo>
                  <a:pt x="10773544" y="1728512"/>
                  <a:pt x="10089475" y="2542045"/>
                  <a:pt x="9601200" y="3253904"/>
                </a:cubicBezTo>
                <a:cubicBezTo>
                  <a:pt x="10124876" y="4238466"/>
                  <a:pt x="10813829" y="5320130"/>
                  <a:pt x="10972800" y="5705475"/>
                </a:cubicBezTo>
                <a:cubicBezTo>
                  <a:pt x="9595770" y="5314913"/>
                  <a:pt x="8294772" y="5154302"/>
                  <a:pt x="6858000" y="5036865"/>
                </a:cubicBezTo>
                <a:cubicBezTo>
                  <a:pt x="7312955" y="4743265"/>
                  <a:pt x="7563810" y="4733341"/>
                  <a:pt x="8229600" y="4457402"/>
                </a:cubicBezTo>
                <a:cubicBezTo>
                  <a:pt x="6101002" y="4157540"/>
                  <a:pt x="4698177" y="4260535"/>
                  <a:pt x="2743200" y="4457402"/>
                </a:cubicBezTo>
                <a:cubicBezTo>
                  <a:pt x="3233999" y="4698224"/>
                  <a:pt x="3721325" y="4760374"/>
                  <a:pt x="4114800" y="5036865"/>
                </a:cubicBezTo>
                <a:cubicBezTo>
                  <a:pt x="2704532" y="5310140"/>
                  <a:pt x="1487626" y="5302380"/>
                  <a:pt x="0" y="5705475"/>
                </a:cubicBezTo>
                <a:close/>
                <a:moveTo>
                  <a:pt x="2743200" y="4457402"/>
                </a:moveTo>
                <a:cubicBezTo>
                  <a:pt x="2781833" y="3729434"/>
                  <a:pt x="2912501" y="2293653"/>
                  <a:pt x="2743200" y="891480"/>
                </a:cubicBezTo>
                <a:moveTo>
                  <a:pt x="8229600" y="891480"/>
                </a:moveTo>
                <a:cubicBezTo>
                  <a:pt x="8389120" y="1589330"/>
                  <a:pt x="8094487" y="2923504"/>
                  <a:pt x="8229600" y="4457402"/>
                </a:cubicBezTo>
                <a:moveTo>
                  <a:pt x="4114800" y="4323680"/>
                </a:moveTo>
                <a:cubicBezTo>
                  <a:pt x="4158613" y="4649459"/>
                  <a:pt x="4108589" y="4856894"/>
                  <a:pt x="4114800" y="5036865"/>
                </a:cubicBezTo>
                <a:moveTo>
                  <a:pt x="6858000" y="5036865"/>
                </a:moveTo>
                <a:cubicBezTo>
                  <a:pt x="6847732" y="4757315"/>
                  <a:pt x="6816503" y="4500692"/>
                  <a:pt x="6858000" y="4323680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474907875">
                  <a:prstGeom prst="ellipseRibbon2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00" b="1" dirty="0">
              <a:ln w="2222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  <a:p>
            <a:pPr algn="ctr"/>
            <a:endParaRPr lang="it-IT" sz="800" b="1" dirty="0">
              <a:ln w="2222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  <a:p>
            <a:pPr algn="ctr"/>
            <a:r>
              <a:rPr lang="it-IT" sz="6600" b="1" dirty="0">
                <a:ln w="222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The End </a:t>
            </a:r>
            <a:endParaRPr lang="en-US" sz="4800" b="1" dirty="0">
              <a:ln w="2222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9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5F01-C50A-A4C6-C555-6A9E589A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" y="4867910"/>
            <a:ext cx="4189730" cy="1990090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Cantoria, </a:t>
            </a:r>
            <a:r>
              <a:rPr lang="it-IT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1431-38, Marble, </a:t>
            </a:r>
            <a:br>
              <a:rPr lang="it-IT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it-IT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328 x 560 cm,</a:t>
            </a:r>
            <a:br>
              <a:rPr lang="it-IT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it-IT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Museo dell'Opera del Duomo, Florence, Italy</a:t>
            </a:r>
            <a:br>
              <a:rPr lang="it-IT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it-IT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  <a:hlinkClick r:id="rId2"/>
              </a:rPr>
              <a:t>https://en.m.wikipedia.org/wiki/File:Cantoria_di_luca_della_robbia_01.JPG</a:t>
            </a:r>
            <a:r>
              <a:rPr lang="it-IT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  and  </a:t>
            </a:r>
            <a:r>
              <a:rPr lang="it-IT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  <a:hlinkClick r:id="rId3"/>
              </a:rPr>
              <a:t>https://www.friendsofflorence.org/projects/the-cantoria-luca-della-robbia-museum-of-the-cathedral-opera-del-duomo/</a:t>
            </a:r>
            <a:r>
              <a:rPr lang="it-IT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 </a:t>
            </a:r>
            <a:endParaRPr lang="el-GR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F39961-9D90-A70D-FFEA-BCFDED38B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28" y="123190"/>
            <a:ext cx="7625402" cy="661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D917969-E0E6-E799-56BA-561843290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7" y="134620"/>
            <a:ext cx="3446975" cy="47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5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056B194-A176-30CC-1955-F636237F0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7" y="115629"/>
            <a:ext cx="11457206" cy="662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B559B24-1C49-BAE4-F951-3F1AFC54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0"/>
            <a:ext cx="10515600" cy="646370"/>
          </a:xfrm>
        </p:spPr>
        <p:txBody>
          <a:bodyPr>
            <a:normAutofit/>
          </a:bodyPr>
          <a:lstStyle/>
          <a:p>
            <a:pPr algn="ctr"/>
            <a:r>
              <a:rPr lang="en-US" sz="1000" dirty="0">
                <a:hlinkClick r:id="rId3"/>
              </a:rPr>
              <a:t>https://www.friendsofflorence.org/projects/the-cantoria-luca-della-robbia-museum-of-the-cathedral-opera-del-duomo/</a:t>
            </a:r>
            <a:r>
              <a:rPr lang="en-US" sz="1000" dirty="0"/>
              <a:t> 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6271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ntoria2">
            <a:extLst>
              <a:ext uri="{FF2B5EF4-FFF2-40B4-BE49-F238E27FC236}">
                <a16:creationId xmlns:a16="http://schemas.microsoft.com/office/drawing/2014/main" id="{C9ACFED1-FBA0-F683-3794-C0E9585D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2240"/>
            <a:ext cx="567944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ntoria5">
            <a:extLst>
              <a:ext uri="{FF2B5EF4-FFF2-40B4-BE49-F238E27FC236}">
                <a16:creationId xmlns:a16="http://schemas.microsoft.com/office/drawing/2014/main" id="{3229ACB1-4833-5CB0-9242-38469DD80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80" y="142240"/>
            <a:ext cx="601771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225182A-F74C-D42B-4CEA-17507DBE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7440"/>
            <a:ext cx="10515600" cy="670560"/>
          </a:xfrm>
        </p:spPr>
        <p:txBody>
          <a:bodyPr>
            <a:normAutofit/>
          </a:bodyPr>
          <a:lstStyle/>
          <a:p>
            <a:pPr algn="ctr"/>
            <a:r>
              <a:rPr 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ttps://www.google.com/url?sa=i&amp;url=https%3A%2F%2Fwww.friendsofflorence.org%2Fprojects%2Fthe-cantoria-luca-della-robbia-museum-of-the-cathedral-opera-del-duomo%2F&amp;psig=AOvVaw2Oee6bLKEVEnhAE9FiHn0h&amp;ust=1701596816915000&amp;source=images&amp;cd=vfe&amp;opi=89978449&amp;ved=0CBAQjRxqFwoTCIiKt-a_8IIDFQAAAAAdAAAAABAo </a:t>
            </a:r>
            <a:r>
              <a:rPr 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 </a:t>
            </a:r>
            <a:endParaRPr lang="el-GR" sz="1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7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CCBB-0310-6377-ACBC-CA1D23D9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240" y="4939030"/>
            <a:ext cx="6054482" cy="1778158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Grammar, </a:t>
            </a:r>
            <a:r>
              <a:rPr lang="it-IT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c. 1437, Stone, 83 x 69 cm, </a:t>
            </a:r>
            <a:br>
              <a:rPr lang="it-IT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it-IT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Museo dell'Opera del Duomo, Florence, Italy</a:t>
            </a:r>
            <a:br>
              <a:rPr lang="it-IT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it-IT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  <a:hlinkClick r:id="rId2"/>
              </a:rPr>
              <a:t>https://commons.wikimedia.org/wiki/File:Luca_della_robbia,_donato_o_prisciano_ovvero_la_grammatica,_1437-39,_dal_lato_nord_del_campanile.JPG</a:t>
            </a:r>
            <a:r>
              <a:rPr lang="it-IT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  and </a:t>
            </a:r>
            <a:r>
              <a:rPr lang="it-IT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  <a:hlinkClick r:id="rId3"/>
              </a:rPr>
              <a:t>https://www.hs-augsburg.de/~harsch/Chronologia/Lspost06/Priscianus/pri_intr.html</a:t>
            </a:r>
            <a:r>
              <a:rPr lang="it-IT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 </a:t>
            </a:r>
            <a:endParaRPr lang="el-GR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137424A-6055-1A46-9616-48B7EA847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8" y="140811"/>
            <a:ext cx="5709042" cy="657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FF0684E-39A8-66A8-731B-0BBFBD5F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82" y="496411"/>
            <a:ext cx="5247188" cy="444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7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2A393-D7A0-211C-774A-F5F5CA53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520" y="5222240"/>
            <a:ext cx="6208396" cy="143256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Logic (or Philosophy), 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c. 1437, Stone, </a:t>
            </a:r>
            <a:b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83 x 69 cm, Museo </a:t>
            </a:r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dell'Opera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 del Duomo, Florence, Italy</a:t>
            </a:r>
            <a:b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  <a:hlinkClick r:id="rId2"/>
              </a:rPr>
              <a:t>https://commons.wikimedia.org/wiki/File:Luca_della_robbia,_platone_e_aristotele_ovvero_la_dialettica,_1437-39,_dal_lato_nord_del_campanile.JPG</a:t>
            </a: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 </a:t>
            </a:r>
            <a:endParaRPr lang="el-GR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4EED1A5-651A-4F60-EC22-53470E13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" y="165100"/>
            <a:ext cx="5516245" cy="648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C9C44C76-96E2-A556-2F7B-10435684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69" y="203200"/>
            <a:ext cx="4356401" cy="505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9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6469-E2CD-26E9-E1E7-64B97D396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519" y="365125"/>
            <a:ext cx="7294705" cy="6386195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North Sacristy Doors with the Resurrection</a:t>
            </a:r>
            <a:b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1442-75, Enameled terracotta and bronze</a:t>
            </a:r>
            <a:b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Duomo, Florence, Italy</a:t>
            </a:r>
            <a:b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  <a:hlinkClick r:id="rId2"/>
              </a:rPr>
              <a:t>https://www.flickr.com/photos/renzodionigi/3734319007</a:t>
            </a: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 </a:t>
            </a:r>
            <a:endParaRPr lang="el-GR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218" name="Picture 2" descr="ROBBIA, Luca della North Sacristy Doors with the Resurrect… | Flickr">
            <a:extLst>
              <a:ext uri="{FF2B5EF4-FFF2-40B4-BE49-F238E27FC236}">
                <a16:creationId xmlns:a16="http://schemas.microsoft.com/office/drawing/2014/main" id="{64CC4EAA-EDE0-6ADB-D172-7E48742D9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5" y="106680"/>
            <a:ext cx="4597413" cy="66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58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44390-F962-EF85-A5DE-4AE43734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240"/>
            <a:ext cx="2370137" cy="569976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Resurrection,</a:t>
            </a:r>
            <a:b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1442-45,</a:t>
            </a:r>
            <a:b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Glazed and polychromed terracotta</a:t>
            </a:r>
            <a:r>
              <a:rPr lang="en-US" sz="200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, </a:t>
            </a:r>
            <a:br>
              <a:rPr lang="en-US" sz="200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200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200 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x 265 cm,</a:t>
            </a:r>
            <a:b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Duomo, Florence, Italy</a:t>
            </a:r>
            <a:b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  <a:hlinkClick r:id="rId2"/>
              </a:rPr>
              <a:t>https://www.wga.hu/frames-e.html?/bio/r/robbia/luca/biograph.html</a:t>
            </a: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 </a:t>
            </a:r>
            <a:endParaRPr lang="el-GR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6BD3632-4884-C66A-D96E-089AA3005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7" y="0"/>
            <a:ext cx="9821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9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B134-4CBD-60EC-B1D0-347EC2F52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365125"/>
            <a:ext cx="8071167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Bronze Doors of the New Sacristy, 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1446-75, Bronze, </a:t>
            </a:r>
            <a:b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420 x 200 cm, Duomo, Florence, Italy</a:t>
            </a:r>
            <a:b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  <a:hlinkClick r:id="rId2"/>
              </a:rPr>
              <a:t>https://www.wga.hu/frames-e.html?/bio/r/robbia/luca/biograph.html</a:t>
            </a: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  and </a:t>
            </a: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  <a:hlinkClick r:id="rId3"/>
              </a:rPr>
              <a:t>https://www.flickr.com/photos/renzodionigi/3734316923</a:t>
            </a:r>
            <a: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 </a:t>
            </a:r>
            <a:br>
              <a:rPr lang="en-US" sz="10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</a:br>
            <a:endParaRPr lang="el-GR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DABC72A-BDA1-B777-A363-3BA6E1CE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3" y="0"/>
            <a:ext cx="3684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OBBIA, Luca della North Sacristy Doors 1446-75 Bronze, 42… | Flickr">
            <a:extLst>
              <a:ext uri="{FF2B5EF4-FFF2-40B4-BE49-F238E27FC236}">
                <a16:creationId xmlns:a16="http://schemas.microsoft.com/office/drawing/2014/main" id="{5C20B0CA-2D3E-DE1F-E2AF-3F877E866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04" y="1595120"/>
            <a:ext cx="4423751" cy="506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15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696</Words>
  <Application>Microsoft Office PowerPoint</Application>
  <PresentationFormat>Widescreen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Lucida Calligraphy</vt:lpstr>
      <vt:lpstr>Office Theme</vt:lpstr>
      <vt:lpstr>PowerPoint Presentation</vt:lpstr>
      <vt:lpstr>Cantoria, 1431-38, Marble,  328 x 560 cm, Museo dell'Opera del Duomo, Florence, Italy https://en.m.wikipedia.org/wiki/File:Cantoria_di_luca_della_robbia_01.JPG  and  https://www.friendsofflorence.org/projects/the-cantoria-luca-della-robbia-museum-of-the-cathedral-opera-del-duomo/ </vt:lpstr>
      <vt:lpstr>https://www.friendsofflorence.org/projects/the-cantoria-luca-della-robbia-museum-of-the-cathedral-opera-del-duomo/ </vt:lpstr>
      <vt:lpstr>https://www.google.com/url?sa=i&amp;url=https%3A%2F%2Fwww.friendsofflorence.org%2Fprojects%2Fthe-cantoria-luca-della-robbia-museum-of-the-cathedral-opera-del-duomo%2F&amp;psig=AOvVaw2Oee6bLKEVEnhAE9FiHn0h&amp;ust=1701596816915000&amp;source=images&amp;cd=vfe&amp;opi=89978449&amp;ved=0CBAQjRxqFwoTCIiKt-a_8IIDFQAAAAAdAAAAABAo  </vt:lpstr>
      <vt:lpstr>Grammar, c. 1437, Stone, 83 x 69 cm,  Museo dell'Opera del Duomo, Florence, Italy https://commons.wikimedia.org/wiki/File:Luca_della_robbia,_donato_o_prisciano_ovvero_la_grammatica,_1437-39,_dal_lato_nord_del_campanile.JPG  and https://www.hs-augsburg.de/~harsch/Chronologia/Lspost06/Priscianus/pri_intr.html </vt:lpstr>
      <vt:lpstr>Logic (or Philosophy), c. 1437, Stone,  83 x 69 cm, Museo dell'Opera del Duomo, Florence, Italy https://commons.wikimedia.org/wiki/File:Luca_della_robbia,_platone_e_aristotele_ovvero_la_dialettica,_1437-39,_dal_lato_nord_del_campanile.JPG </vt:lpstr>
      <vt:lpstr>North Sacristy Doors with the Resurrection 1442-75, Enameled terracotta and bronze Duomo, Florence, Italy https://www.flickr.com/photos/renzodionigi/3734319007 </vt:lpstr>
      <vt:lpstr>Resurrection, 1442-45, Glazed and polychromed terracotta,  200 x 265 cm, Duomo, Florence, Italy https://www.wga.hu/frames-e.html?/bio/r/robbia/luca/biograph.html </vt:lpstr>
      <vt:lpstr>Bronze Doors of the New Sacristy, 1446-75, Bronze,  420 x 200 cm, Duomo, Florence, Italy https://www.wga.hu/frames-e.html?/bio/r/robbia/luca/biograph.html  and https://www.flickr.com/photos/renzodionigi/3734316923  </vt:lpstr>
      <vt:lpstr>Pazzi Chapel Cupola of the Portico,  Saint Andrew, 1440s,  Glazed Terracotta,  Santa Croce, Florence, Italy https://www.museumsinflorence.com/musei/Pazzi_chapel.html  and https://www.wga.hu/frames-e.html?/bio/r/robbia/luca/biograph.html </vt:lpstr>
      <vt:lpstr>The Visitation, c. 1445, Glazed Terracotta, 184 x 153 cm, Church of San Giovanni Fuorcivitas, Pistoia, Italy https://www.nga.gov/features/slideshows/della-robbia-feature-1-slideshow.html#slide_3   </vt:lpstr>
      <vt:lpstr>Virgin and Child in a niche, ca. 1460, Glazed Terracotta with gilt and painted details, 47.3 × 38.7 × 8.9 cm, the MET, NY, USA https://www.metmuseum.org/art/collection/search/204722  </vt:lpstr>
      <vt:lpstr>Madonna and Child, 1455-60, Glazed Terracotta, Diameter: 180 cm, Orsanmichele, Florence, Italy https://www.wga.hu/frames-e.html?/bio/r/robbia/luca/biograph.html  and https://ciaotutti.nl/reizen-door-italie/toscane/majolica-familie-della-robbia-uit-florence/  </vt:lpstr>
      <vt:lpstr>Madonna and Child with Cherubim,  c. 1485, Glazed Terracotta,  Diameter: 54.7 cm, National Gallery of Art, Washington DC, USA https://www.nga.gov/features/slideshows/della-robbia-feature-1-slideshow.html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Amalia Spiliakou</dc:creator>
  <cp:lastModifiedBy>Amalia Spiliakou</cp:lastModifiedBy>
  <cp:revision>1</cp:revision>
  <dcterms:created xsi:type="dcterms:W3CDTF">2023-12-02T09:42:53Z</dcterms:created>
  <dcterms:modified xsi:type="dcterms:W3CDTF">2024-01-23T02:36:20Z</dcterms:modified>
</cp:coreProperties>
</file>