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1" r:id="rId3"/>
    <p:sldId id="274" r:id="rId4"/>
    <p:sldId id="282" r:id="rId5"/>
    <p:sldId id="284" r:id="rId6"/>
    <p:sldId id="283" r:id="rId7"/>
    <p:sldId id="285" r:id="rId8"/>
    <p:sldId id="272" r:id="rId9"/>
    <p:sldId id="273" r:id="rId10"/>
    <p:sldId id="276" r:id="rId11"/>
    <p:sldId id="275" r:id="rId12"/>
    <p:sldId id="281" r:id="rId1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45BC0D-F2DC-4B86-9393-13807041F37A}" v="57" dt="2026-06-03T08:07:19.0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2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alia Spiliakou" userId="f4bd6b91a0b5818a" providerId="LiveId" clId="{A7A9D5DB-FA68-43A1-B042-EE3BD4885848}"/>
    <pc:docChg chg="undo custSel addSld delSld modSld sldOrd">
      <pc:chgData name="Amalia Spiliakou" userId="f4bd6b91a0b5818a" providerId="LiveId" clId="{A7A9D5DB-FA68-43A1-B042-EE3BD4885848}" dt="2026-06-03T08:08:35.846" v="910" actId="20577"/>
      <pc:docMkLst>
        <pc:docMk/>
      </pc:docMkLst>
      <pc:sldChg chg="modSp mod">
        <pc:chgData name="Amalia Spiliakou" userId="f4bd6b91a0b5818a" providerId="LiveId" clId="{A7A9D5DB-FA68-43A1-B042-EE3BD4885848}" dt="2026-06-03T08:08:35.846" v="910" actId="20577"/>
        <pc:sldMkLst>
          <pc:docMk/>
          <pc:sldMk cId="823035877" sldId="270"/>
        </pc:sldMkLst>
        <pc:spChg chg="mod">
          <ac:chgData name="Amalia Spiliakou" userId="f4bd6b91a0b5818a" providerId="LiveId" clId="{A7A9D5DB-FA68-43A1-B042-EE3BD4885848}" dt="2026-06-03T08:08:35.846" v="910" actId="20577"/>
          <ac:spMkLst>
            <pc:docMk/>
            <pc:sldMk cId="823035877" sldId="270"/>
            <ac:spMk id="3" creationId="{750BA0F3-8AC4-9963-8C59-EAD03F84AED9}"/>
          </ac:spMkLst>
        </pc:spChg>
      </pc:sldChg>
      <pc:sldChg chg="addSp modSp mod setBg">
        <pc:chgData name="Amalia Spiliakou" userId="f4bd6b91a0b5818a" providerId="LiveId" clId="{A7A9D5DB-FA68-43A1-B042-EE3BD4885848}" dt="2026-06-03T06:48:53.022" v="16"/>
        <pc:sldMkLst>
          <pc:docMk/>
          <pc:sldMk cId="1450126529" sldId="271"/>
        </pc:sldMkLst>
        <pc:spChg chg="mod">
          <ac:chgData name="Amalia Spiliakou" userId="f4bd6b91a0b5818a" providerId="LiveId" clId="{A7A9D5DB-FA68-43A1-B042-EE3BD4885848}" dt="2026-06-03T06:48:40.785" v="15" actId="14100"/>
          <ac:spMkLst>
            <pc:docMk/>
            <pc:sldMk cId="1450126529" sldId="271"/>
            <ac:spMk id="2" creationId="{C521B0B3-3F46-E57B-C92E-8E4295C18730}"/>
          </ac:spMkLst>
        </pc:spChg>
        <pc:picChg chg="add mod">
          <ac:chgData name="Amalia Spiliakou" userId="f4bd6b91a0b5818a" providerId="LiveId" clId="{A7A9D5DB-FA68-43A1-B042-EE3BD4885848}" dt="2026-06-03T06:46:50.691" v="2" actId="1076"/>
          <ac:picMkLst>
            <pc:docMk/>
            <pc:sldMk cId="1450126529" sldId="271"/>
            <ac:picMk id="4" creationId="{5405309D-7CE9-FFC7-28BB-0316E4CD8E50}"/>
          </ac:picMkLst>
        </pc:picChg>
      </pc:sldChg>
      <pc:sldChg chg="addSp delSp modSp mod setBg">
        <pc:chgData name="Amalia Spiliakou" userId="f4bd6b91a0b5818a" providerId="LiveId" clId="{A7A9D5DB-FA68-43A1-B042-EE3BD4885848}" dt="2026-06-03T06:54:07.112" v="114" actId="20577"/>
        <pc:sldMkLst>
          <pc:docMk/>
          <pc:sldMk cId="4005296085" sldId="272"/>
        </pc:sldMkLst>
        <pc:spChg chg="mod">
          <ac:chgData name="Amalia Spiliakou" userId="f4bd6b91a0b5818a" providerId="LiveId" clId="{A7A9D5DB-FA68-43A1-B042-EE3BD4885848}" dt="2026-06-03T06:54:07.112" v="114" actId="20577"/>
          <ac:spMkLst>
            <pc:docMk/>
            <pc:sldMk cId="4005296085" sldId="272"/>
            <ac:spMk id="2" creationId="{F7AAF3B1-90B9-2EE4-DF93-F669C079F8AD}"/>
          </ac:spMkLst>
        </pc:spChg>
        <pc:picChg chg="del">
          <ac:chgData name="Amalia Spiliakou" userId="f4bd6b91a0b5818a" providerId="LiveId" clId="{A7A9D5DB-FA68-43A1-B042-EE3BD4885848}" dt="2026-06-03T06:50:12.772" v="20" actId="478"/>
          <ac:picMkLst>
            <pc:docMk/>
            <pc:sldMk cId="4005296085" sldId="272"/>
            <ac:picMk id="3" creationId="{2CFB9B29-4D2F-E522-78A2-52A6D71F7213}"/>
          </ac:picMkLst>
        </pc:picChg>
        <pc:picChg chg="add del mod">
          <ac:chgData name="Amalia Spiliakou" userId="f4bd6b91a0b5818a" providerId="LiveId" clId="{A7A9D5DB-FA68-43A1-B042-EE3BD4885848}" dt="2026-06-03T06:50:29.958" v="24" actId="478"/>
          <ac:picMkLst>
            <pc:docMk/>
            <pc:sldMk cId="4005296085" sldId="272"/>
            <ac:picMk id="4" creationId="{AE312DB7-6533-8611-F15C-78775505AD82}"/>
          </ac:picMkLst>
        </pc:picChg>
        <pc:picChg chg="add mod">
          <ac:chgData name="Amalia Spiliakou" userId="f4bd6b91a0b5818a" providerId="LiveId" clId="{A7A9D5DB-FA68-43A1-B042-EE3BD4885848}" dt="2026-06-03T06:51:11.363" v="28" actId="1076"/>
          <ac:picMkLst>
            <pc:docMk/>
            <pc:sldMk cId="4005296085" sldId="272"/>
            <ac:picMk id="5" creationId="{B2605ECA-ED6D-3062-753E-D766D75BF36A}"/>
          </ac:picMkLst>
        </pc:picChg>
      </pc:sldChg>
      <pc:sldChg chg="addSp modSp mod setBg">
        <pc:chgData name="Amalia Spiliakou" userId="f4bd6b91a0b5818a" providerId="LiveId" clId="{A7A9D5DB-FA68-43A1-B042-EE3BD4885848}" dt="2026-06-03T06:55:55.402" v="193" actId="20577"/>
        <pc:sldMkLst>
          <pc:docMk/>
          <pc:sldMk cId="2542886788" sldId="273"/>
        </pc:sldMkLst>
        <pc:spChg chg="mod">
          <ac:chgData name="Amalia Spiliakou" userId="f4bd6b91a0b5818a" providerId="LiveId" clId="{A7A9D5DB-FA68-43A1-B042-EE3BD4885848}" dt="2026-06-03T06:55:55.402" v="193" actId="20577"/>
          <ac:spMkLst>
            <pc:docMk/>
            <pc:sldMk cId="2542886788" sldId="273"/>
            <ac:spMk id="2" creationId="{50D907AF-08EF-B4E6-3362-07B6BA5DB328}"/>
          </ac:spMkLst>
        </pc:spChg>
        <pc:picChg chg="add mod">
          <ac:chgData name="Amalia Spiliakou" userId="f4bd6b91a0b5818a" providerId="LiveId" clId="{A7A9D5DB-FA68-43A1-B042-EE3BD4885848}" dt="2026-06-03T06:52:22.993" v="79" actId="1076"/>
          <ac:picMkLst>
            <pc:docMk/>
            <pc:sldMk cId="2542886788" sldId="273"/>
            <ac:picMk id="3" creationId="{8F8D34D3-3959-C94A-CCF0-3063D0FE7E08}"/>
          </ac:picMkLst>
        </pc:picChg>
      </pc:sldChg>
      <pc:sldChg chg="addSp modSp mod ord setBg">
        <pc:chgData name="Amalia Spiliakou" userId="f4bd6b91a0b5818a" providerId="LiveId" clId="{A7A9D5DB-FA68-43A1-B042-EE3BD4885848}" dt="2026-06-03T07:05:25.071" v="339" actId="27636"/>
        <pc:sldMkLst>
          <pc:docMk/>
          <pc:sldMk cId="2298142779" sldId="274"/>
        </pc:sldMkLst>
        <pc:spChg chg="mod">
          <ac:chgData name="Amalia Spiliakou" userId="f4bd6b91a0b5818a" providerId="LiveId" clId="{A7A9D5DB-FA68-43A1-B042-EE3BD4885848}" dt="2026-06-03T07:05:25.071" v="339" actId="27636"/>
          <ac:spMkLst>
            <pc:docMk/>
            <pc:sldMk cId="2298142779" sldId="274"/>
            <ac:spMk id="2" creationId="{4E3C889D-215D-AAE7-0558-ED66AB4F881E}"/>
          </ac:spMkLst>
        </pc:spChg>
        <pc:picChg chg="add mod">
          <ac:chgData name="Amalia Spiliakou" userId="f4bd6b91a0b5818a" providerId="LiveId" clId="{A7A9D5DB-FA68-43A1-B042-EE3BD4885848}" dt="2026-06-03T06:57:21.208" v="201" actId="1076"/>
          <ac:picMkLst>
            <pc:docMk/>
            <pc:sldMk cId="2298142779" sldId="274"/>
            <ac:picMk id="3" creationId="{FEE749D4-9B0E-9321-9944-C24163FC1BFD}"/>
          </ac:picMkLst>
        </pc:picChg>
      </pc:sldChg>
      <pc:sldChg chg="addSp modSp mod setBg">
        <pc:chgData name="Amalia Spiliakou" userId="f4bd6b91a0b5818a" providerId="LiveId" clId="{A7A9D5DB-FA68-43A1-B042-EE3BD4885848}" dt="2026-06-03T07:40:07.841" v="420" actId="14100"/>
        <pc:sldMkLst>
          <pc:docMk/>
          <pc:sldMk cId="3677642898" sldId="275"/>
        </pc:sldMkLst>
        <pc:spChg chg="mod">
          <ac:chgData name="Amalia Spiliakou" userId="f4bd6b91a0b5818a" providerId="LiveId" clId="{A7A9D5DB-FA68-43A1-B042-EE3BD4885848}" dt="2026-06-03T07:40:07.841" v="420" actId="14100"/>
          <ac:spMkLst>
            <pc:docMk/>
            <pc:sldMk cId="3677642898" sldId="275"/>
            <ac:spMk id="2" creationId="{E42A1F46-2A2D-401D-D115-9A9C374141C8}"/>
          </ac:spMkLst>
        </pc:spChg>
        <pc:picChg chg="add mod">
          <ac:chgData name="Amalia Spiliakou" userId="f4bd6b91a0b5818a" providerId="LiveId" clId="{A7A9D5DB-FA68-43A1-B042-EE3BD4885848}" dt="2026-06-03T07:37:41.208" v="344" actId="1076"/>
          <ac:picMkLst>
            <pc:docMk/>
            <pc:sldMk cId="3677642898" sldId="275"/>
            <ac:picMk id="3" creationId="{CB2E120E-E870-C5DD-A062-1034283C41E3}"/>
          </ac:picMkLst>
        </pc:picChg>
      </pc:sldChg>
      <pc:sldChg chg="addSp modSp mod ord setBg">
        <pc:chgData name="Amalia Spiliakou" userId="f4bd6b91a0b5818a" providerId="LiveId" clId="{A7A9D5DB-FA68-43A1-B042-EE3BD4885848}" dt="2026-06-03T08:07:34.766" v="893"/>
        <pc:sldMkLst>
          <pc:docMk/>
          <pc:sldMk cId="942642246" sldId="276"/>
        </pc:sldMkLst>
        <pc:spChg chg="mod">
          <ac:chgData name="Amalia Spiliakou" userId="f4bd6b91a0b5818a" providerId="LiveId" clId="{A7A9D5DB-FA68-43A1-B042-EE3BD4885848}" dt="2026-06-03T08:07:19.030" v="889" actId="20577"/>
          <ac:spMkLst>
            <pc:docMk/>
            <pc:sldMk cId="942642246" sldId="276"/>
            <ac:spMk id="2" creationId="{397BCDD3-A278-F2B4-AFF9-3AB54925D0E5}"/>
          </ac:spMkLst>
        </pc:spChg>
        <pc:picChg chg="add mod">
          <ac:chgData name="Amalia Spiliakou" userId="f4bd6b91a0b5818a" providerId="LiveId" clId="{A7A9D5DB-FA68-43A1-B042-EE3BD4885848}" dt="2026-06-03T08:07:30.593" v="891" actId="1076"/>
          <ac:picMkLst>
            <pc:docMk/>
            <pc:sldMk cId="942642246" sldId="276"/>
            <ac:picMk id="3" creationId="{4E0134D2-A0B8-6962-863F-7D1F58BDA43F}"/>
          </ac:picMkLst>
        </pc:picChg>
      </pc:sldChg>
      <pc:sldChg chg="del">
        <pc:chgData name="Amalia Spiliakou" userId="f4bd6b91a0b5818a" providerId="LiveId" clId="{A7A9D5DB-FA68-43A1-B042-EE3BD4885848}" dt="2026-06-03T08:08:14.514" v="894" actId="47"/>
        <pc:sldMkLst>
          <pc:docMk/>
          <pc:sldMk cId="2809702730" sldId="277"/>
        </pc:sldMkLst>
      </pc:sldChg>
      <pc:sldChg chg="del">
        <pc:chgData name="Amalia Spiliakou" userId="f4bd6b91a0b5818a" providerId="LiveId" clId="{A7A9D5DB-FA68-43A1-B042-EE3BD4885848}" dt="2026-06-03T08:08:15.467" v="895" actId="47"/>
        <pc:sldMkLst>
          <pc:docMk/>
          <pc:sldMk cId="4235498889" sldId="278"/>
        </pc:sldMkLst>
      </pc:sldChg>
      <pc:sldChg chg="del">
        <pc:chgData name="Amalia Spiliakou" userId="f4bd6b91a0b5818a" providerId="LiveId" clId="{A7A9D5DB-FA68-43A1-B042-EE3BD4885848}" dt="2026-06-03T08:08:16.486" v="896" actId="47"/>
        <pc:sldMkLst>
          <pc:docMk/>
          <pc:sldMk cId="121405089" sldId="279"/>
        </pc:sldMkLst>
      </pc:sldChg>
      <pc:sldChg chg="del">
        <pc:chgData name="Amalia Spiliakou" userId="f4bd6b91a0b5818a" providerId="LiveId" clId="{A7A9D5DB-FA68-43A1-B042-EE3BD4885848}" dt="2026-06-03T08:08:17.409" v="897" actId="47"/>
        <pc:sldMkLst>
          <pc:docMk/>
          <pc:sldMk cId="3539117011" sldId="280"/>
        </pc:sldMkLst>
      </pc:sldChg>
      <pc:sldChg chg="addSp delSp modSp new mod setBg">
        <pc:chgData name="Amalia Spiliakou" userId="f4bd6b91a0b5818a" providerId="LiveId" clId="{A7A9D5DB-FA68-43A1-B042-EE3BD4885848}" dt="2026-06-03T07:45:05.753" v="490" actId="14100"/>
        <pc:sldMkLst>
          <pc:docMk/>
          <pc:sldMk cId="2310852579" sldId="282"/>
        </pc:sldMkLst>
        <pc:spChg chg="mod">
          <ac:chgData name="Amalia Spiliakou" userId="f4bd6b91a0b5818a" providerId="LiveId" clId="{A7A9D5DB-FA68-43A1-B042-EE3BD4885848}" dt="2026-06-03T07:45:05.753" v="490" actId="14100"/>
          <ac:spMkLst>
            <pc:docMk/>
            <pc:sldMk cId="2310852579" sldId="282"/>
            <ac:spMk id="2" creationId="{19208338-15AB-5AD6-B42C-9916FC780819}"/>
          </ac:spMkLst>
        </pc:spChg>
        <pc:spChg chg="add del">
          <ac:chgData name="Amalia Spiliakou" userId="f4bd6b91a0b5818a" providerId="LiveId" clId="{A7A9D5DB-FA68-43A1-B042-EE3BD4885848}" dt="2026-06-03T07:41:12.810" v="424" actId="478"/>
          <ac:spMkLst>
            <pc:docMk/>
            <pc:sldMk cId="2310852579" sldId="282"/>
            <ac:spMk id="4" creationId="{D314E277-9259-1FF0-38EA-6E86E0CFB808}"/>
          </ac:spMkLst>
        </pc:spChg>
        <pc:picChg chg="add mod">
          <ac:chgData name="Amalia Spiliakou" userId="f4bd6b91a0b5818a" providerId="LiveId" clId="{A7A9D5DB-FA68-43A1-B042-EE3BD4885848}" dt="2026-06-03T07:44:26.107" v="482" actId="1076"/>
          <ac:picMkLst>
            <pc:docMk/>
            <pc:sldMk cId="2310852579" sldId="282"/>
            <ac:picMk id="5" creationId="{4ACFE41F-BCBE-6147-79FA-7ED2D9DD4AB5}"/>
          </ac:picMkLst>
        </pc:picChg>
      </pc:sldChg>
      <pc:sldChg chg="addSp modSp new mod setBg">
        <pc:chgData name="Amalia Spiliakou" userId="f4bd6b91a0b5818a" providerId="LiveId" clId="{A7A9D5DB-FA68-43A1-B042-EE3BD4885848}" dt="2026-06-03T07:52:45.833" v="688" actId="14100"/>
        <pc:sldMkLst>
          <pc:docMk/>
          <pc:sldMk cId="3918691045" sldId="283"/>
        </pc:sldMkLst>
        <pc:spChg chg="mod">
          <ac:chgData name="Amalia Spiliakou" userId="f4bd6b91a0b5818a" providerId="LiveId" clId="{A7A9D5DB-FA68-43A1-B042-EE3BD4885848}" dt="2026-06-03T07:52:45.833" v="688" actId="14100"/>
          <ac:spMkLst>
            <pc:docMk/>
            <pc:sldMk cId="3918691045" sldId="283"/>
            <ac:spMk id="2" creationId="{AB6C5412-15E8-2596-83A5-5A67673C607C}"/>
          </ac:spMkLst>
        </pc:spChg>
        <pc:picChg chg="add mod">
          <ac:chgData name="Amalia Spiliakou" userId="f4bd6b91a0b5818a" providerId="LiveId" clId="{A7A9D5DB-FA68-43A1-B042-EE3BD4885848}" dt="2026-06-03T07:50:17.427" v="596" actId="1076"/>
          <ac:picMkLst>
            <pc:docMk/>
            <pc:sldMk cId="3918691045" sldId="283"/>
            <ac:picMk id="3" creationId="{8D35E927-F5FE-A694-E6CA-F76CFE2712F5}"/>
          </ac:picMkLst>
        </pc:picChg>
      </pc:sldChg>
      <pc:sldChg chg="addSp delSp modSp new mod setBg">
        <pc:chgData name="Amalia Spiliakou" userId="f4bd6b91a0b5818a" providerId="LiveId" clId="{A7A9D5DB-FA68-43A1-B042-EE3BD4885848}" dt="2026-06-03T07:49:08.854" v="591" actId="14100"/>
        <pc:sldMkLst>
          <pc:docMk/>
          <pc:sldMk cId="1042369086" sldId="284"/>
        </pc:sldMkLst>
        <pc:spChg chg="mod">
          <ac:chgData name="Amalia Spiliakou" userId="f4bd6b91a0b5818a" providerId="LiveId" clId="{A7A9D5DB-FA68-43A1-B042-EE3BD4885848}" dt="2026-06-03T07:49:08.854" v="591" actId="14100"/>
          <ac:spMkLst>
            <pc:docMk/>
            <pc:sldMk cId="1042369086" sldId="284"/>
            <ac:spMk id="2" creationId="{5DADC2FA-F2FE-04DF-E901-901E3809A97B}"/>
          </ac:spMkLst>
        </pc:spChg>
        <pc:graphicFrameChg chg="add del modGraphic">
          <ac:chgData name="Amalia Spiliakou" userId="f4bd6b91a0b5818a" providerId="LiveId" clId="{A7A9D5DB-FA68-43A1-B042-EE3BD4885848}" dt="2026-06-03T07:42:34.390" v="458" actId="478"/>
          <ac:graphicFrameMkLst>
            <pc:docMk/>
            <pc:sldMk cId="1042369086" sldId="284"/>
            <ac:graphicFrameMk id="4" creationId="{A1857A09-14A8-835C-4B5B-E8BAFBEA1BF2}"/>
          </ac:graphicFrameMkLst>
        </pc:graphicFrameChg>
        <pc:picChg chg="add mod">
          <ac:chgData name="Amalia Spiliakou" userId="f4bd6b91a0b5818a" providerId="LiveId" clId="{A7A9D5DB-FA68-43A1-B042-EE3BD4885848}" dt="2026-06-03T07:48:44.683" v="587" actId="1076"/>
          <ac:picMkLst>
            <pc:docMk/>
            <pc:sldMk cId="1042369086" sldId="284"/>
            <ac:picMk id="5" creationId="{0D2DB9BD-0018-DD08-C364-C3B17E0A5CFF}"/>
          </ac:picMkLst>
        </pc:picChg>
      </pc:sldChg>
      <pc:sldChg chg="addSp modSp new mod setBg">
        <pc:chgData name="Amalia Spiliakou" userId="f4bd6b91a0b5818a" providerId="LiveId" clId="{A7A9D5DB-FA68-43A1-B042-EE3BD4885848}" dt="2026-06-03T07:56:49.054" v="780" actId="1076"/>
        <pc:sldMkLst>
          <pc:docMk/>
          <pc:sldMk cId="1291853279" sldId="285"/>
        </pc:sldMkLst>
        <pc:spChg chg="mod">
          <ac:chgData name="Amalia Spiliakou" userId="f4bd6b91a0b5818a" providerId="LiveId" clId="{A7A9D5DB-FA68-43A1-B042-EE3BD4885848}" dt="2026-06-03T07:56:21.790" v="777" actId="20577"/>
          <ac:spMkLst>
            <pc:docMk/>
            <pc:sldMk cId="1291853279" sldId="285"/>
            <ac:spMk id="2" creationId="{E9AB18B3-E3A6-242E-01FA-D0CA7A6F9BB0}"/>
          </ac:spMkLst>
        </pc:spChg>
        <pc:picChg chg="add mod">
          <ac:chgData name="Amalia Spiliakou" userId="f4bd6b91a0b5818a" providerId="LiveId" clId="{A7A9D5DB-FA68-43A1-B042-EE3BD4885848}" dt="2026-06-03T07:56:49.054" v="780" actId="1076"/>
          <ac:picMkLst>
            <pc:docMk/>
            <pc:sldMk cId="1291853279" sldId="285"/>
            <ac:picMk id="3" creationId="{6C7E014C-6A4C-BC63-694E-488DFD88078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02146-3A7A-28E0-864C-B11CAC1FFB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6F6B6D-6651-9FE6-D518-F8FC93969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F22628-2F07-CEFE-7586-9EE74DD7B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2DC8-BFCF-46E7-8840-5442B6F0D276}" type="datetimeFigureOut">
              <a:rPr lang="el-GR" smtClean="0"/>
              <a:t>3/6/2026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3BB99D-F45D-FDD4-090F-4D93D5875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EC4A0F-9A30-6A2C-85E8-EB17102D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385DA-4562-45FF-ABC6-B122ACF7F65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0121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F16C8-17A8-4079-BF63-A83793413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146849-D95C-CE33-3C44-5895735303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6F6CC0-1127-B7F9-AAFC-D9CDB5F9A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2DC8-BFCF-46E7-8840-5442B6F0D276}" type="datetimeFigureOut">
              <a:rPr lang="el-GR" smtClean="0"/>
              <a:t>3/6/2026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ADAE4B-D1E2-6943-B472-A4AD2F2DD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D5DEB3-CAA8-A17B-D40F-66B492260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385DA-4562-45FF-ABC6-B122ACF7F65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42154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20C433-2735-DBDB-570C-EA91832441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92DE8C-779B-22A6-BF61-BC994AA445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DDE64-563D-0F79-28CA-F36685984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2DC8-BFCF-46E7-8840-5442B6F0D276}" type="datetimeFigureOut">
              <a:rPr lang="el-GR" smtClean="0"/>
              <a:t>3/6/2026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9F8FFD-3D7F-AD26-33D7-E7D245A7C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48B313-4755-4489-0549-A381BC4B8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385DA-4562-45FF-ABC6-B122ACF7F65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0002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00435-9F6F-EDA9-92C1-50ADEA2FA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131B4-3C9A-9CE4-5301-2DE11E8AC2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BAE7E5-DDAF-E7C0-8A02-0C29664CB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2DC8-BFCF-46E7-8840-5442B6F0D276}" type="datetimeFigureOut">
              <a:rPr lang="el-GR" smtClean="0"/>
              <a:t>3/6/2026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60CFA3-0D26-C8DD-59BB-AD509490A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6FD30-2E21-18BE-AD7F-568CFFC9A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385DA-4562-45FF-ABC6-B122ACF7F65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4164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EAC34-F0BD-7A1E-C7E6-DEC3B3EBB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9AE4F8-3246-43F7-A0A4-8EF583502D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7189C5-02F2-086E-62DA-BCFA51805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2DC8-BFCF-46E7-8840-5442B6F0D276}" type="datetimeFigureOut">
              <a:rPr lang="el-GR" smtClean="0"/>
              <a:t>3/6/2026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908786-9B92-EE03-2D0C-521070CB2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D73548-06C2-E9B2-271E-7032913D6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385DA-4562-45FF-ABC6-B122ACF7F65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073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F2375-45EE-F3E8-9288-82CCE1924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FD2631-B80A-AA72-6A93-6BFD531CDC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EA3803-3D19-8C0F-DD05-4756B91883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1F2783-0E81-66AE-01C3-C8842E48A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2DC8-BFCF-46E7-8840-5442B6F0D276}" type="datetimeFigureOut">
              <a:rPr lang="el-GR" smtClean="0"/>
              <a:t>3/6/2026</a:t>
            </a:fld>
            <a:endParaRPr lang="el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3A2484-F73B-4A0C-0192-297441D30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FA2A45-E981-865B-AAC7-EA6250E60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385DA-4562-45FF-ABC6-B122ACF7F65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85739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674FD-BE9A-6BF5-7B6E-DDA88D468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22291C-945D-5436-9C9E-E94B90949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316DC4-7603-F292-7ABF-FC2F52F57D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370705-ECEA-57A5-81D8-B14BFC34B1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E25048-D0C1-C4C1-1EDA-FAB127CE2B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7D868E-E687-D076-3BC0-CB9A9CE72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2DC8-BFCF-46E7-8840-5442B6F0D276}" type="datetimeFigureOut">
              <a:rPr lang="el-GR" smtClean="0"/>
              <a:t>3/6/2026</a:t>
            </a:fld>
            <a:endParaRPr lang="el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CB3D4C4-90CD-9E91-3814-FBAECB302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CCECB1-B671-4BDB-36D2-67DF73012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385DA-4562-45FF-ABC6-B122ACF7F65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00015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0436B-5521-DF53-1BC4-94777F355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96784E-1EC0-E597-D0C6-E5088DDA8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2DC8-BFCF-46E7-8840-5442B6F0D276}" type="datetimeFigureOut">
              <a:rPr lang="el-GR" smtClean="0"/>
              <a:t>3/6/2026</a:t>
            </a:fld>
            <a:endParaRPr lang="el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107521-E036-8087-3E52-C36A059D3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92C16B-A8DF-A262-4967-949B1044D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385DA-4562-45FF-ABC6-B122ACF7F65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2782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B03E26-267B-6ED7-F94F-2588CC891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2DC8-BFCF-46E7-8840-5442B6F0D276}" type="datetimeFigureOut">
              <a:rPr lang="el-GR" smtClean="0"/>
              <a:t>3/6/2026</a:t>
            </a:fld>
            <a:endParaRPr lang="el-G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B359AF-A6EB-BA53-050D-9C9371111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783F63-4598-0C77-44F1-E73322E2A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385DA-4562-45FF-ABC6-B122ACF7F65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14144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B84C4-4033-6F1F-7276-786437D35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C5444D-FD91-2E6D-A98F-0D0B04A35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BA1EDB-8D04-D7C7-4685-00BA32C9E7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AA6FBB-37E1-0CCE-0A4F-A6ECF0D37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2DC8-BFCF-46E7-8840-5442B6F0D276}" type="datetimeFigureOut">
              <a:rPr lang="el-GR" smtClean="0"/>
              <a:t>3/6/2026</a:t>
            </a:fld>
            <a:endParaRPr lang="el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C4451A-609D-355A-C9F5-BF185CA77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CFA51F-BD03-92C0-1113-1EF220CD6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385DA-4562-45FF-ABC6-B122ACF7F65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981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7B326-068E-0A64-885F-1AEC493E9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77BA11-605C-D258-F6BB-85981FDA05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1957EB-4E2B-5A40-0D01-B0E7BBE981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B5727B-DB75-2D70-98B5-AFF5240C5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2DC8-BFCF-46E7-8840-5442B6F0D276}" type="datetimeFigureOut">
              <a:rPr lang="el-GR" smtClean="0"/>
              <a:t>3/6/2026</a:t>
            </a:fld>
            <a:endParaRPr lang="el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8DA6D0-F366-7CB8-0067-9AA6A0142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DD9305-C61B-1FC8-FF6A-0B9EFFC4B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385DA-4562-45FF-ABC6-B122ACF7F65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88417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34B01E-6C17-FA3D-F212-0EEA3A927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F27AD2-A31D-DF0F-1785-EE89E08CF8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054F88-1BE1-23C4-CFFF-DD2A7C28CC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EA2DC8-BFCF-46E7-8840-5442B6F0D276}" type="datetimeFigureOut">
              <a:rPr lang="el-GR" smtClean="0"/>
              <a:t>3/6/2026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13B7DE-39D5-22B7-0C51-3CBC95CE01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3CEE71-45CE-A31E-8751-B30EC8B810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B385DA-4562-45FF-ABC6-B122ACF7F65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8861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commons.wikimedia.org/wiki/File:George_Washington_Lambert_-_Egg_and_cauliflower_still_life.jpg" TargetMode="Externa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commons.wikimedia.org/wiki/File:George_Washington_Lambert_-_Mrs_Annie_Murdoch.jpg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www.portrait.gov.au/portraits/2003.93/self-portrait-with-gladioli/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commons.wikimedia.org/wiki/File:George_Lambert_-_Across_the_black_soil_plains.jpg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en.wikipedia.org/wiki/George_Washington_Lambert#/media/File:George_W_Lambert_-_Miss_Thea_Proctor_-_Google_Art_Project.jpg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en.wikipedia.org/wiki/The_Sonnet_(Lambert)#/media/File:George_Lambert_The_Sonnet_1907.jpg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commons.wikimedia.org/wiki/File:George_W_Lambert_-_Pan_is_dead_(still_life)_-_Google_Art_Project.jpg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commons.wikimedia.org/wiki/File:George_W_Lambert_-_Important_people_-_Google_Art_Project.jpg" TargetMode="Externa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gurupig.com/2017/10/23/the-charge-of-the-australian-light-horse-at-beersheba-31-october-2017/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commons.wikimedia.org/wiki/File:George_W._Lambert_-_A_sergeant_of_the_Light_Horse_-_Google_Art_Project.jpg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que 2">
            <a:extLst>
              <a:ext uri="{FF2B5EF4-FFF2-40B4-BE49-F238E27FC236}">
                <a16:creationId xmlns:a16="http://schemas.microsoft.com/office/drawing/2014/main" id="{750BA0F3-8AC4-9963-8C59-EAD03F84AED9}"/>
              </a:ext>
            </a:extLst>
          </p:cNvPr>
          <p:cNvSpPr/>
          <p:nvPr/>
        </p:nvSpPr>
        <p:spPr>
          <a:xfrm>
            <a:off x="566058" y="462643"/>
            <a:ext cx="11059884" cy="5932714"/>
          </a:xfrm>
          <a:custGeom>
            <a:avLst/>
            <a:gdLst>
              <a:gd name="csX0" fmla="*/ 0 w 11059884"/>
              <a:gd name="csY0" fmla="*/ 988805 h 5932714"/>
              <a:gd name="csX1" fmla="*/ 988805 w 11059884"/>
              <a:gd name="csY1" fmla="*/ 0 h 5932714"/>
              <a:gd name="csX2" fmla="*/ 1283979 w 11059884"/>
              <a:gd name="csY2" fmla="*/ 0 h 5932714"/>
              <a:gd name="csX3" fmla="*/ 1579153 w 11059884"/>
              <a:gd name="csY3" fmla="*/ 0 h 5932714"/>
              <a:gd name="csX4" fmla="*/ 1965149 w 11059884"/>
              <a:gd name="csY4" fmla="*/ 0 h 5932714"/>
              <a:gd name="csX5" fmla="*/ 2351146 w 11059884"/>
              <a:gd name="csY5" fmla="*/ 0 h 5932714"/>
              <a:gd name="csX6" fmla="*/ 2646320 w 11059884"/>
              <a:gd name="csY6" fmla="*/ 0 h 5932714"/>
              <a:gd name="csX7" fmla="*/ 3032317 w 11059884"/>
              <a:gd name="csY7" fmla="*/ 0 h 5932714"/>
              <a:gd name="csX8" fmla="*/ 3599959 w 11059884"/>
              <a:gd name="csY8" fmla="*/ 0 h 5932714"/>
              <a:gd name="csX9" fmla="*/ 4167601 w 11059884"/>
              <a:gd name="csY9" fmla="*/ 0 h 5932714"/>
              <a:gd name="csX10" fmla="*/ 4735243 w 11059884"/>
              <a:gd name="csY10" fmla="*/ 0 h 5932714"/>
              <a:gd name="csX11" fmla="*/ 5121240 w 11059884"/>
              <a:gd name="csY11" fmla="*/ 0 h 5932714"/>
              <a:gd name="csX12" fmla="*/ 5779705 w 11059884"/>
              <a:gd name="csY12" fmla="*/ 0 h 5932714"/>
              <a:gd name="csX13" fmla="*/ 6165701 w 11059884"/>
              <a:gd name="csY13" fmla="*/ 0 h 5932714"/>
              <a:gd name="csX14" fmla="*/ 6824166 w 11059884"/>
              <a:gd name="csY14" fmla="*/ 0 h 5932714"/>
              <a:gd name="csX15" fmla="*/ 7573454 w 11059884"/>
              <a:gd name="csY15" fmla="*/ 0 h 5932714"/>
              <a:gd name="csX16" fmla="*/ 8322741 w 11059884"/>
              <a:gd name="csY16" fmla="*/ 0 h 5932714"/>
              <a:gd name="csX17" fmla="*/ 8799561 w 11059884"/>
              <a:gd name="csY17" fmla="*/ 0 h 5932714"/>
              <a:gd name="csX18" fmla="*/ 9458026 w 11059884"/>
              <a:gd name="csY18" fmla="*/ 0 h 5932714"/>
              <a:gd name="csX19" fmla="*/ 10071079 w 11059884"/>
              <a:gd name="csY19" fmla="*/ 0 h 5932714"/>
              <a:gd name="csX20" fmla="*/ 11059884 w 11059884"/>
              <a:gd name="csY20" fmla="*/ 988805 h 5932714"/>
              <a:gd name="csX21" fmla="*/ 11059884 w 11059884"/>
              <a:gd name="csY21" fmla="*/ 1514269 h 5932714"/>
              <a:gd name="csX22" fmla="*/ 11059884 w 11059884"/>
              <a:gd name="csY22" fmla="*/ 2118835 h 5932714"/>
              <a:gd name="csX23" fmla="*/ 11059884 w 11059884"/>
              <a:gd name="csY23" fmla="*/ 2644299 h 5932714"/>
              <a:gd name="csX24" fmla="*/ 11059884 w 11059884"/>
              <a:gd name="csY24" fmla="*/ 3209313 h 5932714"/>
              <a:gd name="csX25" fmla="*/ 11059884 w 11059884"/>
              <a:gd name="csY25" fmla="*/ 3734777 h 5932714"/>
              <a:gd name="csX26" fmla="*/ 11059884 w 11059884"/>
              <a:gd name="csY26" fmla="*/ 4378894 h 5932714"/>
              <a:gd name="csX27" fmla="*/ 11059884 w 11059884"/>
              <a:gd name="csY27" fmla="*/ 4943909 h 5932714"/>
              <a:gd name="csX28" fmla="*/ 10071079 w 11059884"/>
              <a:gd name="csY28" fmla="*/ 5932714 h 5932714"/>
              <a:gd name="csX29" fmla="*/ 9594260 w 11059884"/>
              <a:gd name="csY29" fmla="*/ 5932714 h 5932714"/>
              <a:gd name="csX30" fmla="*/ 9026617 w 11059884"/>
              <a:gd name="csY30" fmla="*/ 5932714 h 5932714"/>
              <a:gd name="csX31" fmla="*/ 8458975 w 11059884"/>
              <a:gd name="csY31" fmla="*/ 5932714 h 5932714"/>
              <a:gd name="csX32" fmla="*/ 7982156 w 11059884"/>
              <a:gd name="csY32" fmla="*/ 5932714 h 5932714"/>
              <a:gd name="csX33" fmla="*/ 7232868 w 11059884"/>
              <a:gd name="csY33" fmla="*/ 5932714 h 5932714"/>
              <a:gd name="csX34" fmla="*/ 6846872 w 11059884"/>
              <a:gd name="csY34" fmla="*/ 5932714 h 5932714"/>
              <a:gd name="csX35" fmla="*/ 6551698 w 11059884"/>
              <a:gd name="csY35" fmla="*/ 5932714 h 5932714"/>
              <a:gd name="csX36" fmla="*/ 5893233 w 11059884"/>
              <a:gd name="csY36" fmla="*/ 5932714 h 5932714"/>
              <a:gd name="csX37" fmla="*/ 5507236 w 11059884"/>
              <a:gd name="csY37" fmla="*/ 5932714 h 5932714"/>
              <a:gd name="csX38" fmla="*/ 4939594 w 11059884"/>
              <a:gd name="csY38" fmla="*/ 5932714 h 5932714"/>
              <a:gd name="csX39" fmla="*/ 4644420 w 11059884"/>
              <a:gd name="csY39" fmla="*/ 5932714 h 5932714"/>
              <a:gd name="csX40" fmla="*/ 3985955 w 11059884"/>
              <a:gd name="csY40" fmla="*/ 5932714 h 5932714"/>
              <a:gd name="csX41" fmla="*/ 3509136 w 11059884"/>
              <a:gd name="csY41" fmla="*/ 5932714 h 5932714"/>
              <a:gd name="csX42" fmla="*/ 3032317 w 11059884"/>
              <a:gd name="csY42" fmla="*/ 5932714 h 5932714"/>
              <a:gd name="csX43" fmla="*/ 2555497 w 11059884"/>
              <a:gd name="csY43" fmla="*/ 5932714 h 5932714"/>
              <a:gd name="csX44" fmla="*/ 1806210 w 11059884"/>
              <a:gd name="csY44" fmla="*/ 5932714 h 5932714"/>
              <a:gd name="csX45" fmla="*/ 988805 w 11059884"/>
              <a:gd name="csY45" fmla="*/ 5932714 h 5932714"/>
              <a:gd name="csX46" fmla="*/ 0 w 11059884"/>
              <a:gd name="csY46" fmla="*/ 4943909 h 5932714"/>
              <a:gd name="csX47" fmla="*/ 0 w 11059884"/>
              <a:gd name="csY47" fmla="*/ 4457996 h 5932714"/>
              <a:gd name="csX48" fmla="*/ 0 w 11059884"/>
              <a:gd name="csY48" fmla="*/ 3972083 h 5932714"/>
              <a:gd name="csX49" fmla="*/ 0 w 11059884"/>
              <a:gd name="csY49" fmla="*/ 3486171 h 5932714"/>
              <a:gd name="csX50" fmla="*/ 0 w 11059884"/>
              <a:gd name="csY50" fmla="*/ 2960707 h 5932714"/>
              <a:gd name="csX51" fmla="*/ 0 w 11059884"/>
              <a:gd name="csY51" fmla="*/ 2316590 h 5932714"/>
              <a:gd name="csX52" fmla="*/ 0 w 11059884"/>
              <a:gd name="csY52" fmla="*/ 1791126 h 5932714"/>
              <a:gd name="csX53" fmla="*/ 0 w 11059884"/>
              <a:gd name="csY53" fmla="*/ 988805 h 593271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</a:cxnLst>
            <a:rect l="l" t="t" r="r" b="b"/>
            <a:pathLst>
              <a:path w="11059884" h="5932714" fill="none" extrusionOk="0">
                <a:moveTo>
                  <a:pt x="0" y="988805"/>
                </a:moveTo>
                <a:cubicBezTo>
                  <a:pt x="506129" y="953154"/>
                  <a:pt x="850543" y="540024"/>
                  <a:pt x="988805" y="0"/>
                </a:cubicBezTo>
                <a:cubicBezTo>
                  <a:pt x="1100116" y="-16947"/>
                  <a:pt x="1152989" y="17252"/>
                  <a:pt x="1283979" y="0"/>
                </a:cubicBezTo>
                <a:cubicBezTo>
                  <a:pt x="1414969" y="-17252"/>
                  <a:pt x="1518037" y="4490"/>
                  <a:pt x="1579153" y="0"/>
                </a:cubicBezTo>
                <a:cubicBezTo>
                  <a:pt x="1640269" y="-4490"/>
                  <a:pt x="1773698" y="246"/>
                  <a:pt x="1965149" y="0"/>
                </a:cubicBezTo>
                <a:cubicBezTo>
                  <a:pt x="2156600" y="-246"/>
                  <a:pt x="2237378" y="28955"/>
                  <a:pt x="2351146" y="0"/>
                </a:cubicBezTo>
                <a:cubicBezTo>
                  <a:pt x="2464914" y="-28955"/>
                  <a:pt x="2573138" y="4503"/>
                  <a:pt x="2646320" y="0"/>
                </a:cubicBezTo>
                <a:cubicBezTo>
                  <a:pt x="2719502" y="-4503"/>
                  <a:pt x="2914352" y="24900"/>
                  <a:pt x="3032317" y="0"/>
                </a:cubicBezTo>
                <a:cubicBezTo>
                  <a:pt x="3150282" y="-24900"/>
                  <a:pt x="3432896" y="66656"/>
                  <a:pt x="3599959" y="0"/>
                </a:cubicBezTo>
                <a:cubicBezTo>
                  <a:pt x="3767022" y="-66656"/>
                  <a:pt x="3953371" y="33052"/>
                  <a:pt x="4167601" y="0"/>
                </a:cubicBezTo>
                <a:cubicBezTo>
                  <a:pt x="4381831" y="-33052"/>
                  <a:pt x="4525831" y="33544"/>
                  <a:pt x="4735243" y="0"/>
                </a:cubicBezTo>
                <a:cubicBezTo>
                  <a:pt x="4944655" y="-33544"/>
                  <a:pt x="4945166" y="25412"/>
                  <a:pt x="5121240" y="0"/>
                </a:cubicBezTo>
                <a:cubicBezTo>
                  <a:pt x="5297314" y="-25412"/>
                  <a:pt x="5567617" y="60731"/>
                  <a:pt x="5779705" y="0"/>
                </a:cubicBezTo>
                <a:cubicBezTo>
                  <a:pt x="5991794" y="-60731"/>
                  <a:pt x="5991243" y="16364"/>
                  <a:pt x="6165701" y="0"/>
                </a:cubicBezTo>
                <a:cubicBezTo>
                  <a:pt x="6340159" y="-16364"/>
                  <a:pt x="6631217" y="74747"/>
                  <a:pt x="6824166" y="0"/>
                </a:cubicBezTo>
                <a:cubicBezTo>
                  <a:pt x="7017116" y="-74747"/>
                  <a:pt x="7234185" y="14834"/>
                  <a:pt x="7573454" y="0"/>
                </a:cubicBezTo>
                <a:cubicBezTo>
                  <a:pt x="7912723" y="-14834"/>
                  <a:pt x="7993016" y="57333"/>
                  <a:pt x="8322741" y="0"/>
                </a:cubicBezTo>
                <a:cubicBezTo>
                  <a:pt x="8652466" y="-57333"/>
                  <a:pt x="8594051" y="51748"/>
                  <a:pt x="8799561" y="0"/>
                </a:cubicBezTo>
                <a:cubicBezTo>
                  <a:pt x="9005071" y="-51748"/>
                  <a:pt x="9209647" y="36985"/>
                  <a:pt x="9458026" y="0"/>
                </a:cubicBezTo>
                <a:cubicBezTo>
                  <a:pt x="9706406" y="-36985"/>
                  <a:pt x="9931242" y="18888"/>
                  <a:pt x="10071079" y="0"/>
                </a:cubicBezTo>
                <a:cubicBezTo>
                  <a:pt x="10079378" y="602039"/>
                  <a:pt x="10466198" y="1024769"/>
                  <a:pt x="11059884" y="988805"/>
                </a:cubicBezTo>
                <a:cubicBezTo>
                  <a:pt x="11084441" y="1215687"/>
                  <a:pt x="11048432" y="1328403"/>
                  <a:pt x="11059884" y="1514269"/>
                </a:cubicBezTo>
                <a:cubicBezTo>
                  <a:pt x="11071336" y="1700135"/>
                  <a:pt x="10988644" y="1891767"/>
                  <a:pt x="11059884" y="2118835"/>
                </a:cubicBezTo>
                <a:cubicBezTo>
                  <a:pt x="11131124" y="2345903"/>
                  <a:pt x="11054368" y="2531010"/>
                  <a:pt x="11059884" y="2644299"/>
                </a:cubicBezTo>
                <a:cubicBezTo>
                  <a:pt x="11065400" y="2757588"/>
                  <a:pt x="11042978" y="2947089"/>
                  <a:pt x="11059884" y="3209313"/>
                </a:cubicBezTo>
                <a:cubicBezTo>
                  <a:pt x="11076790" y="3471537"/>
                  <a:pt x="11019889" y="3605833"/>
                  <a:pt x="11059884" y="3734777"/>
                </a:cubicBezTo>
                <a:cubicBezTo>
                  <a:pt x="11099879" y="3863721"/>
                  <a:pt x="11055965" y="4136577"/>
                  <a:pt x="11059884" y="4378894"/>
                </a:cubicBezTo>
                <a:cubicBezTo>
                  <a:pt x="11063803" y="4621211"/>
                  <a:pt x="11021076" y="4781243"/>
                  <a:pt x="11059884" y="4943909"/>
                </a:cubicBezTo>
                <a:cubicBezTo>
                  <a:pt x="10444354" y="4983399"/>
                  <a:pt x="10007996" y="5292459"/>
                  <a:pt x="10071079" y="5932714"/>
                </a:cubicBezTo>
                <a:cubicBezTo>
                  <a:pt x="9870238" y="5957823"/>
                  <a:pt x="9776169" y="5881799"/>
                  <a:pt x="9594260" y="5932714"/>
                </a:cubicBezTo>
                <a:cubicBezTo>
                  <a:pt x="9412351" y="5983629"/>
                  <a:pt x="9166545" y="5929197"/>
                  <a:pt x="9026617" y="5932714"/>
                </a:cubicBezTo>
                <a:cubicBezTo>
                  <a:pt x="8886689" y="5936231"/>
                  <a:pt x="8715240" y="5888962"/>
                  <a:pt x="8458975" y="5932714"/>
                </a:cubicBezTo>
                <a:cubicBezTo>
                  <a:pt x="8202710" y="5976466"/>
                  <a:pt x="8088358" y="5893953"/>
                  <a:pt x="7982156" y="5932714"/>
                </a:cubicBezTo>
                <a:cubicBezTo>
                  <a:pt x="7875954" y="5971475"/>
                  <a:pt x="7559022" y="5845220"/>
                  <a:pt x="7232868" y="5932714"/>
                </a:cubicBezTo>
                <a:cubicBezTo>
                  <a:pt x="6906714" y="6020208"/>
                  <a:pt x="6943325" y="5927111"/>
                  <a:pt x="6846872" y="5932714"/>
                </a:cubicBezTo>
                <a:cubicBezTo>
                  <a:pt x="6750419" y="5938317"/>
                  <a:pt x="6671334" y="5908439"/>
                  <a:pt x="6551698" y="5932714"/>
                </a:cubicBezTo>
                <a:cubicBezTo>
                  <a:pt x="6432062" y="5956989"/>
                  <a:pt x="6098839" y="5908863"/>
                  <a:pt x="5893233" y="5932714"/>
                </a:cubicBezTo>
                <a:cubicBezTo>
                  <a:pt x="5687628" y="5956565"/>
                  <a:pt x="5644621" y="5911702"/>
                  <a:pt x="5507236" y="5932714"/>
                </a:cubicBezTo>
                <a:cubicBezTo>
                  <a:pt x="5369851" y="5953726"/>
                  <a:pt x="5112971" y="5908026"/>
                  <a:pt x="4939594" y="5932714"/>
                </a:cubicBezTo>
                <a:cubicBezTo>
                  <a:pt x="4766217" y="5957402"/>
                  <a:pt x="4779324" y="5931440"/>
                  <a:pt x="4644420" y="5932714"/>
                </a:cubicBezTo>
                <a:cubicBezTo>
                  <a:pt x="4509516" y="5933988"/>
                  <a:pt x="4300582" y="5932246"/>
                  <a:pt x="3985955" y="5932714"/>
                </a:cubicBezTo>
                <a:cubicBezTo>
                  <a:pt x="3671329" y="5933182"/>
                  <a:pt x="3636299" y="5920325"/>
                  <a:pt x="3509136" y="5932714"/>
                </a:cubicBezTo>
                <a:cubicBezTo>
                  <a:pt x="3381973" y="5945103"/>
                  <a:pt x="3227314" y="5910443"/>
                  <a:pt x="3032317" y="5932714"/>
                </a:cubicBezTo>
                <a:cubicBezTo>
                  <a:pt x="2837320" y="5954985"/>
                  <a:pt x="2744202" y="5931374"/>
                  <a:pt x="2555497" y="5932714"/>
                </a:cubicBezTo>
                <a:cubicBezTo>
                  <a:pt x="2366792" y="5934054"/>
                  <a:pt x="2061229" y="5927046"/>
                  <a:pt x="1806210" y="5932714"/>
                </a:cubicBezTo>
                <a:cubicBezTo>
                  <a:pt x="1551191" y="5938382"/>
                  <a:pt x="1166289" y="5873620"/>
                  <a:pt x="988805" y="5932714"/>
                </a:cubicBezTo>
                <a:cubicBezTo>
                  <a:pt x="1015905" y="5433536"/>
                  <a:pt x="658431" y="5032244"/>
                  <a:pt x="0" y="4943909"/>
                </a:cubicBezTo>
                <a:cubicBezTo>
                  <a:pt x="-31258" y="4739525"/>
                  <a:pt x="23103" y="4586467"/>
                  <a:pt x="0" y="4457996"/>
                </a:cubicBezTo>
                <a:cubicBezTo>
                  <a:pt x="-23103" y="4329525"/>
                  <a:pt x="53433" y="4150258"/>
                  <a:pt x="0" y="3972083"/>
                </a:cubicBezTo>
                <a:cubicBezTo>
                  <a:pt x="-53433" y="3793908"/>
                  <a:pt x="3678" y="3600996"/>
                  <a:pt x="0" y="3486171"/>
                </a:cubicBezTo>
                <a:cubicBezTo>
                  <a:pt x="-3678" y="3371346"/>
                  <a:pt x="30271" y="3188690"/>
                  <a:pt x="0" y="2960707"/>
                </a:cubicBezTo>
                <a:cubicBezTo>
                  <a:pt x="-30271" y="2732724"/>
                  <a:pt x="17700" y="2580163"/>
                  <a:pt x="0" y="2316590"/>
                </a:cubicBezTo>
                <a:cubicBezTo>
                  <a:pt x="-17700" y="2053017"/>
                  <a:pt x="40467" y="1897335"/>
                  <a:pt x="0" y="1791126"/>
                </a:cubicBezTo>
                <a:cubicBezTo>
                  <a:pt x="-40467" y="1684917"/>
                  <a:pt x="79179" y="1271110"/>
                  <a:pt x="0" y="988805"/>
                </a:cubicBezTo>
                <a:close/>
              </a:path>
              <a:path w="11059884" h="5932714" stroke="0" extrusionOk="0">
                <a:moveTo>
                  <a:pt x="0" y="988805"/>
                </a:moveTo>
                <a:cubicBezTo>
                  <a:pt x="499301" y="1000174"/>
                  <a:pt x="1086088" y="449884"/>
                  <a:pt x="988805" y="0"/>
                </a:cubicBezTo>
                <a:cubicBezTo>
                  <a:pt x="1174402" y="-69026"/>
                  <a:pt x="1562505" y="58533"/>
                  <a:pt x="1738093" y="0"/>
                </a:cubicBezTo>
                <a:cubicBezTo>
                  <a:pt x="1913681" y="-58533"/>
                  <a:pt x="2006098" y="31461"/>
                  <a:pt x="2124089" y="0"/>
                </a:cubicBezTo>
                <a:cubicBezTo>
                  <a:pt x="2242080" y="-31461"/>
                  <a:pt x="2367542" y="52521"/>
                  <a:pt x="2600909" y="0"/>
                </a:cubicBezTo>
                <a:cubicBezTo>
                  <a:pt x="2834276" y="-52521"/>
                  <a:pt x="3002310" y="38517"/>
                  <a:pt x="3259374" y="0"/>
                </a:cubicBezTo>
                <a:cubicBezTo>
                  <a:pt x="3516438" y="-38517"/>
                  <a:pt x="3504730" y="41958"/>
                  <a:pt x="3645370" y="0"/>
                </a:cubicBezTo>
                <a:cubicBezTo>
                  <a:pt x="3786010" y="-41958"/>
                  <a:pt x="4029956" y="75809"/>
                  <a:pt x="4394658" y="0"/>
                </a:cubicBezTo>
                <a:cubicBezTo>
                  <a:pt x="4759360" y="-75809"/>
                  <a:pt x="4880234" y="42278"/>
                  <a:pt x="5053123" y="0"/>
                </a:cubicBezTo>
                <a:cubicBezTo>
                  <a:pt x="5226013" y="-42278"/>
                  <a:pt x="5424608" y="4843"/>
                  <a:pt x="5620765" y="0"/>
                </a:cubicBezTo>
                <a:cubicBezTo>
                  <a:pt x="5816922" y="-4843"/>
                  <a:pt x="5824748" y="14888"/>
                  <a:pt x="5915939" y="0"/>
                </a:cubicBezTo>
                <a:cubicBezTo>
                  <a:pt x="6007130" y="-14888"/>
                  <a:pt x="6298381" y="60702"/>
                  <a:pt x="6665226" y="0"/>
                </a:cubicBezTo>
                <a:cubicBezTo>
                  <a:pt x="7032071" y="-60702"/>
                  <a:pt x="6951540" y="34724"/>
                  <a:pt x="7142046" y="0"/>
                </a:cubicBezTo>
                <a:cubicBezTo>
                  <a:pt x="7332552" y="-34724"/>
                  <a:pt x="7446942" y="23699"/>
                  <a:pt x="7528042" y="0"/>
                </a:cubicBezTo>
                <a:cubicBezTo>
                  <a:pt x="7609142" y="-23699"/>
                  <a:pt x="7747204" y="19386"/>
                  <a:pt x="7823216" y="0"/>
                </a:cubicBezTo>
                <a:cubicBezTo>
                  <a:pt x="7899228" y="-19386"/>
                  <a:pt x="8269928" y="48537"/>
                  <a:pt x="8390858" y="0"/>
                </a:cubicBezTo>
                <a:cubicBezTo>
                  <a:pt x="8511788" y="-48537"/>
                  <a:pt x="8577846" y="32017"/>
                  <a:pt x="8686032" y="0"/>
                </a:cubicBezTo>
                <a:cubicBezTo>
                  <a:pt x="8794218" y="-32017"/>
                  <a:pt x="9005414" y="3498"/>
                  <a:pt x="9253674" y="0"/>
                </a:cubicBezTo>
                <a:cubicBezTo>
                  <a:pt x="9501934" y="-3498"/>
                  <a:pt x="9803685" y="13681"/>
                  <a:pt x="10071079" y="0"/>
                </a:cubicBezTo>
                <a:cubicBezTo>
                  <a:pt x="10134473" y="459988"/>
                  <a:pt x="10493535" y="1002632"/>
                  <a:pt x="11059884" y="988805"/>
                </a:cubicBezTo>
                <a:cubicBezTo>
                  <a:pt x="11073182" y="1141494"/>
                  <a:pt x="11046399" y="1394976"/>
                  <a:pt x="11059884" y="1514269"/>
                </a:cubicBezTo>
                <a:cubicBezTo>
                  <a:pt x="11073369" y="1633562"/>
                  <a:pt x="11017189" y="1857558"/>
                  <a:pt x="11059884" y="1960631"/>
                </a:cubicBezTo>
                <a:cubicBezTo>
                  <a:pt x="11102579" y="2063704"/>
                  <a:pt x="11051963" y="2309217"/>
                  <a:pt x="11059884" y="2525645"/>
                </a:cubicBezTo>
                <a:cubicBezTo>
                  <a:pt x="11067805" y="2742073"/>
                  <a:pt x="11054621" y="2871221"/>
                  <a:pt x="11059884" y="3130211"/>
                </a:cubicBezTo>
                <a:cubicBezTo>
                  <a:pt x="11065147" y="3389201"/>
                  <a:pt x="11054526" y="3484427"/>
                  <a:pt x="11059884" y="3616124"/>
                </a:cubicBezTo>
                <a:cubicBezTo>
                  <a:pt x="11065242" y="3747821"/>
                  <a:pt x="11043668" y="3895876"/>
                  <a:pt x="11059884" y="4141588"/>
                </a:cubicBezTo>
                <a:cubicBezTo>
                  <a:pt x="11076100" y="4387300"/>
                  <a:pt x="11036402" y="4590779"/>
                  <a:pt x="11059884" y="4943909"/>
                </a:cubicBezTo>
                <a:cubicBezTo>
                  <a:pt x="10646631" y="4910380"/>
                  <a:pt x="10063206" y="5505007"/>
                  <a:pt x="10071079" y="5932714"/>
                </a:cubicBezTo>
                <a:cubicBezTo>
                  <a:pt x="9985739" y="5941378"/>
                  <a:pt x="9814988" y="5930469"/>
                  <a:pt x="9685082" y="5932714"/>
                </a:cubicBezTo>
                <a:cubicBezTo>
                  <a:pt x="9555176" y="5934959"/>
                  <a:pt x="9319473" y="5910243"/>
                  <a:pt x="9026617" y="5932714"/>
                </a:cubicBezTo>
                <a:cubicBezTo>
                  <a:pt x="8733761" y="5955185"/>
                  <a:pt x="8722063" y="5900801"/>
                  <a:pt x="8640621" y="5932714"/>
                </a:cubicBezTo>
                <a:cubicBezTo>
                  <a:pt x="8559179" y="5964627"/>
                  <a:pt x="8361396" y="5889573"/>
                  <a:pt x="8163801" y="5932714"/>
                </a:cubicBezTo>
                <a:cubicBezTo>
                  <a:pt x="7966206" y="5975855"/>
                  <a:pt x="7600199" y="5907179"/>
                  <a:pt x="7414514" y="5932714"/>
                </a:cubicBezTo>
                <a:cubicBezTo>
                  <a:pt x="7228829" y="5958249"/>
                  <a:pt x="7075021" y="5889966"/>
                  <a:pt x="6937694" y="5932714"/>
                </a:cubicBezTo>
                <a:cubicBezTo>
                  <a:pt x="6800367" y="5975462"/>
                  <a:pt x="6686784" y="5900839"/>
                  <a:pt x="6460875" y="5932714"/>
                </a:cubicBezTo>
                <a:cubicBezTo>
                  <a:pt x="6234966" y="5964589"/>
                  <a:pt x="5936155" y="5872173"/>
                  <a:pt x="5711587" y="5932714"/>
                </a:cubicBezTo>
                <a:cubicBezTo>
                  <a:pt x="5487019" y="5993255"/>
                  <a:pt x="5372221" y="5872867"/>
                  <a:pt x="5053123" y="5932714"/>
                </a:cubicBezTo>
                <a:cubicBezTo>
                  <a:pt x="4734025" y="5992561"/>
                  <a:pt x="4653352" y="5924903"/>
                  <a:pt x="4485480" y="5932714"/>
                </a:cubicBezTo>
                <a:cubicBezTo>
                  <a:pt x="4317608" y="5940525"/>
                  <a:pt x="4055062" y="5895626"/>
                  <a:pt x="3917838" y="5932714"/>
                </a:cubicBezTo>
                <a:cubicBezTo>
                  <a:pt x="3780614" y="5969802"/>
                  <a:pt x="3464984" y="5908879"/>
                  <a:pt x="3350196" y="5932714"/>
                </a:cubicBezTo>
                <a:cubicBezTo>
                  <a:pt x="3235408" y="5956549"/>
                  <a:pt x="2993831" y="5930101"/>
                  <a:pt x="2873377" y="5932714"/>
                </a:cubicBezTo>
                <a:cubicBezTo>
                  <a:pt x="2752923" y="5935327"/>
                  <a:pt x="2344305" y="5843528"/>
                  <a:pt x="2124089" y="5932714"/>
                </a:cubicBezTo>
                <a:cubicBezTo>
                  <a:pt x="1903873" y="6021900"/>
                  <a:pt x="1455279" y="5931613"/>
                  <a:pt x="988805" y="5932714"/>
                </a:cubicBezTo>
                <a:cubicBezTo>
                  <a:pt x="1045221" y="5313273"/>
                  <a:pt x="466457" y="4864082"/>
                  <a:pt x="0" y="4943909"/>
                </a:cubicBezTo>
                <a:cubicBezTo>
                  <a:pt x="-52560" y="4670402"/>
                  <a:pt x="21528" y="4500905"/>
                  <a:pt x="0" y="4339343"/>
                </a:cubicBezTo>
                <a:cubicBezTo>
                  <a:pt x="-21528" y="4177781"/>
                  <a:pt x="56683" y="3932470"/>
                  <a:pt x="0" y="3734777"/>
                </a:cubicBezTo>
                <a:cubicBezTo>
                  <a:pt x="-56683" y="3537084"/>
                  <a:pt x="43740" y="3323604"/>
                  <a:pt x="0" y="3130211"/>
                </a:cubicBezTo>
                <a:cubicBezTo>
                  <a:pt x="-43740" y="2936818"/>
                  <a:pt x="28982" y="2826658"/>
                  <a:pt x="0" y="2565196"/>
                </a:cubicBezTo>
                <a:cubicBezTo>
                  <a:pt x="-28982" y="2303734"/>
                  <a:pt x="17065" y="2275535"/>
                  <a:pt x="0" y="2039733"/>
                </a:cubicBezTo>
                <a:cubicBezTo>
                  <a:pt x="-17065" y="1803931"/>
                  <a:pt x="54673" y="1237670"/>
                  <a:pt x="0" y="988805"/>
                </a:cubicBezTo>
                <a:close/>
              </a:path>
            </a:pathLst>
          </a:custGeom>
          <a:solidFill>
            <a:srgbClr val="F6FBEF"/>
          </a:solidFill>
          <a:ln w="38100">
            <a:solidFill>
              <a:schemeClr val="accent2">
                <a:lumMod val="75000"/>
              </a:schemeClr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84682687">
                  <a:prstGeom prst="plaqu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softEdge rad="127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b="1" i="1" dirty="0">
              <a:ln w="38100">
                <a:solidFill>
                  <a:schemeClr val="accent2">
                    <a:lumMod val="75000"/>
                  </a:schemeClr>
                </a:solidFill>
                <a:prstDash val="sysDot"/>
              </a:ln>
              <a:solidFill>
                <a:schemeClr val="accent6">
                  <a:lumMod val="75000"/>
                </a:schemeClr>
              </a:solidFill>
              <a:latin typeface="Algerian" panose="04020705040A02060702" pitchFamily="82" charset="0"/>
            </a:endParaRPr>
          </a:p>
          <a:p>
            <a:pPr algn="ctr"/>
            <a:endParaRPr lang="en-US" sz="800" b="1" i="1" dirty="0">
              <a:ln w="38100">
                <a:solidFill>
                  <a:schemeClr val="accent2">
                    <a:lumMod val="75000"/>
                  </a:schemeClr>
                </a:solidFill>
                <a:prstDash val="sysDot"/>
              </a:ln>
              <a:solidFill>
                <a:schemeClr val="accent6">
                  <a:lumMod val="75000"/>
                </a:schemeClr>
              </a:solidFill>
              <a:latin typeface="Algerian" panose="04020705040A02060702" pitchFamily="82" charset="0"/>
            </a:endParaRPr>
          </a:p>
          <a:p>
            <a:pPr algn="ctr"/>
            <a:endParaRPr lang="en-US" sz="800" b="1" i="1" dirty="0">
              <a:ln w="38100">
                <a:solidFill>
                  <a:schemeClr val="accent2">
                    <a:lumMod val="75000"/>
                  </a:schemeClr>
                </a:solidFill>
                <a:prstDash val="sysDot"/>
              </a:ln>
              <a:solidFill>
                <a:schemeClr val="accent6">
                  <a:lumMod val="75000"/>
                </a:schemeClr>
              </a:solidFill>
              <a:latin typeface="Algerian" panose="04020705040A02060702" pitchFamily="82" charset="0"/>
            </a:endParaRPr>
          </a:p>
          <a:p>
            <a:pPr algn="ctr"/>
            <a:endParaRPr lang="en-US" sz="800" b="1" i="1" dirty="0">
              <a:ln w="38100">
                <a:solidFill>
                  <a:schemeClr val="accent2">
                    <a:lumMod val="75000"/>
                  </a:schemeClr>
                </a:solidFill>
                <a:prstDash val="sysDot"/>
              </a:ln>
              <a:solidFill>
                <a:schemeClr val="accent6">
                  <a:lumMod val="75000"/>
                </a:schemeClr>
              </a:solidFill>
              <a:latin typeface="Algerian" panose="04020705040A02060702" pitchFamily="82" charset="0"/>
            </a:endParaRPr>
          </a:p>
          <a:p>
            <a:pPr algn="ctr"/>
            <a:endParaRPr lang="en-US" sz="800" b="1" i="1" dirty="0">
              <a:ln w="38100">
                <a:solidFill>
                  <a:schemeClr val="accent2">
                    <a:lumMod val="75000"/>
                  </a:schemeClr>
                </a:solidFill>
                <a:prstDash val="sysDot"/>
              </a:ln>
              <a:solidFill>
                <a:schemeClr val="accent6">
                  <a:lumMod val="75000"/>
                </a:schemeClr>
              </a:solidFill>
              <a:latin typeface="Algerian" panose="04020705040A02060702" pitchFamily="82" charset="0"/>
            </a:endParaRPr>
          </a:p>
          <a:p>
            <a:pPr algn="ctr"/>
            <a:endParaRPr lang="en-US" sz="800" b="1" i="1" dirty="0">
              <a:ln w="38100">
                <a:solidFill>
                  <a:schemeClr val="accent2">
                    <a:lumMod val="75000"/>
                  </a:schemeClr>
                </a:solidFill>
                <a:prstDash val="sysDot"/>
              </a:ln>
              <a:solidFill>
                <a:schemeClr val="accent6">
                  <a:lumMod val="75000"/>
                </a:schemeClr>
              </a:solidFill>
              <a:latin typeface="Algerian" panose="04020705040A02060702" pitchFamily="82" charset="0"/>
            </a:endParaRPr>
          </a:p>
          <a:p>
            <a:pPr algn="ctr"/>
            <a:endParaRPr lang="en-US" sz="800" b="1" i="1" dirty="0">
              <a:ln w="38100">
                <a:solidFill>
                  <a:schemeClr val="accent2">
                    <a:lumMod val="75000"/>
                  </a:schemeClr>
                </a:solidFill>
                <a:prstDash val="sysDot"/>
              </a:ln>
              <a:solidFill>
                <a:schemeClr val="accent6">
                  <a:lumMod val="75000"/>
                </a:schemeClr>
              </a:solidFill>
              <a:latin typeface="Ink Free" panose="03080402000500000000" pitchFamily="66" charset="0"/>
            </a:endParaRPr>
          </a:p>
          <a:p>
            <a:pPr algn="ctr"/>
            <a:endParaRPr lang="en-US" sz="800" b="1" i="1" dirty="0">
              <a:ln w="38100">
                <a:solidFill>
                  <a:schemeClr val="accent2">
                    <a:lumMod val="75000"/>
                  </a:schemeClr>
                </a:solidFill>
                <a:prstDash val="sysDot"/>
              </a:ln>
              <a:solidFill>
                <a:schemeClr val="accent6">
                  <a:lumMod val="75000"/>
                </a:schemeClr>
              </a:solidFill>
              <a:latin typeface="Ink Free" panose="03080402000500000000" pitchFamily="66" charset="0"/>
            </a:endParaRPr>
          </a:p>
          <a:p>
            <a:pPr algn="ctr"/>
            <a:endParaRPr lang="en-US" sz="800" b="1" i="1" dirty="0">
              <a:ln w="38100">
                <a:solidFill>
                  <a:schemeClr val="accent2">
                    <a:lumMod val="75000"/>
                  </a:schemeClr>
                </a:solidFill>
                <a:prstDash val="sysDot"/>
              </a:ln>
              <a:solidFill>
                <a:schemeClr val="accent6">
                  <a:lumMod val="75000"/>
                </a:schemeClr>
              </a:solidFill>
              <a:latin typeface="Ink Free" panose="03080402000500000000" pitchFamily="66" charset="0"/>
            </a:endParaRPr>
          </a:p>
          <a:p>
            <a:pPr algn="ctr"/>
            <a:endParaRPr lang="en-US" sz="800" b="1" i="1" dirty="0">
              <a:ln w="38100">
                <a:solidFill>
                  <a:schemeClr val="accent2">
                    <a:lumMod val="75000"/>
                  </a:schemeClr>
                </a:solidFill>
                <a:prstDash val="sysDot"/>
              </a:ln>
              <a:solidFill>
                <a:schemeClr val="accent6">
                  <a:lumMod val="75000"/>
                </a:schemeClr>
              </a:solidFill>
              <a:latin typeface="Ink Free" panose="03080402000500000000" pitchFamily="66" charset="0"/>
            </a:endParaRPr>
          </a:p>
          <a:p>
            <a:pPr algn="ctr"/>
            <a:r>
              <a:rPr lang="en-US" sz="6000" b="1" i="1" dirty="0">
                <a:ln w="38100">
                  <a:solidFill>
                    <a:schemeClr val="accent2">
                      <a:lumMod val="75000"/>
                    </a:schemeClr>
                  </a:solidFill>
                  <a:prstDash val="sysDot"/>
                </a:ln>
                <a:solidFill>
                  <a:schemeClr val="accent6">
                    <a:lumMod val="75000"/>
                  </a:schemeClr>
                </a:solidFill>
                <a:latin typeface="Ink Free" panose="03080402000500000000" pitchFamily="66" charset="0"/>
              </a:rPr>
              <a:t>George Washington Lambert</a:t>
            </a:r>
          </a:p>
          <a:p>
            <a:pPr algn="ctr"/>
            <a:r>
              <a:rPr lang="en-US" sz="6000" b="1" i="1" dirty="0">
                <a:ln w="38100">
                  <a:solidFill>
                    <a:schemeClr val="accent2">
                      <a:lumMod val="75000"/>
                    </a:schemeClr>
                  </a:solidFill>
                  <a:prstDash val="sysDot"/>
                </a:ln>
                <a:solidFill>
                  <a:schemeClr val="accent6">
                    <a:lumMod val="75000"/>
                  </a:schemeClr>
                </a:solidFill>
                <a:latin typeface="Ink Free" panose="03080402000500000000" pitchFamily="66" charset="0"/>
              </a:rPr>
              <a:t>Australian Artist </a:t>
            </a:r>
          </a:p>
          <a:p>
            <a:pPr algn="ctr"/>
            <a:r>
              <a:rPr lang="en-US" sz="6000" b="1" i="1" dirty="0">
                <a:ln w="38100">
                  <a:solidFill>
                    <a:schemeClr val="accent2">
                      <a:lumMod val="75000"/>
                    </a:schemeClr>
                  </a:solidFill>
                  <a:prstDash val="sysDot"/>
                </a:ln>
                <a:solidFill>
                  <a:schemeClr val="accent6">
                    <a:lumMod val="75000"/>
                  </a:schemeClr>
                </a:solidFill>
                <a:latin typeface="Ink Free" panose="03080402000500000000" pitchFamily="66" charset="0"/>
              </a:rPr>
              <a:t>1873-1930	</a:t>
            </a:r>
          </a:p>
          <a:p>
            <a:pPr algn="ctr"/>
            <a:r>
              <a:rPr lang="en-US" sz="6000" b="1" i="1" dirty="0">
                <a:ln w="38100">
                  <a:solidFill>
                    <a:schemeClr val="accent2">
                      <a:lumMod val="75000"/>
                    </a:schemeClr>
                  </a:solidFill>
                  <a:prstDash val="sysDot"/>
                </a:ln>
                <a:solidFill>
                  <a:schemeClr val="accent6">
                    <a:lumMod val="75000"/>
                  </a:schemeClr>
                </a:solidFill>
                <a:latin typeface="Ink Free" panose="03080402000500000000" pitchFamily="66" charset="0"/>
              </a:rPr>
              <a:t>10 Paintings</a:t>
            </a:r>
            <a:endParaRPr lang="en-US" sz="6000" b="1" dirty="0">
              <a:ln w="38100">
                <a:solidFill>
                  <a:schemeClr val="accent2">
                    <a:lumMod val="75000"/>
                  </a:schemeClr>
                </a:solidFill>
                <a:prstDash val="sysDot"/>
              </a:ln>
              <a:solidFill>
                <a:schemeClr val="accent6">
                  <a:lumMod val="75000"/>
                </a:schemeClr>
              </a:solidFill>
              <a:latin typeface="Ink Free" panose="03080402000500000000" pitchFamily="66" charset="0"/>
            </a:endParaRPr>
          </a:p>
          <a:p>
            <a:pPr algn="ctr"/>
            <a:endParaRPr lang="el-GR" sz="8000" b="1" dirty="0">
              <a:ln w="38100">
                <a:solidFill>
                  <a:schemeClr val="accent2">
                    <a:lumMod val="75000"/>
                  </a:schemeClr>
                </a:solidFill>
                <a:prstDash val="sysDot"/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035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BCDD3-A278-F2B4-AFF9-3AB54925D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2400" b="1" dirty="0" err="1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Egg</a:t>
            </a:r>
            <a:r>
              <a:rPr lang="el-GR" sz="2400" b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 and </a:t>
            </a:r>
            <a:r>
              <a:rPr lang="el-GR" sz="2400" b="1" dirty="0" err="1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cauliflower</a:t>
            </a:r>
            <a:r>
              <a:rPr lang="el-GR" sz="2400" b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 </a:t>
            </a:r>
            <a:r>
              <a:rPr lang="el-GR" sz="2400" b="1" dirty="0" err="1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still</a:t>
            </a:r>
            <a:r>
              <a:rPr lang="el-GR" sz="2400" b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 </a:t>
            </a:r>
            <a:r>
              <a:rPr lang="el-GR" sz="2400" b="1" dirty="0" err="1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life</a:t>
            </a:r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, 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1926, Oil on Canvas, </a:t>
            </a:r>
            <a:r>
              <a:rPr lang="de-DE" sz="2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34.3x44.1 cm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, Art Gallery of South Australia, Australia</a:t>
            </a:r>
            <a:br>
              <a:rPr lang="en-US" sz="1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</a:b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  <a:hlinkClick r:id="rId2"/>
              </a:rPr>
              <a:t>https://commons.wikimedia.org/wiki/File:George_Washington_Lambert_-_Egg_and_cauliflower_still_life.jpg</a:t>
            </a:r>
            <a:br>
              <a:rPr lang="en-US" sz="1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</a:br>
            <a:endParaRPr lang="el-GR" sz="2400" dirty="0">
              <a:solidFill>
                <a:schemeClr val="bg1">
                  <a:lumMod val="95000"/>
                </a:schemeClr>
              </a:solidFill>
              <a:latin typeface="Ink Free" panose="03080402000500000000" pitchFamily="66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0134D2-A0B8-6962-863F-7D1F58BDA4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8232" y="1440210"/>
            <a:ext cx="6735535" cy="529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642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A1F46-2A2D-401D-D115-9A9C37414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486" y="2024743"/>
            <a:ext cx="5018314" cy="4714875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Portrait of </a:t>
            </a:r>
            <a:r>
              <a:rPr lang="en-US" sz="2400" b="1" dirty="0" err="1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Mrs</a:t>
            </a:r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 Annie Murdoch,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 1927, Oil on Canvas, 59.6 cm (23.4 in) Edit this at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Wikidata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; width: 49.5 cm, Private Collection</a:t>
            </a:r>
            <a:br>
              <a:rPr lang="en-US" sz="1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</a:b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  <a:hlinkClick r:id="rId2"/>
              </a:rPr>
              <a:t>https://commons.wikimedia.org/wiki/File:George_Washington_Lambert_-_Mrs_Annie_Murdoch.jpg</a:t>
            </a: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 </a:t>
            </a:r>
            <a:endParaRPr lang="el-GR" sz="2400" b="1" dirty="0">
              <a:solidFill>
                <a:schemeClr val="bg1">
                  <a:lumMod val="95000"/>
                </a:schemeClr>
              </a:solidFill>
              <a:latin typeface="Ink Free" panose="03080402000500000000" pitchFamily="66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2E120E-E870-C5DD-A062-1034283C4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18382"/>
            <a:ext cx="5409691" cy="662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6428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C0791E-9BE3-6579-F821-870DCA3EA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que 2">
            <a:extLst>
              <a:ext uri="{FF2B5EF4-FFF2-40B4-BE49-F238E27FC236}">
                <a16:creationId xmlns:a16="http://schemas.microsoft.com/office/drawing/2014/main" id="{28D9D3FC-3EBE-0A2E-892B-211A23CC5789}"/>
              </a:ext>
            </a:extLst>
          </p:cNvPr>
          <p:cNvSpPr/>
          <p:nvPr/>
        </p:nvSpPr>
        <p:spPr>
          <a:xfrm>
            <a:off x="566058" y="462643"/>
            <a:ext cx="11059884" cy="5932714"/>
          </a:xfrm>
          <a:custGeom>
            <a:avLst/>
            <a:gdLst>
              <a:gd name="csX0" fmla="*/ 0 w 11059884"/>
              <a:gd name="csY0" fmla="*/ 988805 h 5932714"/>
              <a:gd name="csX1" fmla="*/ 988805 w 11059884"/>
              <a:gd name="csY1" fmla="*/ 0 h 5932714"/>
              <a:gd name="csX2" fmla="*/ 1283979 w 11059884"/>
              <a:gd name="csY2" fmla="*/ 0 h 5932714"/>
              <a:gd name="csX3" fmla="*/ 1579153 w 11059884"/>
              <a:gd name="csY3" fmla="*/ 0 h 5932714"/>
              <a:gd name="csX4" fmla="*/ 1965149 w 11059884"/>
              <a:gd name="csY4" fmla="*/ 0 h 5932714"/>
              <a:gd name="csX5" fmla="*/ 2351146 w 11059884"/>
              <a:gd name="csY5" fmla="*/ 0 h 5932714"/>
              <a:gd name="csX6" fmla="*/ 2646320 w 11059884"/>
              <a:gd name="csY6" fmla="*/ 0 h 5932714"/>
              <a:gd name="csX7" fmla="*/ 3032317 w 11059884"/>
              <a:gd name="csY7" fmla="*/ 0 h 5932714"/>
              <a:gd name="csX8" fmla="*/ 3599959 w 11059884"/>
              <a:gd name="csY8" fmla="*/ 0 h 5932714"/>
              <a:gd name="csX9" fmla="*/ 4167601 w 11059884"/>
              <a:gd name="csY9" fmla="*/ 0 h 5932714"/>
              <a:gd name="csX10" fmla="*/ 4735243 w 11059884"/>
              <a:gd name="csY10" fmla="*/ 0 h 5932714"/>
              <a:gd name="csX11" fmla="*/ 5121240 w 11059884"/>
              <a:gd name="csY11" fmla="*/ 0 h 5932714"/>
              <a:gd name="csX12" fmla="*/ 5779705 w 11059884"/>
              <a:gd name="csY12" fmla="*/ 0 h 5932714"/>
              <a:gd name="csX13" fmla="*/ 6165701 w 11059884"/>
              <a:gd name="csY13" fmla="*/ 0 h 5932714"/>
              <a:gd name="csX14" fmla="*/ 6824166 w 11059884"/>
              <a:gd name="csY14" fmla="*/ 0 h 5932714"/>
              <a:gd name="csX15" fmla="*/ 7573454 w 11059884"/>
              <a:gd name="csY15" fmla="*/ 0 h 5932714"/>
              <a:gd name="csX16" fmla="*/ 8322741 w 11059884"/>
              <a:gd name="csY16" fmla="*/ 0 h 5932714"/>
              <a:gd name="csX17" fmla="*/ 8799561 w 11059884"/>
              <a:gd name="csY17" fmla="*/ 0 h 5932714"/>
              <a:gd name="csX18" fmla="*/ 9458026 w 11059884"/>
              <a:gd name="csY18" fmla="*/ 0 h 5932714"/>
              <a:gd name="csX19" fmla="*/ 10071079 w 11059884"/>
              <a:gd name="csY19" fmla="*/ 0 h 5932714"/>
              <a:gd name="csX20" fmla="*/ 11059884 w 11059884"/>
              <a:gd name="csY20" fmla="*/ 988805 h 5932714"/>
              <a:gd name="csX21" fmla="*/ 11059884 w 11059884"/>
              <a:gd name="csY21" fmla="*/ 1514269 h 5932714"/>
              <a:gd name="csX22" fmla="*/ 11059884 w 11059884"/>
              <a:gd name="csY22" fmla="*/ 2118835 h 5932714"/>
              <a:gd name="csX23" fmla="*/ 11059884 w 11059884"/>
              <a:gd name="csY23" fmla="*/ 2644299 h 5932714"/>
              <a:gd name="csX24" fmla="*/ 11059884 w 11059884"/>
              <a:gd name="csY24" fmla="*/ 3209313 h 5932714"/>
              <a:gd name="csX25" fmla="*/ 11059884 w 11059884"/>
              <a:gd name="csY25" fmla="*/ 3734777 h 5932714"/>
              <a:gd name="csX26" fmla="*/ 11059884 w 11059884"/>
              <a:gd name="csY26" fmla="*/ 4378894 h 5932714"/>
              <a:gd name="csX27" fmla="*/ 11059884 w 11059884"/>
              <a:gd name="csY27" fmla="*/ 4943909 h 5932714"/>
              <a:gd name="csX28" fmla="*/ 10071079 w 11059884"/>
              <a:gd name="csY28" fmla="*/ 5932714 h 5932714"/>
              <a:gd name="csX29" fmla="*/ 9594260 w 11059884"/>
              <a:gd name="csY29" fmla="*/ 5932714 h 5932714"/>
              <a:gd name="csX30" fmla="*/ 9026617 w 11059884"/>
              <a:gd name="csY30" fmla="*/ 5932714 h 5932714"/>
              <a:gd name="csX31" fmla="*/ 8458975 w 11059884"/>
              <a:gd name="csY31" fmla="*/ 5932714 h 5932714"/>
              <a:gd name="csX32" fmla="*/ 7982156 w 11059884"/>
              <a:gd name="csY32" fmla="*/ 5932714 h 5932714"/>
              <a:gd name="csX33" fmla="*/ 7232868 w 11059884"/>
              <a:gd name="csY33" fmla="*/ 5932714 h 5932714"/>
              <a:gd name="csX34" fmla="*/ 6846872 w 11059884"/>
              <a:gd name="csY34" fmla="*/ 5932714 h 5932714"/>
              <a:gd name="csX35" fmla="*/ 6551698 w 11059884"/>
              <a:gd name="csY35" fmla="*/ 5932714 h 5932714"/>
              <a:gd name="csX36" fmla="*/ 5893233 w 11059884"/>
              <a:gd name="csY36" fmla="*/ 5932714 h 5932714"/>
              <a:gd name="csX37" fmla="*/ 5507236 w 11059884"/>
              <a:gd name="csY37" fmla="*/ 5932714 h 5932714"/>
              <a:gd name="csX38" fmla="*/ 4939594 w 11059884"/>
              <a:gd name="csY38" fmla="*/ 5932714 h 5932714"/>
              <a:gd name="csX39" fmla="*/ 4644420 w 11059884"/>
              <a:gd name="csY39" fmla="*/ 5932714 h 5932714"/>
              <a:gd name="csX40" fmla="*/ 3985955 w 11059884"/>
              <a:gd name="csY40" fmla="*/ 5932714 h 5932714"/>
              <a:gd name="csX41" fmla="*/ 3509136 w 11059884"/>
              <a:gd name="csY41" fmla="*/ 5932714 h 5932714"/>
              <a:gd name="csX42" fmla="*/ 3032317 w 11059884"/>
              <a:gd name="csY42" fmla="*/ 5932714 h 5932714"/>
              <a:gd name="csX43" fmla="*/ 2555497 w 11059884"/>
              <a:gd name="csY43" fmla="*/ 5932714 h 5932714"/>
              <a:gd name="csX44" fmla="*/ 1806210 w 11059884"/>
              <a:gd name="csY44" fmla="*/ 5932714 h 5932714"/>
              <a:gd name="csX45" fmla="*/ 988805 w 11059884"/>
              <a:gd name="csY45" fmla="*/ 5932714 h 5932714"/>
              <a:gd name="csX46" fmla="*/ 0 w 11059884"/>
              <a:gd name="csY46" fmla="*/ 4943909 h 5932714"/>
              <a:gd name="csX47" fmla="*/ 0 w 11059884"/>
              <a:gd name="csY47" fmla="*/ 4457996 h 5932714"/>
              <a:gd name="csX48" fmla="*/ 0 w 11059884"/>
              <a:gd name="csY48" fmla="*/ 3972083 h 5932714"/>
              <a:gd name="csX49" fmla="*/ 0 w 11059884"/>
              <a:gd name="csY49" fmla="*/ 3486171 h 5932714"/>
              <a:gd name="csX50" fmla="*/ 0 w 11059884"/>
              <a:gd name="csY50" fmla="*/ 2960707 h 5932714"/>
              <a:gd name="csX51" fmla="*/ 0 w 11059884"/>
              <a:gd name="csY51" fmla="*/ 2316590 h 5932714"/>
              <a:gd name="csX52" fmla="*/ 0 w 11059884"/>
              <a:gd name="csY52" fmla="*/ 1791126 h 5932714"/>
              <a:gd name="csX53" fmla="*/ 0 w 11059884"/>
              <a:gd name="csY53" fmla="*/ 988805 h 593271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</a:cxnLst>
            <a:rect l="l" t="t" r="r" b="b"/>
            <a:pathLst>
              <a:path w="11059884" h="5932714" fill="none" extrusionOk="0">
                <a:moveTo>
                  <a:pt x="0" y="988805"/>
                </a:moveTo>
                <a:cubicBezTo>
                  <a:pt x="506129" y="953154"/>
                  <a:pt x="850543" y="540024"/>
                  <a:pt x="988805" y="0"/>
                </a:cubicBezTo>
                <a:cubicBezTo>
                  <a:pt x="1100116" y="-16947"/>
                  <a:pt x="1152989" y="17252"/>
                  <a:pt x="1283979" y="0"/>
                </a:cubicBezTo>
                <a:cubicBezTo>
                  <a:pt x="1414969" y="-17252"/>
                  <a:pt x="1518037" y="4490"/>
                  <a:pt x="1579153" y="0"/>
                </a:cubicBezTo>
                <a:cubicBezTo>
                  <a:pt x="1640269" y="-4490"/>
                  <a:pt x="1773698" y="246"/>
                  <a:pt x="1965149" y="0"/>
                </a:cubicBezTo>
                <a:cubicBezTo>
                  <a:pt x="2156600" y="-246"/>
                  <a:pt x="2237378" y="28955"/>
                  <a:pt x="2351146" y="0"/>
                </a:cubicBezTo>
                <a:cubicBezTo>
                  <a:pt x="2464914" y="-28955"/>
                  <a:pt x="2573138" y="4503"/>
                  <a:pt x="2646320" y="0"/>
                </a:cubicBezTo>
                <a:cubicBezTo>
                  <a:pt x="2719502" y="-4503"/>
                  <a:pt x="2914352" y="24900"/>
                  <a:pt x="3032317" y="0"/>
                </a:cubicBezTo>
                <a:cubicBezTo>
                  <a:pt x="3150282" y="-24900"/>
                  <a:pt x="3432896" y="66656"/>
                  <a:pt x="3599959" y="0"/>
                </a:cubicBezTo>
                <a:cubicBezTo>
                  <a:pt x="3767022" y="-66656"/>
                  <a:pt x="3953371" y="33052"/>
                  <a:pt x="4167601" y="0"/>
                </a:cubicBezTo>
                <a:cubicBezTo>
                  <a:pt x="4381831" y="-33052"/>
                  <a:pt x="4525831" y="33544"/>
                  <a:pt x="4735243" y="0"/>
                </a:cubicBezTo>
                <a:cubicBezTo>
                  <a:pt x="4944655" y="-33544"/>
                  <a:pt x="4945166" y="25412"/>
                  <a:pt x="5121240" y="0"/>
                </a:cubicBezTo>
                <a:cubicBezTo>
                  <a:pt x="5297314" y="-25412"/>
                  <a:pt x="5567617" y="60731"/>
                  <a:pt x="5779705" y="0"/>
                </a:cubicBezTo>
                <a:cubicBezTo>
                  <a:pt x="5991794" y="-60731"/>
                  <a:pt x="5991243" y="16364"/>
                  <a:pt x="6165701" y="0"/>
                </a:cubicBezTo>
                <a:cubicBezTo>
                  <a:pt x="6340159" y="-16364"/>
                  <a:pt x="6631217" y="74747"/>
                  <a:pt x="6824166" y="0"/>
                </a:cubicBezTo>
                <a:cubicBezTo>
                  <a:pt x="7017116" y="-74747"/>
                  <a:pt x="7234185" y="14834"/>
                  <a:pt x="7573454" y="0"/>
                </a:cubicBezTo>
                <a:cubicBezTo>
                  <a:pt x="7912723" y="-14834"/>
                  <a:pt x="7993016" y="57333"/>
                  <a:pt x="8322741" y="0"/>
                </a:cubicBezTo>
                <a:cubicBezTo>
                  <a:pt x="8652466" y="-57333"/>
                  <a:pt x="8594051" y="51748"/>
                  <a:pt x="8799561" y="0"/>
                </a:cubicBezTo>
                <a:cubicBezTo>
                  <a:pt x="9005071" y="-51748"/>
                  <a:pt x="9209647" y="36985"/>
                  <a:pt x="9458026" y="0"/>
                </a:cubicBezTo>
                <a:cubicBezTo>
                  <a:pt x="9706406" y="-36985"/>
                  <a:pt x="9931242" y="18888"/>
                  <a:pt x="10071079" y="0"/>
                </a:cubicBezTo>
                <a:cubicBezTo>
                  <a:pt x="10079378" y="602039"/>
                  <a:pt x="10466198" y="1024769"/>
                  <a:pt x="11059884" y="988805"/>
                </a:cubicBezTo>
                <a:cubicBezTo>
                  <a:pt x="11084441" y="1215687"/>
                  <a:pt x="11048432" y="1328403"/>
                  <a:pt x="11059884" y="1514269"/>
                </a:cubicBezTo>
                <a:cubicBezTo>
                  <a:pt x="11071336" y="1700135"/>
                  <a:pt x="10988644" y="1891767"/>
                  <a:pt x="11059884" y="2118835"/>
                </a:cubicBezTo>
                <a:cubicBezTo>
                  <a:pt x="11131124" y="2345903"/>
                  <a:pt x="11054368" y="2531010"/>
                  <a:pt x="11059884" y="2644299"/>
                </a:cubicBezTo>
                <a:cubicBezTo>
                  <a:pt x="11065400" y="2757588"/>
                  <a:pt x="11042978" y="2947089"/>
                  <a:pt x="11059884" y="3209313"/>
                </a:cubicBezTo>
                <a:cubicBezTo>
                  <a:pt x="11076790" y="3471537"/>
                  <a:pt x="11019889" y="3605833"/>
                  <a:pt x="11059884" y="3734777"/>
                </a:cubicBezTo>
                <a:cubicBezTo>
                  <a:pt x="11099879" y="3863721"/>
                  <a:pt x="11055965" y="4136577"/>
                  <a:pt x="11059884" y="4378894"/>
                </a:cubicBezTo>
                <a:cubicBezTo>
                  <a:pt x="11063803" y="4621211"/>
                  <a:pt x="11021076" y="4781243"/>
                  <a:pt x="11059884" y="4943909"/>
                </a:cubicBezTo>
                <a:cubicBezTo>
                  <a:pt x="10444354" y="4983399"/>
                  <a:pt x="10007996" y="5292459"/>
                  <a:pt x="10071079" y="5932714"/>
                </a:cubicBezTo>
                <a:cubicBezTo>
                  <a:pt x="9870238" y="5957823"/>
                  <a:pt x="9776169" y="5881799"/>
                  <a:pt x="9594260" y="5932714"/>
                </a:cubicBezTo>
                <a:cubicBezTo>
                  <a:pt x="9412351" y="5983629"/>
                  <a:pt x="9166545" y="5929197"/>
                  <a:pt x="9026617" y="5932714"/>
                </a:cubicBezTo>
                <a:cubicBezTo>
                  <a:pt x="8886689" y="5936231"/>
                  <a:pt x="8715240" y="5888962"/>
                  <a:pt x="8458975" y="5932714"/>
                </a:cubicBezTo>
                <a:cubicBezTo>
                  <a:pt x="8202710" y="5976466"/>
                  <a:pt x="8088358" y="5893953"/>
                  <a:pt x="7982156" y="5932714"/>
                </a:cubicBezTo>
                <a:cubicBezTo>
                  <a:pt x="7875954" y="5971475"/>
                  <a:pt x="7559022" y="5845220"/>
                  <a:pt x="7232868" y="5932714"/>
                </a:cubicBezTo>
                <a:cubicBezTo>
                  <a:pt x="6906714" y="6020208"/>
                  <a:pt x="6943325" y="5927111"/>
                  <a:pt x="6846872" y="5932714"/>
                </a:cubicBezTo>
                <a:cubicBezTo>
                  <a:pt x="6750419" y="5938317"/>
                  <a:pt x="6671334" y="5908439"/>
                  <a:pt x="6551698" y="5932714"/>
                </a:cubicBezTo>
                <a:cubicBezTo>
                  <a:pt x="6432062" y="5956989"/>
                  <a:pt x="6098839" y="5908863"/>
                  <a:pt x="5893233" y="5932714"/>
                </a:cubicBezTo>
                <a:cubicBezTo>
                  <a:pt x="5687628" y="5956565"/>
                  <a:pt x="5644621" y="5911702"/>
                  <a:pt x="5507236" y="5932714"/>
                </a:cubicBezTo>
                <a:cubicBezTo>
                  <a:pt x="5369851" y="5953726"/>
                  <a:pt x="5112971" y="5908026"/>
                  <a:pt x="4939594" y="5932714"/>
                </a:cubicBezTo>
                <a:cubicBezTo>
                  <a:pt x="4766217" y="5957402"/>
                  <a:pt x="4779324" y="5931440"/>
                  <a:pt x="4644420" y="5932714"/>
                </a:cubicBezTo>
                <a:cubicBezTo>
                  <a:pt x="4509516" y="5933988"/>
                  <a:pt x="4300582" y="5932246"/>
                  <a:pt x="3985955" y="5932714"/>
                </a:cubicBezTo>
                <a:cubicBezTo>
                  <a:pt x="3671329" y="5933182"/>
                  <a:pt x="3636299" y="5920325"/>
                  <a:pt x="3509136" y="5932714"/>
                </a:cubicBezTo>
                <a:cubicBezTo>
                  <a:pt x="3381973" y="5945103"/>
                  <a:pt x="3227314" y="5910443"/>
                  <a:pt x="3032317" y="5932714"/>
                </a:cubicBezTo>
                <a:cubicBezTo>
                  <a:pt x="2837320" y="5954985"/>
                  <a:pt x="2744202" y="5931374"/>
                  <a:pt x="2555497" y="5932714"/>
                </a:cubicBezTo>
                <a:cubicBezTo>
                  <a:pt x="2366792" y="5934054"/>
                  <a:pt x="2061229" y="5927046"/>
                  <a:pt x="1806210" y="5932714"/>
                </a:cubicBezTo>
                <a:cubicBezTo>
                  <a:pt x="1551191" y="5938382"/>
                  <a:pt x="1166289" y="5873620"/>
                  <a:pt x="988805" y="5932714"/>
                </a:cubicBezTo>
                <a:cubicBezTo>
                  <a:pt x="1015905" y="5433536"/>
                  <a:pt x="658431" y="5032244"/>
                  <a:pt x="0" y="4943909"/>
                </a:cubicBezTo>
                <a:cubicBezTo>
                  <a:pt x="-31258" y="4739525"/>
                  <a:pt x="23103" y="4586467"/>
                  <a:pt x="0" y="4457996"/>
                </a:cubicBezTo>
                <a:cubicBezTo>
                  <a:pt x="-23103" y="4329525"/>
                  <a:pt x="53433" y="4150258"/>
                  <a:pt x="0" y="3972083"/>
                </a:cubicBezTo>
                <a:cubicBezTo>
                  <a:pt x="-53433" y="3793908"/>
                  <a:pt x="3678" y="3600996"/>
                  <a:pt x="0" y="3486171"/>
                </a:cubicBezTo>
                <a:cubicBezTo>
                  <a:pt x="-3678" y="3371346"/>
                  <a:pt x="30271" y="3188690"/>
                  <a:pt x="0" y="2960707"/>
                </a:cubicBezTo>
                <a:cubicBezTo>
                  <a:pt x="-30271" y="2732724"/>
                  <a:pt x="17700" y="2580163"/>
                  <a:pt x="0" y="2316590"/>
                </a:cubicBezTo>
                <a:cubicBezTo>
                  <a:pt x="-17700" y="2053017"/>
                  <a:pt x="40467" y="1897335"/>
                  <a:pt x="0" y="1791126"/>
                </a:cubicBezTo>
                <a:cubicBezTo>
                  <a:pt x="-40467" y="1684917"/>
                  <a:pt x="79179" y="1271110"/>
                  <a:pt x="0" y="988805"/>
                </a:cubicBezTo>
                <a:close/>
              </a:path>
              <a:path w="11059884" h="5932714" stroke="0" extrusionOk="0">
                <a:moveTo>
                  <a:pt x="0" y="988805"/>
                </a:moveTo>
                <a:cubicBezTo>
                  <a:pt x="499301" y="1000174"/>
                  <a:pt x="1086088" y="449884"/>
                  <a:pt x="988805" y="0"/>
                </a:cubicBezTo>
                <a:cubicBezTo>
                  <a:pt x="1174402" y="-69026"/>
                  <a:pt x="1562505" y="58533"/>
                  <a:pt x="1738093" y="0"/>
                </a:cubicBezTo>
                <a:cubicBezTo>
                  <a:pt x="1913681" y="-58533"/>
                  <a:pt x="2006098" y="31461"/>
                  <a:pt x="2124089" y="0"/>
                </a:cubicBezTo>
                <a:cubicBezTo>
                  <a:pt x="2242080" y="-31461"/>
                  <a:pt x="2367542" y="52521"/>
                  <a:pt x="2600909" y="0"/>
                </a:cubicBezTo>
                <a:cubicBezTo>
                  <a:pt x="2834276" y="-52521"/>
                  <a:pt x="3002310" y="38517"/>
                  <a:pt x="3259374" y="0"/>
                </a:cubicBezTo>
                <a:cubicBezTo>
                  <a:pt x="3516438" y="-38517"/>
                  <a:pt x="3504730" y="41958"/>
                  <a:pt x="3645370" y="0"/>
                </a:cubicBezTo>
                <a:cubicBezTo>
                  <a:pt x="3786010" y="-41958"/>
                  <a:pt x="4029956" y="75809"/>
                  <a:pt x="4394658" y="0"/>
                </a:cubicBezTo>
                <a:cubicBezTo>
                  <a:pt x="4759360" y="-75809"/>
                  <a:pt x="4880234" y="42278"/>
                  <a:pt x="5053123" y="0"/>
                </a:cubicBezTo>
                <a:cubicBezTo>
                  <a:pt x="5226013" y="-42278"/>
                  <a:pt x="5424608" y="4843"/>
                  <a:pt x="5620765" y="0"/>
                </a:cubicBezTo>
                <a:cubicBezTo>
                  <a:pt x="5816922" y="-4843"/>
                  <a:pt x="5824748" y="14888"/>
                  <a:pt x="5915939" y="0"/>
                </a:cubicBezTo>
                <a:cubicBezTo>
                  <a:pt x="6007130" y="-14888"/>
                  <a:pt x="6298381" y="60702"/>
                  <a:pt x="6665226" y="0"/>
                </a:cubicBezTo>
                <a:cubicBezTo>
                  <a:pt x="7032071" y="-60702"/>
                  <a:pt x="6951540" y="34724"/>
                  <a:pt x="7142046" y="0"/>
                </a:cubicBezTo>
                <a:cubicBezTo>
                  <a:pt x="7332552" y="-34724"/>
                  <a:pt x="7446942" y="23699"/>
                  <a:pt x="7528042" y="0"/>
                </a:cubicBezTo>
                <a:cubicBezTo>
                  <a:pt x="7609142" y="-23699"/>
                  <a:pt x="7747204" y="19386"/>
                  <a:pt x="7823216" y="0"/>
                </a:cubicBezTo>
                <a:cubicBezTo>
                  <a:pt x="7899228" y="-19386"/>
                  <a:pt x="8269928" y="48537"/>
                  <a:pt x="8390858" y="0"/>
                </a:cubicBezTo>
                <a:cubicBezTo>
                  <a:pt x="8511788" y="-48537"/>
                  <a:pt x="8577846" y="32017"/>
                  <a:pt x="8686032" y="0"/>
                </a:cubicBezTo>
                <a:cubicBezTo>
                  <a:pt x="8794218" y="-32017"/>
                  <a:pt x="9005414" y="3498"/>
                  <a:pt x="9253674" y="0"/>
                </a:cubicBezTo>
                <a:cubicBezTo>
                  <a:pt x="9501934" y="-3498"/>
                  <a:pt x="9803685" y="13681"/>
                  <a:pt x="10071079" y="0"/>
                </a:cubicBezTo>
                <a:cubicBezTo>
                  <a:pt x="10134473" y="459988"/>
                  <a:pt x="10493535" y="1002632"/>
                  <a:pt x="11059884" y="988805"/>
                </a:cubicBezTo>
                <a:cubicBezTo>
                  <a:pt x="11073182" y="1141494"/>
                  <a:pt x="11046399" y="1394976"/>
                  <a:pt x="11059884" y="1514269"/>
                </a:cubicBezTo>
                <a:cubicBezTo>
                  <a:pt x="11073369" y="1633562"/>
                  <a:pt x="11017189" y="1857558"/>
                  <a:pt x="11059884" y="1960631"/>
                </a:cubicBezTo>
                <a:cubicBezTo>
                  <a:pt x="11102579" y="2063704"/>
                  <a:pt x="11051963" y="2309217"/>
                  <a:pt x="11059884" y="2525645"/>
                </a:cubicBezTo>
                <a:cubicBezTo>
                  <a:pt x="11067805" y="2742073"/>
                  <a:pt x="11054621" y="2871221"/>
                  <a:pt x="11059884" y="3130211"/>
                </a:cubicBezTo>
                <a:cubicBezTo>
                  <a:pt x="11065147" y="3389201"/>
                  <a:pt x="11054526" y="3484427"/>
                  <a:pt x="11059884" y="3616124"/>
                </a:cubicBezTo>
                <a:cubicBezTo>
                  <a:pt x="11065242" y="3747821"/>
                  <a:pt x="11043668" y="3895876"/>
                  <a:pt x="11059884" y="4141588"/>
                </a:cubicBezTo>
                <a:cubicBezTo>
                  <a:pt x="11076100" y="4387300"/>
                  <a:pt x="11036402" y="4590779"/>
                  <a:pt x="11059884" y="4943909"/>
                </a:cubicBezTo>
                <a:cubicBezTo>
                  <a:pt x="10646631" y="4910380"/>
                  <a:pt x="10063206" y="5505007"/>
                  <a:pt x="10071079" y="5932714"/>
                </a:cubicBezTo>
                <a:cubicBezTo>
                  <a:pt x="9985739" y="5941378"/>
                  <a:pt x="9814988" y="5930469"/>
                  <a:pt x="9685082" y="5932714"/>
                </a:cubicBezTo>
                <a:cubicBezTo>
                  <a:pt x="9555176" y="5934959"/>
                  <a:pt x="9319473" y="5910243"/>
                  <a:pt x="9026617" y="5932714"/>
                </a:cubicBezTo>
                <a:cubicBezTo>
                  <a:pt x="8733761" y="5955185"/>
                  <a:pt x="8722063" y="5900801"/>
                  <a:pt x="8640621" y="5932714"/>
                </a:cubicBezTo>
                <a:cubicBezTo>
                  <a:pt x="8559179" y="5964627"/>
                  <a:pt x="8361396" y="5889573"/>
                  <a:pt x="8163801" y="5932714"/>
                </a:cubicBezTo>
                <a:cubicBezTo>
                  <a:pt x="7966206" y="5975855"/>
                  <a:pt x="7600199" y="5907179"/>
                  <a:pt x="7414514" y="5932714"/>
                </a:cubicBezTo>
                <a:cubicBezTo>
                  <a:pt x="7228829" y="5958249"/>
                  <a:pt x="7075021" y="5889966"/>
                  <a:pt x="6937694" y="5932714"/>
                </a:cubicBezTo>
                <a:cubicBezTo>
                  <a:pt x="6800367" y="5975462"/>
                  <a:pt x="6686784" y="5900839"/>
                  <a:pt x="6460875" y="5932714"/>
                </a:cubicBezTo>
                <a:cubicBezTo>
                  <a:pt x="6234966" y="5964589"/>
                  <a:pt x="5936155" y="5872173"/>
                  <a:pt x="5711587" y="5932714"/>
                </a:cubicBezTo>
                <a:cubicBezTo>
                  <a:pt x="5487019" y="5993255"/>
                  <a:pt x="5372221" y="5872867"/>
                  <a:pt x="5053123" y="5932714"/>
                </a:cubicBezTo>
                <a:cubicBezTo>
                  <a:pt x="4734025" y="5992561"/>
                  <a:pt x="4653352" y="5924903"/>
                  <a:pt x="4485480" y="5932714"/>
                </a:cubicBezTo>
                <a:cubicBezTo>
                  <a:pt x="4317608" y="5940525"/>
                  <a:pt x="4055062" y="5895626"/>
                  <a:pt x="3917838" y="5932714"/>
                </a:cubicBezTo>
                <a:cubicBezTo>
                  <a:pt x="3780614" y="5969802"/>
                  <a:pt x="3464984" y="5908879"/>
                  <a:pt x="3350196" y="5932714"/>
                </a:cubicBezTo>
                <a:cubicBezTo>
                  <a:pt x="3235408" y="5956549"/>
                  <a:pt x="2993831" y="5930101"/>
                  <a:pt x="2873377" y="5932714"/>
                </a:cubicBezTo>
                <a:cubicBezTo>
                  <a:pt x="2752923" y="5935327"/>
                  <a:pt x="2344305" y="5843528"/>
                  <a:pt x="2124089" y="5932714"/>
                </a:cubicBezTo>
                <a:cubicBezTo>
                  <a:pt x="1903873" y="6021900"/>
                  <a:pt x="1455279" y="5931613"/>
                  <a:pt x="988805" y="5932714"/>
                </a:cubicBezTo>
                <a:cubicBezTo>
                  <a:pt x="1045221" y="5313273"/>
                  <a:pt x="466457" y="4864082"/>
                  <a:pt x="0" y="4943909"/>
                </a:cubicBezTo>
                <a:cubicBezTo>
                  <a:pt x="-52560" y="4670402"/>
                  <a:pt x="21528" y="4500905"/>
                  <a:pt x="0" y="4339343"/>
                </a:cubicBezTo>
                <a:cubicBezTo>
                  <a:pt x="-21528" y="4177781"/>
                  <a:pt x="56683" y="3932470"/>
                  <a:pt x="0" y="3734777"/>
                </a:cubicBezTo>
                <a:cubicBezTo>
                  <a:pt x="-56683" y="3537084"/>
                  <a:pt x="43740" y="3323604"/>
                  <a:pt x="0" y="3130211"/>
                </a:cubicBezTo>
                <a:cubicBezTo>
                  <a:pt x="-43740" y="2936818"/>
                  <a:pt x="28982" y="2826658"/>
                  <a:pt x="0" y="2565196"/>
                </a:cubicBezTo>
                <a:cubicBezTo>
                  <a:pt x="-28982" y="2303734"/>
                  <a:pt x="17065" y="2275535"/>
                  <a:pt x="0" y="2039733"/>
                </a:cubicBezTo>
                <a:cubicBezTo>
                  <a:pt x="-17065" y="1803931"/>
                  <a:pt x="54673" y="1237670"/>
                  <a:pt x="0" y="988805"/>
                </a:cubicBezTo>
                <a:close/>
              </a:path>
            </a:pathLst>
          </a:custGeom>
          <a:solidFill>
            <a:srgbClr val="F6FBEF"/>
          </a:solidFill>
          <a:ln w="38100">
            <a:solidFill>
              <a:schemeClr val="accent2">
                <a:lumMod val="75000"/>
              </a:schemeClr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84682687">
                  <a:prstGeom prst="plaqu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softEdge rad="127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b="1" i="1" dirty="0">
              <a:ln w="38100">
                <a:solidFill>
                  <a:schemeClr val="accent2">
                    <a:lumMod val="75000"/>
                  </a:schemeClr>
                </a:solidFill>
                <a:prstDash val="sysDot"/>
              </a:ln>
              <a:solidFill>
                <a:schemeClr val="accent6">
                  <a:lumMod val="75000"/>
                </a:schemeClr>
              </a:solidFill>
              <a:latin typeface="Algerian" panose="04020705040A02060702" pitchFamily="82" charset="0"/>
            </a:endParaRPr>
          </a:p>
          <a:p>
            <a:pPr algn="ctr"/>
            <a:endParaRPr lang="en-US" sz="800" b="1" i="1" dirty="0">
              <a:ln w="38100">
                <a:solidFill>
                  <a:schemeClr val="accent2">
                    <a:lumMod val="75000"/>
                  </a:schemeClr>
                </a:solidFill>
                <a:prstDash val="sysDot"/>
              </a:ln>
              <a:solidFill>
                <a:schemeClr val="accent6">
                  <a:lumMod val="75000"/>
                </a:schemeClr>
              </a:solidFill>
              <a:latin typeface="Algerian" panose="04020705040A02060702" pitchFamily="82" charset="0"/>
            </a:endParaRPr>
          </a:p>
          <a:p>
            <a:pPr algn="ctr"/>
            <a:endParaRPr lang="en-US" sz="800" b="1" i="1" dirty="0">
              <a:ln w="38100">
                <a:solidFill>
                  <a:schemeClr val="accent2">
                    <a:lumMod val="75000"/>
                  </a:schemeClr>
                </a:solidFill>
                <a:prstDash val="sysDot"/>
              </a:ln>
              <a:solidFill>
                <a:schemeClr val="accent6">
                  <a:lumMod val="75000"/>
                </a:schemeClr>
              </a:solidFill>
              <a:latin typeface="Algerian" panose="04020705040A02060702" pitchFamily="82" charset="0"/>
            </a:endParaRPr>
          </a:p>
          <a:p>
            <a:pPr algn="ctr"/>
            <a:endParaRPr lang="en-US" sz="800" b="1" i="1" dirty="0">
              <a:ln w="38100">
                <a:solidFill>
                  <a:schemeClr val="accent2">
                    <a:lumMod val="75000"/>
                  </a:schemeClr>
                </a:solidFill>
                <a:prstDash val="sysDot"/>
              </a:ln>
              <a:solidFill>
                <a:schemeClr val="accent6">
                  <a:lumMod val="75000"/>
                </a:schemeClr>
              </a:solidFill>
              <a:latin typeface="Algerian" panose="04020705040A02060702" pitchFamily="82" charset="0"/>
            </a:endParaRPr>
          </a:p>
          <a:p>
            <a:pPr algn="ctr"/>
            <a:endParaRPr lang="en-US" sz="800" b="1" i="1" dirty="0">
              <a:ln w="38100">
                <a:solidFill>
                  <a:schemeClr val="accent2">
                    <a:lumMod val="75000"/>
                  </a:schemeClr>
                </a:solidFill>
                <a:prstDash val="sysDot"/>
              </a:ln>
              <a:solidFill>
                <a:schemeClr val="accent6">
                  <a:lumMod val="75000"/>
                </a:schemeClr>
              </a:solidFill>
              <a:latin typeface="Algerian" panose="04020705040A02060702" pitchFamily="82" charset="0"/>
            </a:endParaRPr>
          </a:p>
          <a:p>
            <a:pPr algn="ctr"/>
            <a:endParaRPr lang="en-US" sz="800" b="1" i="1" dirty="0">
              <a:ln w="38100">
                <a:solidFill>
                  <a:schemeClr val="accent2">
                    <a:lumMod val="75000"/>
                  </a:schemeClr>
                </a:solidFill>
                <a:prstDash val="sysDot"/>
              </a:ln>
              <a:solidFill>
                <a:schemeClr val="accent6">
                  <a:lumMod val="75000"/>
                </a:schemeClr>
              </a:solidFill>
              <a:latin typeface="Algerian" panose="04020705040A02060702" pitchFamily="82" charset="0"/>
            </a:endParaRPr>
          </a:p>
          <a:p>
            <a:pPr algn="ctr"/>
            <a:endParaRPr lang="en-US" sz="800" b="1" i="1" dirty="0">
              <a:ln w="38100">
                <a:solidFill>
                  <a:schemeClr val="accent2">
                    <a:lumMod val="75000"/>
                  </a:schemeClr>
                </a:solidFill>
                <a:prstDash val="sysDot"/>
              </a:ln>
              <a:solidFill>
                <a:schemeClr val="accent6">
                  <a:lumMod val="75000"/>
                </a:schemeClr>
              </a:solidFill>
              <a:latin typeface="Ink Free" panose="03080402000500000000" pitchFamily="66" charset="0"/>
            </a:endParaRPr>
          </a:p>
          <a:p>
            <a:pPr algn="ctr"/>
            <a:endParaRPr lang="en-US" sz="800" b="1" i="1" dirty="0">
              <a:ln w="38100">
                <a:solidFill>
                  <a:schemeClr val="accent2">
                    <a:lumMod val="75000"/>
                  </a:schemeClr>
                </a:solidFill>
                <a:prstDash val="sysDot"/>
              </a:ln>
              <a:solidFill>
                <a:schemeClr val="accent6">
                  <a:lumMod val="75000"/>
                </a:schemeClr>
              </a:solidFill>
              <a:latin typeface="Ink Free" panose="03080402000500000000" pitchFamily="66" charset="0"/>
            </a:endParaRPr>
          </a:p>
          <a:p>
            <a:pPr algn="ctr"/>
            <a:endParaRPr lang="en-US" sz="800" b="1" i="1" dirty="0">
              <a:ln w="38100">
                <a:solidFill>
                  <a:schemeClr val="accent2">
                    <a:lumMod val="75000"/>
                  </a:schemeClr>
                </a:solidFill>
                <a:prstDash val="sysDot"/>
              </a:ln>
              <a:solidFill>
                <a:schemeClr val="accent6">
                  <a:lumMod val="75000"/>
                </a:schemeClr>
              </a:solidFill>
              <a:latin typeface="Ink Free" panose="03080402000500000000" pitchFamily="66" charset="0"/>
            </a:endParaRPr>
          </a:p>
          <a:p>
            <a:pPr algn="ctr"/>
            <a:endParaRPr lang="en-US" sz="800" b="1" i="1" dirty="0">
              <a:ln w="38100">
                <a:solidFill>
                  <a:schemeClr val="accent2">
                    <a:lumMod val="75000"/>
                  </a:schemeClr>
                </a:solidFill>
                <a:prstDash val="sysDot"/>
              </a:ln>
              <a:solidFill>
                <a:schemeClr val="accent6">
                  <a:lumMod val="75000"/>
                </a:schemeClr>
              </a:solidFill>
              <a:latin typeface="Ink Free" panose="03080402000500000000" pitchFamily="66" charset="0"/>
            </a:endParaRPr>
          </a:p>
          <a:p>
            <a:pPr algn="ctr"/>
            <a:r>
              <a:rPr lang="en-US" sz="14000" b="1" i="1" dirty="0">
                <a:ln w="38100">
                  <a:solidFill>
                    <a:schemeClr val="accent2">
                      <a:lumMod val="75000"/>
                    </a:schemeClr>
                  </a:solidFill>
                  <a:prstDash val="sysDot"/>
                </a:ln>
                <a:solidFill>
                  <a:schemeClr val="accent6">
                    <a:lumMod val="75000"/>
                  </a:schemeClr>
                </a:solidFill>
                <a:latin typeface="Ink Free" panose="03080402000500000000" pitchFamily="66" charset="0"/>
              </a:rPr>
              <a:t>The End	</a:t>
            </a:r>
            <a:endParaRPr lang="en-US" sz="14000" b="1" dirty="0">
              <a:ln w="38100">
                <a:solidFill>
                  <a:schemeClr val="accent2">
                    <a:lumMod val="75000"/>
                  </a:schemeClr>
                </a:solidFill>
                <a:prstDash val="sysDot"/>
              </a:ln>
              <a:solidFill>
                <a:schemeClr val="accent6">
                  <a:lumMod val="75000"/>
                </a:schemeClr>
              </a:solidFill>
              <a:latin typeface="Ink Free" panose="03080402000500000000" pitchFamily="66" charset="0"/>
            </a:endParaRPr>
          </a:p>
          <a:p>
            <a:pPr algn="ctr"/>
            <a:endParaRPr lang="el-GR" sz="8000" b="1" dirty="0">
              <a:ln w="38100">
                <a:solidFill>
                  <a:schemeClr val="accent2">
                    <a:lumMod val="75000"/>
                  </a:schemeClr>
                </a:solidFill>
                <a:prstDash val="sysDot"/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439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1B0B3-3F46-E57B-C92E-8E4295C18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3086" y="1992086"/>
            <a:ext cx="5170714" cy="4732564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Self-portrait with Gladioli, 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before 1930, Oil on Canvas, 128.2x102.8 cm, National Portrait Gallery of Australia</a:t>
            </a:r>
            <a:br>
              <a:rPr lang="el-GR" sz="2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</a:br>
            <a:r>
              <a:rPr lang="en-US" sz="2400" dirty="0">
                <a:latin typeface="Ink Free" panose="03080402000500000000" pitchFamily="66" charset="0"/>
              </a:rPr>
              <a:t> </a:t>
            </a:r>
            <a:r>
              <a:rPr lang="en-US" sz="1400" u="sng" dirty="0">
                <a:latin typeface="Ink Free" panose="03080402000500000000" pitchFamily="66" charset="0"/>
                <a:hlinkClick r:id="rId2"/>
              </a:rPr>
              <a:t>https://www.portrait.gov.au/portraits/2003.93/self-portrait-with-gladioli/</a:t>
            </a:r>
            <a:br>
              <a:rPr lang="el-GR" sz="1400" dirty="0">
                <a:latin typeface="Ink Free" panose="03080402000500000000" pitchFamily="66" charset="0"/>
              </a:rPr>
            </a:br>
            <a:endParaRPr lang="el-GR" sz="1400" dirty="0">
              <a:latin typeface="Ink Free" panose="03080402000500000000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05309D-7CE9-FFC7-28BB-0316E4CD8E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3350"/>
            <a:ext cx="5257800" cy="659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126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C889D-215D-AAE7-0558-ED66AB4F8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86543"/>
            <a:ext cx="10515600" cy="1452844"/>
          </a:xfrm>
        </p:spPr>
        <p:txBody>
          <a:bodyPr>
            <a:normAutofit fontScale="90000"/>
          </a:bodyPr>
          <a:lstStyle/>
          <a:p>
            <a:pPr algn="ctr"/>
            <a:r>
              <a:rPr lang="el-GR" sz="2700" b="1" dirty="0" err="1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Across</a:t>
            </a:r>
            <a:r>
              <a:rPr lang="el-GR" sz="2700" b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 the </a:t>
            </a:r>
            <a:r>
              <a:rPr lang="el-GR" sz="2700" b="1" dirty="0" err="1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black</a:t>
            </a:r>
            <a:r>
              <a:rPr lang="el-GR" sz="2700" b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 </a:t>
            </a:r>
            <a:r>
              <a:rPr lang="el-GR" sz="2700" b="1" dirty="0" err="1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soil</a:t>
            </a:r>
            <a:r>
              <a:rPr lang="el-GR" sz="2700" b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 </a:t>
            </a:r>
            <a:r>
              <a:rPr lang="el-GR" sz="2700" b="1" dirty="0" err="1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plains</a:t>
            </a:r>
            <a:r>
              <a:rPr lang="en-US" sz="27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, 1899, Oil on Canvas, 91.6x305.5 cm, Art Gallery of the New South Wales, Australia</a:t>
            </a:r>
            <a:br>
              <a:rPr lang="en-US" sz="1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</a:b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  <a:hlinkClick r:id="rId2"/>
              </a:rPr>
              <a:t>https://commons.wikimedia.org/wiki/File:George_Lambert_-_Across_the_black_soil_plains.jpg</a:t>
            </a: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 </a:t>
            </a:r>
            <a:br>
              <a:rPr lang="el-GR" dirty="0"/>
            </a:br>
            <a:endParaRPr lang="el-G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E749D4-9B0E-9321-9944-C24163FC1B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456" y="2639387"/>
            <a:ext cx="11893088" cy="341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142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08338-15AB-5AD6-B42C-9916FC780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13314"/>
            <a:ext cx="5257800" cy="3588204"/>
          </a:xfrm>
        </p:spPr>
        <p:txBody>
          <a:bodyPr>
            <a:normAutofit/>
          </a:bodyPr>
          <a:lstStyle/>
          <a:p>
            <a:pPr algn="ctr"/>
            <a:r>
              <a:rPr lang="el-GR" sz="2400" b="1" dirty="0" err="1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Miss</a:t>
            </a:r>
            <a:r>
              <a:rPr lang="el-GR" sz="2400" b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 </a:t>
            </a:r>
            <a:r>
              <a:rPr lang="el-GR" sz="2400" b="1" dirty="0" err="1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Thea</a:t>
            </a:r>
            <a:r>
              <a:rPr lang="el-GR" sz="2400" b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 </a:t>
            </a:r>
            <a:r>
              <a:rPr lang="el-GR" sz="2400" b="1" dirty="0" err="1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Proctor</a:t>
            </a:r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,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 1903, Oil on Canvas, 90.0x69.8 cm, Art Gallery of the New South Wales, Australia</a:t>
            </a:r>
            <a:br>
              <a:rPr lang="en-US" sz="1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</a:b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  <a:hlinkClick r:id="rId2"/>
              </a:rPr>
              <a:t>https://en.wikipedia.org/wiki/George_Washington_Lambert#/media/File:George_W_Lambert_-_Miss_Thea_Proctor_-_Google_Art_Project.jpg</a:t>
            </a: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 </a:t>
            </a:r>
            <a:br>
              <a:rPr lang="en-US" sz="1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</a:b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 </a:t>
            </a:r>
            <a:endParaRPr lang="el-GR" sz="2400" b="1" dirty="0">
              <a:solidFill>
                <a:schemeClr val="bg1">
                  <a:lumMod val="95000"/>
                </a:schemeClr>
              </a:solidFill>
              <a:latin typeface="Ink Free" panose="03080402000500000000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CFE41F-BCBE-6147-79FA-7ED2D9DD4A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9157" y="156482"/>
            <a:ext cx="5034643" cy="6545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852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DC2FA-F2FE-04DF-E901-901E3809A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The Sonnet,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 1907, Oil on Canvas, 113.3x177.4 cm, National Gallery of Australia, Australia</a:t>
            </a:r>
            <a:br>
              <a:rPr lang="en-US" sz="1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</a:b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  <a:hlinkClick r:id="rId2"/>
              </a:rPr>
              <a:t>https://en.wikipedia.org/wiki/The_Sonnet_(Lambert)#/media/File:George_Lambert_The_Sonnet_1907.jpg</a:t>
            </a: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 </a:t>
            </a:r>
            <a:br>
              <a:rPr lang="en-US" sz="1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</a:br>
            <a:endParaRPr lang="el-GR" sz="2400" b="1" dirty="0">
              <a:solidFill>
                <a:schemeClr val="bg1">
                  <a:lumMod val="95000"/>
                </a:schemeClr>
              </a:solidFill>
              <a:latin typeface="Ink Free" panose="03080402000500000000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2DB9BD-0018-DD08-C364-C3B17E0A5C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6435" y="1370947"/>
            <a:ext cx="8299129" cy="531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369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C5412-15E8-2596-83A5-5A67673C6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2198914"/>
            <a:ext cx="5257800" cy="4501810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Pan is Dead (Still Life),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 1911, Oil on Canvas, </a:t>
            </a:r>
            <a:r>
              <a:rPr lang="de-DE" sz="2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76.5x63.5 cm, 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Art Gallery of the New South Wales, Australia</a:t>
            </a:r>
            <a:br>
              <a:rPr lang="en-US" sz="1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</a:b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  <a:hlinkClick r:id="rId2"/>
              </a:rPr>
              <a:t>https://commons.wikimedia.org/wiki/File:George_W_Lambert_-_Pan_is_dead_(still_life)_-_Google_Art_Project.jpg</a:t>
            </a: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 </a:t>
            </a:r>
            <a:endParaRPr lang="el-GR" sz="2400" b="1" dirty="0">
              <a:solidFill>
                <a:schemeClr val="bg1">
                  <a:lumMod val="95000"/>
                </a:schemeClr>
              </a:solidFill>
              <a:latin typeface="Ink Free" panose="03080402000500000000" pitchFamily="66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35E927-F5FE-A694-E6CA-F76CFE2712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57275"/>
            <a:ext cx="5148943" cy="6543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691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B18B3-E3A6-242E-01FA-D0CA7A6F9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Important People,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 1914-1921, Oil on Canvas, </a:t>
            </a:r>
            <a:r>
              <a:rPr lang="de-DE" sz="2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134.7x171 cm, 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Art Gallery of the New South Wales, Australia</a:t>
            </a:r>
            <a:br>
              <a:rPr lang="en-US" sz="1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</a:b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  <a:hlinkClick r:id="rId2"/>
              </a:rPr>
              <a:t>https://commons.wikimedia.org/wiki/File:George_W_Lambert_-_Important_people_-_Google_Art_Project.jpg</a:t>
            </a: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 </a:t>
            </a:r>
            <a:br>
              <a:rPr lang="en-US" sz="1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</a:br>
            <a:endParaRPr lang="el-GR" sz="2400" b="1" dirty="0">
              <a:solidFill>
                <a:schemeClr val="bg1">
                  <a:lumMod val="95000"/>
                </a:schemeClr>
              </a:solidFill>
              <a:latin typeface="Ink Free" panose="03080402000500000000" pitchFamily="66" charset="0"/>
            </a:endParaRPr>
          </a:p>
        </p:txBody>
      </p:sp>
      <p:pic>
        <p:nvPicPr>
          <p:cNvPr id="3" name="Picture 2" descr="File:George W Lambert - Important people - Google Art Project.jpg">
            <a:extLst>
              <a:ext uri="{FF2B5EF4-FFF2-40B4-BE49-F238E27FC236}">
                <a16:creationId xmlns:a16="http://schemas.microsoft.com/office/drawing/2014/main" id="{6C7E014C-6A4C-BC63-694E-488DFD8807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1623" y="1488622"/>
            <a:ext cx="654875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853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AF3B1-90B9-2EE4-DF93-F669C079F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2400" b="1" i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The </a:t>
            </a:r>
            <a:r>
              <a:rPr lang="en-US" sz="2400" b="1" i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C</a:t>
            </a:r>
            <a:r>
              <a:rPr lang="el-GR" sz="2400" b="1" i="1" dirty="0" err="1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harge</a:t>
            </a:r>
            <a:r>
              <a:rPr lang="el-GR" sz="2400" b="1" i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 of the </a:t>
            </a:r>
            <a:r>
              <a:rPr lang="el-GR" sz="2400" b="1" i="1" dirty="0" err="1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Australian</a:t>
            </a:r>
            <a:r>
              <a:rPr lang="el-GR" sz="2400" b="1" i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 </a:t>
            </a:r>
            <a:r>
              <a:rPr lang="el-GR" sz="2400" b="1" i="1" dirty="0" err="1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Light</a:t>
            </a:r>
            <a:r>
              <a:rPr lang="el-GR" sz="2400" b="1" i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 </a:t>
            </a:r>
            <a:r>
              <a:rPr lang="el-GR" sz="2400" b="1" i="1" dirty="0" err="1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Horse</a:t>
            </a:r>
            <a:r>
              <a:rPr lang="el-GR" sz="2400" b="1" i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 </a:t>
            </a:r>
            <a:r>
              <a:rPr lang="el-GR" sz="2400" b="1" i="1" dirty="0" err="1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at</a:t>
            </a:r>
            <a:r>
              <a:rPr lang="el-GR" sz="2400" b="1" i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 </a:t>
            </a:r>
            <a:r>
              <a:rPr lang="el-GR" sz="2400" b="1" i="1" dirty="0" err="1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Beersheba</a:t>
            </a:r>
            <a:r>
              <a:rPr lang="el-GR" sz="2400" b="1" i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, 1917</a:t>
            </a:r>
            <a:r>
              <a:rPr lang="el-GR" sz="2400" b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, </a:t>
            </a:r>
            <a:br>
              <a:rPr lang="en-US" sz="2400" b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</a:br>
            <a:r>
              <a:rPr lang="el-GR" sz="2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1920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, Oil on Canvas, Australian War Memorial</a:t>
            </a:r>
            <a:br>
              <a:rPr lang="en-US" sz="1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</a:br>
            <a:r>
              <a:rPr lang="en-US" sz="1400" dirty="0">
                <a:latin typeface="Ink Free" panose="03080402000500000000" pitchFamily="66" charset="0"/>
                <a:hlinkClick r:id="rId2"/>
              </a:rPr>
              <a:t>https://gurupig.com/2017/10/23/the-charge-of-the-australian-light-horse-at-beersheba-31-october-2017/</a:t>
            </a:r>
            <a:r>
              <a:rPr lang="en-US" sz="1400" dirty="0">
                <a:latin typeface="Ink Free" panose="03080402000500000000" pitchFamily="66" charset="0"/>
              </a:rPr>
              <a:t>  </a:t>
            </a:r>
            <a:endParaRPr lang="el-GR" sz="2400" dirty="0">
              <a:latin typeface="Ink Free" panose="03080402000500000000" pitchFamily="66" charset="0"/>
            </a:endParaRPr>
          </a:p>
        </p:txBody>
      </p:sp>
      <p:pic>
        <p:nvPicPr>
          <p:cNvPr id="5" name="Picture 4" descr="Beersheba charge by George Lambert">
            <a:extLst>
              <a:ext uri="{FF2B5EF4-FFF2-40B4-BE49-F238E27FC236}">
                <a16:creationId xmlns:a16="http://schemas.microsoft.com/office/drawing/2014/main" id="{B2605ECA-ED6D-3062-753E-D766D75BF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3690" y="1690688"/>
            <a:ext cx="8824619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296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907AF-08EF-B4E6-3362-07B6BA5DB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4600" y="1741714"/>
            <a:ext cx="5029200" cy="5036190"/>
          </a:xfrm>
        </p:spPr>
        <p:txBody>
          <a:bodyPr>
            <a:normAutofit/>
          </a:bodyPr>
          <a:lstStyle/>
          <a:p>
            <a:pPr algn="ctr"/>
            <a:r>
              <a:rPr lang="el-GR" sz="2400" b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A </a:t>
            </a:r>
            <a:r>
              <a:rPr lang="el-GR" sz="2400" b="1" dirty="0" err="1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Sergeant</a:t>
            </a:r>
            <a:r>
              <a:rPr lang="el-GR" sz="2400" b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 of </a:t>
            </a:r>
            <a:r>
              <a:rPr lang="el-GR" sz="2400" b="1" dirty="0" err="1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Light</a:t>
            </a:r>
            <a:r>
              <a:rPr lang="el-GR" sz="2400" b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 </a:t>
            </a:r>
            <a:r>
              <a:rPr lang="el-GR" sz="2400" b="1" dirty="0" err="1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Horse</a:t>
            </a:r>
            <a:r>
              <a:rPr lang="el-GR" sz="2400" b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 in </a:t>
            </a:r>
            <a:r>
              <a:rPr lang="el-GR" sz="2400" b="1" dirty="0" err="1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Palestine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, 1920, Oil on Canvas,</a:t>
            </a:r>
            <a:r>
              <a:rPr lang="de-DE" sz="2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 77x62 cm, 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 National Gallery of Victoria, Australia </a:t>
            </a:r>
            <a:br>
              <a:rPr lang="en-US" sz="1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</a:b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  <a:hlinkClick r:id="rId2"/>
              </a:rPr>
              <a:t>https://commons.wikimedia.org/wiki/File:George_W._Lambert_-_A_sergeant_of_the_Light_Horse_-_Google_Art_Project.jpg</a:t>
            </a: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</a:rPr>
              <a:t> </a:t>
            </a:r>
            <a:endParaRPr lang="el-GR" sz="2400" dirty="0">
              <a:solidFill>
                <a:schemeClr val="bg1">
                  <a:lumMod val="95000"/>
                </a:schemeClr>
              </a:solidFill>
              <a:latin typeface="Ink Free" panose="03080402000500000000" pitchFamily="66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8D34D3-3959-C94A-CCF0-3063D0FE7E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80096"/>
            <a:ext cx="5344885" cy="6697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8867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535</Words>
  <Application>Microsoft Office PowerPoint</Application>
  <PresentationFormat>Widescreen</PresentationFormat>
  <Paragraphs>35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Algerian</vt:lpstr>
      <vt:lpstr>Aptos</vt:lpstr>
      <vt:lpstr>Aptos Display</vt:lpstr>
      <vt:lpstr>Arial</vt:lpstr>
      <vt:lpstr>Ink Free</vt:lpstr>
      <vt:lpstr>Office Theme</vt:lpstr>
      <vt:lpstr>PowerPoint Presentation</vt:lpstr>
      <vt:lpstr>Self-portrait with Gladioli, before 1930, Oil on Canvas, 128.2x102.8 cm, National Portrait Gallery of Australia  https://www.portrait.gov.au/portraits/2003.93/self-portrait-with-gladioli/ </vt:lpstr>
      <vt:lpstr>Across the black soil plains, 1899, Oil on Canvas, 91.6x305.5 cm, Art Gallery of the New South Wales, Australia https://commons.wikimedia.org/wiki/File:George_Lambert_-_Across_the_black_soil_plains.jpg  </vt:lpstr>
      <vt:lpstr>Miss Thea Proctor, 1903, Oil on Canvas, 90.0x69.8 cm, Art Gallery of the New South Wales, Australia https://en.wikipedia.org/wiki/George_Washington_Lambert#/media/File:George_W_Lambert_-_Miss_Thea_Proctor_-_Google_Art_Project.jpg   </vt:lpstr>
      <vt:lpstr>The Sonnet, 1907, Oil on Canvas, 113.3x177.4 cm, National Gallery of Australia, Australia https://en.wikipedia.org/wiki/The_Sonnet_(Lambert)#/media/File:George_Lambert_The_Sonnet_1907.jpg  </vt:lpstr>
      <vt:lpstr>Pan is Dead (Still Life), 1911, Oil on Canvas, 76.5x63.5 cm, Art Gallery of the New South Wales, Australia https://commons.wikimedia.org/wiki/File:George_W_Lambert_-_Pan_is_dead_(still_life)_-_Google_Art_Project.jpg </vt:lpstr>
      <vt:lpstr>Important People, 1914-1921, Oil on Canvas, 134.7x171 cm, Art Gallery of the New South Wales, Australia https://commons.wikimedia.org/wiki/File:George_W_Lambert_-_Important_people_-_Google_Art_Project.jpg  </vt:lpstr>
      <vt:lpstr>The Charge of the Australian Light Horse at Beersheba, 1917,  1920, Oil on Canvas, Australian War Memorial https://gurupig.com/2017/10/23/the-charge-of-the-australian-light-horse-at-beersheba-31-october-2017/  </vt:lpstr>
      <vt:lpstr>A Sergeant of Light Horse in Palestine, 1920, Oil on Canvas, 77x62 cm,  National Gallery of Victoria, Australia  https://commons.wikimedia.org/wiki/File:George_W._Lambert_-_A_sergeant_of_the_Light_Horse_-_Google_Art_Project.jpg </vt:lpstr>
      <vt:lpstr>Egg and cauliflower still life, 1926, Oil on Canvas, 34.3x44.1 cm, Art Gallery of South Australia, Australia https://commons.wikimedia.org/wiki/File:George_Washington_Lambert_-_Egg_and_cauliflower_still_life.jpg </vt:lpstr>
      <vt:lpstr>Portrait of Mrs Annie Murdoch, 1927, Oil on Canvas, 59.6 cm (23.4 in) Edit this at Wikidata; width: 49.5 cm, Private Collection https://commons.wikimedia.org/wiki/File:George_Washington_Lambert_-_Mrs_Annie_Murdoch.jpg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Amalia Spiliakou</dc:creator>
  <cp:lastModifiedBy>Amalia Spiliakou</cp:lastModifiedBy>
  <cp:revision>1</cp:revision>
  <dcterms:created xsi:type="dcterms:W3CDTF">2026-06-01T06:18:10Z</dcterms:created>
  <dcterms:modified xsi:type="dcterms:W3CDTF">2026-06-03T08:09:47Z</dcterms:modified>
</cp:coreProperties>
</file>