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59" r:id="rId5"/>
    <p:sldId id="258" r:id="rId6"/>
    <p:sldId id="263" r:id="rId7"/>
    <p:sldId id="256" r:id="rId8"/>
    <p:sldId id="262" r:id="rId9"/>
    <p:sldId id="264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8D2A-DEB6-70BD-22F2-BEDDF9A3B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3B6E2-9321-2B5C-5488-E1883F5D2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6563-64EF-EE45-BBFA-8890F596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6588-F921-74A3-ABF2-126FC9E1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BA5B1-4FD3-1D07-1F27-40244199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57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51BC-9CA1-AAF4-915C-49009E12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F1656-7FDE-DDD8-35F9-8C9FBD78E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C2E54-F5C9-F3DA-98A9-6A13F002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E71B1-FF34-43A6-C0F5-1A1DEB0C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5DB4E-8838-90F7-36B9-463B9C66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6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EAFDD-3512-C621-4A7F-939E6D83D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7F296-7D9C-7F3A-7162-B5C3408EA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6D552-32FB-2CE1-F3B7-7B39DB93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165D-3879-4903-011E-B191FF4F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0057-DCC7-A253-18FE-B583585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46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3D31-DDEE-EA51-7D61-30778F40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673F-01D1-5937-A570-D63E0E51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8B5E-0878-6E20-A5F5-A26062F0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6365-46BE-1700-1EEA-A4531D2E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B969-999B-E886-6106-A569A785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73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96BD-E336-C01F-FFBC-A5FE7C3A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AF19-6F14-6895-09DD-0CCA6AC39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7745-CF1A-E05F-08A3-646C125F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FCA-9E2B-FAD8-B502-1AE8B7F6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EF49-7684-A4FB-0185-16C27F3D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2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C62A-C1B9-7C49-213A-730F58C7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CDD5-D7AD-463B-0E6E-C714274E3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6D6E-51A6-1892-5560-57C248113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A2D67-657A-9450-8292-42E6A76C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86C07-C096-E021-BE2D-32821068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74758-11F6-6824-F393-123E7780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83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EA72-A244-1CE3-223A-46587863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31A5-9509-330E-2DB9-F45E563ED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D3E7-410D-1428-D7CB-7DFAF1CB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29A75-AEF1-4AC8-131D-185D624D0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33C8A-6AAB-DC7E-9037-85BCE529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7CE09-AB4D-49F3-2B34-3EFEE295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CDAB5-0A46-AB41-E317-15DF0374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AEAB9-43A5-4E38-9A22-5FFA917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65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F176-9AC3-22E2-AA0B-AB2B7B53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2BDBF-D369-B57F-049F-E36DF819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CF60F-B9C7-D3F2-C20C-DBC370B2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5CF04-9017-B670-C73D-EF761408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8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C94F8-3A10-D8B9-5A17-6D62703F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CA3E6-BE1E-A29E-6782-E9071AFD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540EC-50D7-C0B3-6F43-D3BC8064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37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89AB-4C4F-C4D4-6428-8A588755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B1B6-BAC6-24E9-9E0A-39386B4D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C291D-3B32-DD60-151B-4EC06B56A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C60DC-3B12-3AD1-F8FB-0D8AD601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2F4CA-501D-3891-58F2-D2586252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BC3A-7047-26D5-5C88-0C0CC78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8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9408-AD5A-BE4C-1FA2-AA509146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D5922-CDF7-6A8C-841D-AD638B4D2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45C5D-7F5F-5C60-3ACC-D8B54F5C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94246-D206-23C9-35AB-E86062AB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99BC-A5A4-3DF4-6C40-1ACA4EFF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CCC3-DA60-84EB-72FE-7B6EDA54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9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17DAE-959E-C4C8-4BDF-8ADEA1E9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D7DB9-C8B3-F9CA-491E-BBC8D1B0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02FE3-6C7D-1C08-49D4-B3B3867CC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9F41F6-6F20-4B32-A969-5A2F7A0C9A64}" type="datetimeFigureOut">
              <a:rPr lang="el-GR" smtClean="0"/>
              <a:t>16/5/2026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9919A-D471-8A24-D7F8-70E5AF185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1450-2C4B-4BF4-1664-BE392BAD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13559-D1A3-484B-8EEC-7407E4F72F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8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mithsonianmag.com/smart-news/meet-henri-rousseau-the-untrained-artist-who-wouldnt-quit-painting-despire-the-ridicule-he-received-from-critics-180987548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etmuseum.org/art/collection/search/437512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WLA_moma_Henri_Rousseau_The_Dream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smart-news/meet-henri-rousseau-the-untrained-artist-who-wouldnt-quit-painting-despire-the-ridicule-he-received-from-critics-18098754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etty.edu/art/collection/object/103RJB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usee-orsay.fr/fr/collections/recherche?union_artist_names=21236&amp;search_type=advanced_search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usee-orsay.fr/fr/collections/recherche?union_artist_names=21236&amp;search_type=advanced_search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mithsonianmag.com/smart-news/meet-henri-rousseau-the-untrained-artist-who-wouldnt-quit-painting-despire-the-ridicule-he-received-from-critics-180987548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usee-orsay.fr/fr/collections/recherche?union_artist_names=21236&amp;search_type=advanced_search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etmuseum.org/art/collection/search/438822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mithsonianmag.com/smart-news/meet-henri-rousseau-the-untrained-artist-who-wouldnt-quit-painting-despire-the-ridicule-he-received-from-critics-180987548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161D22A-300F-03C0-E771-897F1D27B554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92BA97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0" b="1" i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Rousseau</a:t>
            </a:r>
          </a:p>
          <a:p>
            <a:pPr algn="ctr">
              <a:defRPr/>
            </a:pPr>
            <a:r>
              <a:rPr lang="fr-FR" sz="8000" b="1" i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1844 - 1910</a:t>
            </a:r>
            <a:endParaRPr lang="el-GR" sz="8000" b="1" i="1" dirty="0">
              <a:ln w="222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8000" b="1" i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Paintings</a:t>
            </a:r>
            <a:endParaRPr lang="el-GR" sz="8000" b="1" i="1" dirty="0">
              <a:ln w="222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B2EA-7F40-E28C-87AE-ADC87B73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43" y="1839686"/>
            <a:ext cx="3039071" cy="506446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Junier’s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Cart,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Canvas, 97x129 cm, Musée de l’Orangerie, Paris, France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https://www.smithsonianmag.com/smart-news/meet-henri-rousseau-the-untrained-artist-who-wouldnt-quit-painting-despire-the-ridicule-he-received-from-critics-180987548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24974-70E9-1072-2027-5F1E1B82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72" y="159489"/>
            <a:ext cx="8743185" cy="65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CBED-FA93-75D1-7D14-DD217363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56" y="2634343"/>
            <a:ext cx="4844143" cy="4016828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Banks of the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Bièvre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 Bicêtre,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 1908–09, Oil on Canvas, 54.6 x 45.7 cm, the MET,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https://www.metmuseum.org/art/collection/search/437512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e Banks of the Bièvre near Bicêtre, Henri Rousseau (le Douanier) (French, Laval 1844–1910 Paris), Oil on canvas">
            <a:extLst>
              <a:ext uri="{FF2B5EF4-FFF2-40B4-BE49-F238E27FC236}">
                <a16:creationId xmlns:a16="http://schemas.microsoft.com/office/drawing/2014/main" id="{1F38AD3C-7775-7481-A342-75DB9A9F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9679"/>
            <a:ext cx="5523425" cy="65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11C8-FFF6-0D14-AFA2-3917A230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343" y="2035629"/>
            <a:ext cx="2982685" cy="482237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 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Dream,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1910, Oil on Canvas, 204.5x298.5 cm, MOMA,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https://commons.wikimedia.org/wiki/File:WLA_moma_Henri_Rousseau_The_Dream.jpg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ile:WLA moma Henri Rousseau The Dream.jpg">
            <a:extLst>
              <a:ext uri="{FF2B5EF4-FFF2-40B4-BE49-F238E27FC236}">
                <a16:creationId xmlns:a16="http://schemas.microsoft.com/office/drawing/2014/main" id="{2FD8A05F-9C27-0885-D8E0-E85F3A60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" y="96610"/>
            <a:ext cx="8886372" cy="66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BA252-2425-7570-528B-2D8B313F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1944094-E725-1248-91BF-707A6137C92A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92BA97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0" b="1" i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l-GR" sz="12000" b="1" i="1" dirty="0">
              <a:ln w="222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1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E0B72E-3FDB-EF24-4E1B-013FD96B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64" y="167268"/>
            <a:ext cx="8676810" cy="65328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C00A5AE-EC3C-6E72-FC8A-E401BAF8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26" y="2209800"/>
            <a:ext cx="2963669" cy="464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Rousseau in his studio in 1907, 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Dornac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(Paul François Arnold Cardon) / Archives Larousse / Bridgeman Images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https://www.smithsonianmag.com/smart-news/meet-henri-rousseau-the-untrained-artist-who-wouldnt-quit-painting-despire-the-ridicule-he-received-from-critics-180987548/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432E-BAF2-8B6B-89BE-4ED727DB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6514"/>
            <a:ext cx="2535544" cy="48114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Centennial of Independence,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1892, Oil on Canvas, 111.8 × 158.1 cm, the Getty Museum, CA, USA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https://www.getty.edu/art/collection/object/103RJB</a:t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9C8C5-FEB8-E056-BBA9-CAF673926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8" y="0"/>
            <a:ext cx="96252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AAFB-8934-CE1D-9A8A-ACC96260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1894,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Canvas, 114,5x195 cm, Musée d'Orsay, Paris, France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https://www.musee-orsay.fr/fr/collections/recherche?union_artist_names=21236&amp;search_type=advanced_search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/>
          </a:p>
        </p:txBody>
      </p:sp>
      <p:pic>
        <p:nvPicPr>
          <p:cNvPr id="3" name="Picture 2" descr="Henri Rousseau - La Guerre">
            <a:extLst>
              <a:ext uri="{FF2B5EF4-FFF2-40B4-BE49-F238E27FC236}">
                <a16:creationId xmlns:a16="http://schemas.microsoft.com/office/drawing/2014/main" id="{C4B5F9AE-6539-820F-3CAA-B35D06B2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37" y="1430109"/>
            <a:ext cx="8885726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58A7-55E2-0A8B-F040-BF14F729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543"/>
            <a:ext cx="6520543" cy="4436003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of Madame M.,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Canvas, 198,0x114,5 cm, Musée d'Orsay, Paris, France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https://www.musee-orsay.fr/fr/collections/recherche?union_artist_names=21236&amp;search_type=advanced_search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enri Rousseau - Portrait de Madame M.">
            <a:extLst>
              <a:ext uri="{FF2B5EF4-FFF2-40B4-BE49-F238E27FC236}">
                <a16:creationId xmlns:a16="http://schemas.microsoft.com/office/drawing/2014/main" id="{9BACA74D-89BD-78F5-942C-5B8FD6B3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4" y="92454"/>
            <a:ext cx="3897086" cy="66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2373-E65C-B28C-F74B-9C8EECE0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2200275" cy="5715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Sleeping Girl,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1897,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Canvas, 129.5x200.7 cm, MOMA,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https://www.smithsonianmag.com/smart-news/meet-henri-rousseau-the-untrained-artist-who-wouldnt-quit-painting-despire-the-ridicule-he-received-from-critics-180987548/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5F558-609B-CDA6-9A2C-DE61D2D2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71450"/>
            <a:ext cx="9772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707D5-96DA-5EC5-C48E-6DF6FF9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2" y="2264229"/>
            <a:ext cx="4359021" cy="447402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Charmeuse de serpents,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1907,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Canvas, 167x189,5 cm, Musée d'Orsay, Paris, France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https://www.musee-orsay.fr/fr/collections/recherche?union_artist_names=21236&amp;search_type=advanced_search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7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l-GR" sz="2700" dirty="0">
              <a:cs typeface="Angsana New" panose="02020603050405020304" pitchFamily="18" charset="-34"/>
            </a:endParaRPr>
          </a:p>
        </p:txBody>
      </p:sp>
      <p:pic>
        <p:nvPicPr>
          <p:cNvPr id="5" name="Picture 4" descr="Henri Rousseau - La Charmeuse de serpents">
            <a:extLst>
              <a:ext uri="{FF2B5EF4-FFF2-40B4-BE49-F238E27FC236}">
                <a16:creationId xmlns:a16="http://schemas.microsoft.com/office/drawing/2014/main" id="{3727F050-EE9F-FD43-C1E6-F9287EFF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7" y="106135"/>
            <a:ext cx="7507561" cy="66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084E-52F9-A535-F792-57BA4C03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Repast of the Lion,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 1907, Oil on Canvas, 113.7x160 cm, the MET, NY,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https://www.metmuseum.org/art/collection/search/438822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e Repast of the Lion, Henri Rousseau (le Douanier) (French, Laval 1844–1910 Paris), Oil on canvas">
            <a:extLst>
              <a:ext uri="{FF2B5EF4-FFF2-40B4-BE49-F238E27FC236}">
                <a16:creationId xmlns:a16="http://schemas.microsoft.com/office/drawing/2014/main" id="{F793AC24-A10D-EEA2-2EE3-2ACAF43F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10" y="1608364"/>
            <a:ext cx="7304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56E1-2300-4147-F521-29FEEC2A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2" y="2405743"/>
            <a:ext cx="4570810" cy="44522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 Between a Tiger and a Buffalo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1908, Oil on Canvas, 170x189.5 cm, The Cleveland Museum of Art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https://www.smithsonianmag.com/smart-news/meet-henri-rousseau-the-untrained-artist-who-wouldnt-quit-painting-despire-the-ridicule-he-received-from-critics-180987548/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A0C9C-B4CC-FDAA-5C62-97B77D14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32" y="136071"/>
            <a:ext cx="7347346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 New</vt:lpstr>
      <vt:lpstr>Aptos</vt:lpstr>
      <vt:lpstr>Aptos Display</vt:lpstr>
      <vt:lpstr>Arial</vt:lpstr>
      <vt:lpstr>Times New Roman</vt:lpstr>
      <vt:lpstr>Office Theme</vt:lpstr>
      <vt:lpstr>PowerPoint Presentation</vt:lpstr>
      <vt:lpstr>Henri Rousseau in his studio in 1907, Dornac (Paul François Arnold Cardon) / Archives Larousse / Bridgeman Images https://www.smithsonianmag.com/smart-news/meet-henri-rousseau-the-untrained-artist-who-wouldnt-quit-painting-despire-the-ridicule-he-received-from-critics-180987548/ </vt:lpstr>
      <vt:lpstr>A Centennial of Independence, 1892, Oil on Canvas, 111.8 × 158.1 cm, the Getty Museum, CA, USA https://www.getty.edu/art/collection/object/103RJB </vt:lpstr>
      <vt:lpstr>War, c. 1894, Oil on Canvas, 114,5x195 cm, Musée d'Orsay, Paris, France https://www.musee-orsay.fr/fr/collections/recherche?union_artist_names=21236&amp;search_type=advanced_search </vt:lpstr>
      <vt:lpstr>Portrait of Madame M., 1896, Oil on Canvas, 198,0x114,5 cm, Musée d'Orsay, Paris, France https://www.musee-orsay.fr/fr/collections/recherche?union_artist_names=21236&amp;search_type=advanced_search </vt:lpstr>
      <vt:lpstr>The Sleeping Girl, 1897, Oil on Canvas, 129.5x200.7 cm, MOMA, NY, USA https://www.smithsonianmag.com/smart-news/meet-henri-rousseau-the-untrained-artist-who-wouldnt-quit-painting-despire-the-ridicule-he-received-from-critics-180987548/ </vt:lpstr>
      <vt:lpstr>La Charmeuse de serpents, 1907, Oil on Canvas, 167x189,5 cm, Musée d'Orsay, Paris, France https://www.musee-orsay.fr/fr/collections/recherche?union_artist_names=21236&amp;search_type=advanced_search  </vt:lpstr>
      <vt:lpstr>The Repast of the Lion, ca. 1907, Oil on Canvas, 113.7x160 cm, the MET, NY, USA https://www.metmuseum.org/art/collection/search/438822  </vt:lpstr>
      <vt:lpstr>Fight Between a Tiger and a Buffalo, 1908, Oil on Canvas, 170x189.5 cm, The Cleveland Museum of Art https://www.smithsonianmag.com/smart-news/meet-henri-rousseau-the-untrained-artist-who-wouldnt-quit-painting-despire-the-ridicule-he-received-from-critics-180987548/ </vt:lpstr>
      <vt:lpstr>Père Junier’s Cart, 1908, Oil on Canvas, 97x129 cm, Musée de l’Orangerie, Paris, France  https://www.smithsonianmag.com/smart-news/meet-henri-rousseau-the-untrained-artist-who-wouldnt-quit-painting-despire-the-ridicule-he-received-from-critics-180987548 </vt:lpstr>
      <vt:lpstr>The Banks of the Bièvre near Bicêtre, ca. 1908–09, Oil on Canvas, 54.6 x 45.7 cm, the MET, NY, USA https://www.metmuseum.org/art/collection/search/437512  </vt:lpstr>
      <vt:lpstr> The Dream, 1910, Oil on Canvas, 204.5x298.5 cm, MOMA, NY, USA https://commons.wikimedia.org/wiki/File:WLA_moma_Henri_Rousseau_The_Dream.jpg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2026-05-16T14:55:31Z</dcterms:created>
  <dcterms:modified xsi:type="dcterms:W3CDTF">2026-05-16T15:51:07Z</dcterms:modified>
</cp:coreProperties>
</file>