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8" r:id="rId2"/>
    <p:sldId id="285" r:id="rId3"/>
    <p:sldId id="299" r:id="rId4"/>
    <p:sldId id="260" r:id="rId5"/>
    <p:sldId id="288" r:id="rId6"/>
    <p:sldId id="300" r:id="rId7"/>
    <p:sldId id="301" r:id="rId8"/>
    <p:sldId id="302" r:id="rId9"/>
    <p:sldId id="293" r:id="rId10"/>
    <p:sldId id="294" r:id="rId11"/>
    <p:sldId id="266" r:id="rId12"/>
    <p:sldId id="267" r:id="rId13"/>
    <p:sldId id="268" r:id="rId14"/>
    <p:sldId id="295" r:id="rId15"/>
    <p:sldId id="296" r:id="rId16"/>
    <p:sldId id="297" r:id="rId17"/>
    <p:sldId id="30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F1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CC0590-5A35-468F-B21D-4DBD76C30AD9}" v="3" dt="2026-05-14T15:37:38.4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malia Spiliakou" userId="f4bd6b91a0b5818a" providerId="LiveId" clId="{A7A9D5DB-FA68-43A1-B042-EE3BD4885848}"/>
    <pc:docChg chg="custSel addSld modSld sldOrd">
      <pc:chgData name="Amalia Spiliakou" userId="f4bd6b91a0b5818a" providerId="LiveId" clId="{A7A9D5DB-FA68-43A1-B042-EE3BD4885848}" dt="2026-05-14T15:37:57.120" v="26" actId="207"/>
      <pc:docMkLst>
        <pc:docMk/>
      </pc:docMkLst>
      <pc:sldChg chg="ord">
        <pc:chgData name="Amalia Spiliakou" userId="f4bd6b91a0b5818a" providerId="LiveId" clId="{A7A9D5DB-FA68-43A1-B042-EE3BD4885848}" dt="2026-05-14T15:33:45.017" v="1"/>
        <pc:sldMkLst>
          <pc:docMk/>
          <pc:sldMk cId="3901683860" sldId="268"/>
        </pc:sldMkLst>
      </pc:sldChg>
      <pc:sldChg chg="addSp modSp new mod setBg">
        <pc:chgData name="Amalia Spiliakou" userId="f4bd6b91a0b5818a" providerId="LiveId" clId="{A7A9D5DB-FA68-43A1-B042-EE3BD4885848}" dt="2026-05-14T15:37:57.120" v="26" actId="207"/>
        <pc:sldMkLst>
          <pc:docMk/>
          <pc:sldMk cId="2524376705" sldId="303"/>
        </pc:sldMkLst>
        <pc:spChg chg="mod">
          <ac:chgData name="Amalia Spiliakou" userId="f4bd6b91a0b5818a" providerId="LiveId" clId="{A7A9D5DB-FA68-43A1-B042-EE3BD4885848}" dt="2026-05-14T15:37:57.120" v="26" actId="207"/>
          <ac:spMkLst>
            <pc:docMk/>
            <pc:sldMk cId="2524376705" sldId="303"/>
            <ac:spMk id="2" creationId="{1D02A7F8-932E-335E-DA9E-6B5E15070846}"/>
          </ac:spMkLst>
        </pc:spChg>
        <pc:picChg chg="add mod">
          <ac:chgData name="Amalia Spiliakou" userId="f4bd6b91a0b5818a" providerId="LiveId" clId="{A7A9D5DB-FA68-43A1-B042-EE3BD4885848}" dt="2026-05-14T15:34:13.670" v="5" actId="1076"/>
          <ac:picMkLst>
            <pc:docMk/>
            <pc:sldMk cId="2524376705" sldId="303"/>
            <ac:picMk id="4" creationId="{3AE934C3-6886-CB29-6E85-931F9EB990F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F53AE-8599-41BC-BA8C-8E6D53BA60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CD62C1-641E-4677-9C68-28B80178E2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B0CA8D-2CFA-4C2D-9C99-AF419EECE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33628-79AC-476D-94A7-83D4F6052ED4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E22174-62F8-43F0-9626-45C1FD91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6F6F24-12EF-4E38-8ABC-6E4508C34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8704F-E08C-4950-A4D9-D37F532CEF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564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BC3E9-31D5-41A6-9542-7953925AC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FA9A5B-D33F-42B0-A164-D35DD4CBD9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20B6A4-B983-45EA-BA2B-72EF6BB12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33628-79AC-476D-94A7-83D4F6052ED4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0CC063-9973-4043-AFBE-783680FA8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2833CF-1DEA-42B1-86D0-E1B40500E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8704F-E08C-4950-A4D9-D37F532CEF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61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72E0E7-9563-4A80-A87B-F0AA801B42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2E8E2-9BE3-47D6-88C3-CB1E1E58DA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E5884C-D3F8-4816-A356-1A6D76D54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33628-79AC-476D-94A7-83D4F6052ED4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3C0DC0-90B0-4D29-95F1-A757CAD5F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25CFC1-DDEC-4862-9F28-3195BC0FF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8704F-E08C-4950-A4D9-D37F532CEF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995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E6E9E-38C9-4C65-85DE-768827AB8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54CE86-5DA3-432E-9163-9293157E81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610784-5C75-4561-AF51-29FAB3B5B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33628-79AC-476D-94A7-83D4F6052ED4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1328BE-995A-4B24-A500-72E023D7A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AFA561-C525-43D6-B8D9-6FF7C6E54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8704F-E08C-4950-A4D9-D37F532CEF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597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1AB4F-DE6F-445E-A5D5-D04F5C867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12CA05-DB8C-4879-AD45-834CF5338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1F4167-28E3-45A0-921E-0979CA5C0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33628-79AC-476D-94A7-83D4F6052ED4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29340D-ECFB-4473-A94A-91780BCCD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55FA61-5A2D-4D36-9871-78FF65A4E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8704F-E08C-4950-A4D9-D37F532CEF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251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20E3C-CC34-4A9D-A425-75F854A1B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4D3EC9-9541-45FF-8755-962577CF3B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62FD49-B662-4665-97E3-B64C514E35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05C561-71D2-435E-A0D7-87138554D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33628-79AC-476D-94A7-83D4F6052ED4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B53D89-A2B6-451A-8862-4E2A18B1A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20103D-4F8D-4F61-A124-5EE740BD5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8704F-E08C-4950-A4D9-D37F532CEF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200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180B7-A10C-453E-BCB8-F7932A741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363BDB-953C-43D8-944D-44C62C8140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EC5102-9D72-4BED-B2C1-0487AECB31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2E0BA9-A5EA-425F-8D57-5EEFAB8A34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5D9F29-F094-42CE-BEB9-35884964EC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589904-57C6-4E38-B639-519DFA162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33628-79AC-476D-94A7-83D4F6052ED4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8E109A-A2BB-46BA-BB1B-04F997A7B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CFD2C2-87F5-49D6-9050-45E9904BA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8704F-E08C-4950-A4D9-D37F532CEF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441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47550-FBD8-4B9F-ABCD-F0F2FDD87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38C4A4-6879-4E7D-9E2D-0914FAABB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33628-79AC-476D-94A7-83D4F6052ED4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C840FE-169F-4ED0-8499-3ED3BEA5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978C98-3C05-4F6B-B342-953F81D0F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8704F-E08C-4950-A4D9-D37F532CEF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469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6B73E2-1206-4085-9DEC-BCE815B1D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33628-79AC-476D-94A7-83D4F6052ED4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1DA14B-CBA6-4CF2-BDFA-A140D8D97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FEDE0C-B57F-4BC0-B2DE-E73FBB39B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8704F-E08C-4950-A4D9-D37F532CEF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332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AD7EA-E4B2-40C4-BC8C-1DBC63DB4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A03225-92C4-4A7E-B1E1-93543E2C75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AFDE25-F9D2-4B40-ADBE-BD8B6F2CCD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E0128F-ADE6-42CD-94AC-794016B13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33628-79AC-476D-94A7-83D4F6052ED4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22D0B6-EB7F-4774-8F56-F0F099429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C17F49-DE8D-42E4-9340-C63BE8233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8704F-E08C-4950-A4D9-D37F532CEF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796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E9918-642A-43A5-A954-063118388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417AA7-FC60-41D5-88FD-E6420E3C9B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E6E0E-9895-4030-BD6C-179E181E7A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1D4DA-2A67-4A34-A10E-19BE2511D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33628-79AC-476D-94A7-83D4F6052ED4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85BDCE-AA73-4DB1-9CD4-72CBCA976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8857D8-71DF-4CB0-8FEE-4574F0965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8704F-E08C-4950-A4D9-D37F532CEF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072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52564D-9338-4CB6-A300-7181B1D3D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1FC87F-B66B-4E34-854F-40306E6676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B0F2A7-09E1-4A06-A6AA-51D90BA864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B33628-79AC-476D-94A7-83D4F6052ED4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95330F-88E5-44EC-93F6-C5DCDEA64E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32D1EC-0436-4B3F-B964-8DC5A8FD44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68704F-E08C-4950-A4D9-D37F532CEF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587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://americanartgallery.org/artist/details/view/sshow/id/131/pictureId/1254" TargetMode="Externa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www.incollect.com/articles/american-impressionist-childe-hassam-and-the-isles-of-shoals" TargetMode="Externa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www.incollect.com/articles/american-impressionist-childe-hassam-and-the-isles-of-shoals" TargetMode="Externa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collect.com/articles/american-impressionist-childe-hassam-and-the-isles-of-shoals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www.whitehousehistory.org/photos/treasures-of-the-white-house-avenue-in-the-rain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ga.gov/artworks/30115-allies-day-may-1917" TargetMode="External"/><Relationship Id="rId2" Type="http://schemas.openxmlformats.org/officeDocument/2006/relationships/hyperlink" Target="https://collections.telfair.org/objects/5335/avenue-of-the-allies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tmuseum.org/art/collection/search/11028" TargetMode="External"/><Relationship Id="rId2" Type="http://schemas.openxmlformats.org/officeDocument/2006/relationships/hyperlink" Target="https://www.si.edu/object/union-jack-new-york-april-morning%3Ahmsg_66.2402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hyperlink" Target="https://www.christies.com/en/lot/lot-6570341?ldp_breadcrumb=back" TargetMode="Externa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nga.gov/artworks/169562-self-portrait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hyperlink" Target="https://www.christies.com/en/lot/lot-6519611?ldp_breadcrumb=back" TargetMode="Externa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Poppies_on_the_Isles_of_Shoals,_Childe_Hassam.jpg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ardnermuseum.org/experience/collection/10824" TargetMode="External"/><Relationship Id="rId2" Type="http://schemas.openxmlformats.org/officeDocument/2006/relationships/hyperlink" Target="https://conversations.terraamericanart.org/artworks/horse-drawn-cabs-at-evening-new-york/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hyperlink" Target="https://commons.wikimedia.org/wiki/File:Childe_Hassam,_Poppies,_Isles_of_Shoals,_1891.jpg" TargetMode="Externa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www.incollect.com/articles/american-impressionist-childe-hassam-and-the-isles-of-shoals" TargetMode="Externa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www.historynet.com/childe-hassams-island-escape/" TargetMode="Externa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levelandart.org/art/1952.539" TargetMode="External"/><Relationship Id="rId2" Type="http://schemas.openxmlformats.org/officeDocument/2006/relationships/hyperlink" Target="https://visualelsewhere.wordpress.com/2012/08/06/childe-hassam-herbert-f-johnson-museum-of-art-loan-94-070-lower-manhattan-view-down-broad-street-1907/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ame 3">
            <a:extLst>
              <a:ext uri="{FF2B5EF4-FFF2-40B4-BE49-F238E27FC236}">
                <a16:creationId xmlns:a16="http://schemas.microsoft.com/office/drawing/2014/main" id="{8F3CA6B4-CB22-4581-9A51-F078AAB1994B}"/>
              </a:ext>
            </a:extLst>
          </p:cNvPr>
          <p:cNvSpPr/>
          <p:nvPr/>
        </p:nvSpPr>
        <p:spPr>
          <a:xfrm>
            <a:off x="333374" y="323850"/>
            <a:ext cx="11477625" cy="6181725"/>
          </a:xfrm>
          <a:custGeom>
            <a:avLst/>
            <a:gdLst>
              <a:gd name="csX0" fmla="*/ 0 w 11477625"/>
              <a:gd name="csY0" fmla="*/ 0 h 6181725"/>
              <a:gd name="csX1" fmla="*/ 445602 w 11477625"/>
              <a:gd name="csY1" fmla="*/ 0 h 6181725"/>
              <a:gd name="csX2" fmla="*/ 776428 w 11477625"/>
              <a:gd name="csY2" fmla="*/ 0 h 6181725"/>
              <a:gd name="csX3" fmla="*/ 1681134 w 11477625"/>
              <a:gd name="csY3" fmla="*/ 0 h 6181725"/>
              <a:gd name="csX4" fmla="*/ 2356289 w 11477625"/>
              <a:gd name="csY4" fmla="*/ 0 h 6181725"/>
              <a:gd name="csX5" fmla="*/ 3031443 w 11477625"/>
              <a:gd name="csY5" fmla="*/ 0 h 6181725"/>
              <a:gd name="csX6" fmla="*/ 3936150 w 11477625"/>
              <a:gd name="csY6" fmla="*/ 0 h 6181725"/>
              <a:gd name="csX7" fmla="*/ 4611305 w 11477625"/>
              <a:gd name="csY7" fmla="*/ 0 h 6181725"/>
              <a:gd name="csX8" fmla="*/ 5401235 w 11477625"/>
              <a:gd name="csY8" fmla="*/ 0 h 6181725"/>
              <a:gd name="csX9" fmla="*/ 5732061 w 11477625"/>
              <a:gd name="csY9" fmla="*/ 0 h 6181725"/>
              <a:gd name="csX10" fmla="*/ 6636768 w 11477625"/>
              <a:gd name="csY10" fmla="*/ 0 h 6181725"/>
              <a:gd name="csX11" fmla="*/ 7197146 w 11477625"/>
              <a:gd name="csY11" fmla="*/ 0 h 6181725"/>
              <a:gd name="csX12" fmla="*/ 7872300 w 11477625"/>
              <a:gd name="csY12" fmla="*/ 0 h 6181725"/>
              <a:gd name="csX13" fmla="*/ 8547455 w 11477625"/>
              <a:gd name="csY13" fmla="*/ 0 h 6181725"/>
              <a:gd name="csX14" fmla="*/ 9337386 w 11477625"/>
              <a:gd name="csY14" fmla="*/ 0 h 6181725"/>
              <a:gd name="csX15" fmla="*/ 10127316 w 11477625"/>
              <a:gd name="csY15" fmla="*/ 0 h 6181725"/>
              <a:gd name="csX16" fmla="*/ 11477625 w 11477625"/>
              <a:gd name="csY16" fmla="*/ 0 h 6181725"/>
              <a:gd name="csX17" fmla="*/ 11477625 w 11477625"/>
              <a:gd name="csY17" fmla="*/ 501407 h 6181725"/>
              <a:gd name="csX18" fmla="*/ 11477625 w 11477625"/>
              <a:gd name="csY18" fmla="*/ 1250082 h 6181725"/>
              <a:gd name="csX19" fmla="*/ 11477625 w 11477625"/>
              <a:gd name="csY19" fmla="*/ 2060575 h 6181725"/>
              <a:gd name="csX20" fmla="*/ 11477625 w 11477625"/>
              <a:gd name="csY20" fmla="*/ 2747433 h 6181725"/>
              <a:gd name="csX21" fmla="*/ 11477625 w 11477625"/>
              <a:gd name="csY21" fmla="*/ 3434292 h 6181725"/>
              <a:gd name="csX22" fmla="*/ 11477625 w 11477625"/>
              <a:gd name="csY22" fmla="*/ 3935698 h 6181725"/>
              <a:gd name="csX23" fmla="*/ 11477625 w 11477625"/>
              <a:gd name="csY23" fmla="*/ 4622557 h 6181725"/>
              <a:gd name="csX24" fmla="*/ 11477625 w 11477625"/>
              <a:gd name="csY24" fmla="*/ 5123963 h 6181725"/>
              <a:gd name="csX25" fmla="*/ 11477625 w 11477625"/>
              <a:gd name="csY25" fmla="*/ 6181725 h 6181725"/>
              <a:gd name="csX26" fmla="*/ 11146799 w 11477625"/>
              <a:gd name="csY26" fmla="*/ 6181725 h 6181725"/>
              <a:gd name="csX27" fmla="*/ 10815974 w 11477625"/>
              <a:gd name="csY27" fmla="*/ 6181725 h 6181725"/>
              <a:gd name="csX28" fmla="*/ 10485148 w 11477625"/>
              <a:gd name="csY28" fmla="*/ 6181725 h 6181725"/>
              <a:gd name="csX29" fmla="*/ 9580441 w 11477625"/>
              <a:gd name="csY29" fmla="*/ 6181725 h 6181725"/>
              <a:gd name="csX30" fmla="*/ 9020063 w 11477625"/>
              <a:gd name="csY30" fmla="*/ 6181725 h 6181725"/>
              <a:gd name="csX31" fmla="*/ 8689237 w 11477625"/>
              <a:gd name="csY31" fmla="*/ 6181725 h 6181725"/>
              <a:gd name="csX32" fmla="*/ 7899307 w 11477625"/>
              <a:gd name="csY32" fmla="*/ 6181725 h 6181725"/>
              <a:gd name="csX33" fmla="*/ 7568481 w 11477625"/>
              <a:gd name="csY33" fmla="*/ 6181725 h 6181725"/>
              <a:gd name="csX34" fmla="*/ 7008103 w 11477625"/>
              <a:gd name="csY34" fmla="*/ 6181725 h 6181725"/>
              <a:gd name="csX35" fmla="*/ 6103396 w 11477625"/>
              <a:gd name="csY35" fmla="*/ 6181725 h 6181725"/>
              <a:gd name="csX36" fmla="*/ 5428241 w 11477625"/>
              <a:gd name="csY36" fmla="*/ 6181725 h 6181725"/>
              <a:gd name="csX37" fmla="*/ 4982640 w 11477625"/>
              <a:gd name="csY37" fmla="*/ 6181725 h 6181725"/>
              <a:gd name="csX38" fmla="*/ 4192709 w 11477625"/>
              <a:gd name="csY38" fmla="*/ 6181725 h 6181725"/>
              <a:gd name="csX39" fmla="*/ 3861883 w 11477625"/>
              <a:gd name="csY39" fmla="*/ 6181725 h 6181725"/>
              <a:gd name="csX40" fmla="*/ 3071953 w 11477625"/>
              <a:gd name="csY40" fmla="*/ 6181725 h 6181725"/>
              <a:gd name="csX41" fmla="*/ 2396798 w 11477625"/>
              <a:gd name="csY41" fmla="*/ 6181725 h 6181725"/>
              <a:gd name="csX42" fmla="*/ 1836420 w 11477625"/>
              <a:gd name="csY42" fmla="*/ 6181725 h 6181725"/>
              <a:gd name="csX43" fmla="*/ 1505594 w 11477625"/>
              <a:gd name="csY43" fmla="*/ 6181725 h 6181725"/>
              <a:gd name="csX44" fmla="*/ 600887 w 11477625"/>
              <a:gd name="csY44" fmla="*/ 6181725 h 6181725"/>
              <a:gd name="csX45" fmla="*/ 0 w 11477625"/>
              <a:gd name="csY45" fmla="*/ 6181725 h 6181725"/>
              <a:gd name="csX46" fmla="*/ 0 w 11477625"/>
              <a:gd name="csY46" fmla="*/ 5494867 h 6181725"/>
              <a:gd name="csX47" fmla="*/ 0 w 11477625"/>
              <a:gd name="csY47" fmla="*/ 4684374 h 6181725"/>
              <a:gd name="csX48" fmla="*/ 0 w 11477625"/>
              <a:gd name="csY48" fmla="*/ 4059333 h 6181725"/>
              <a:gd name="csX49" fmla="*/ 0 w 11477625"/>
              <a:gd name="csY49" fmla="*/ 3248840 h 6181725"/>
              <a:gd name="csX50" fmla="*/ 0 w 11477625"/>
              <a:gd name="csY50" fmla="*/ 2623799 h 6181725"/>
              <a:gd name="csX51" fmla="*/ 0 w 11477625"/>
              <a:gd name="csY51" fmla="*/ 1936940 h 6181725"/>
              <a:gd name="csX52" fmla="*/ 0 w 11477625"/>
              <a:gd name="csY52" fmla="*/ 1373717 h 6181725"/>
              <a:gd name="csX53" fmla="*/ 0 w 11477625"/>
              <a:gd name="csY53" fmla="*/ 625041 h 6181725"/>
              <a:gd name="csX54" fmla="*/ 0 w 11477625"/>
              <a:gd name="csY54" fmla="*/ 0 h 6181725"/>
              <a:gd name="csX55" fmla="*/ 772716 w 11477625"/>
              <a:gd name="csY55" fmla="*/ 772716 h 6181725"/>
              <a:gd name="csX56" fmla="*/ 772716 w 11477625"/>
              <a:gd name="csY56" fmla="*/ 1295955 h 6181725"/>
              <a:gd name="csX57" fmla="*/ 772716 w 11477625"/>
              <a:gd name="csY57" fmla="*/ 1819194 h 6181725"/>
              <a:gd name="csX58" fmla="*/ 772716 w 11477625"/>
              <a:gd name="csY58" fmla="*/ 2481521 h 6181725"/>
              <a:gd name="csX59" fmla="*/ 772716 w 11477625"/>
              <a:gd name="csY59" fmla="*/ 3190212 h 6181725"/>
              <a:gd name="csX60" fmla="*/ 772716 w 11477625"/>
              <a:gd name="csY60" fmla="*/ 3713450 h 6181725"/>
              <a:gd name="csX61" fmla="*/ 772716 w 11477625"/>
              <a:gd name="csY61" fmla="*/ 4236689 h 6181725"/>
              <a:gd name="csX62" fmla="*/ 772716 w 11477625"/>
              <a:gd name="csY62" fmla="*/ 4759928 h 6181725"/>
              <a:gd name="csX63" fmla="*/ 772716 w 11477625"/>
              <a:gd name="csY63" fmla="*/ 5409009 h 6181725"/>
              <a:gd name="csX64" fmla="*/ 1534184 w 11477625"/>
              <a:gd name="csY64" fmla="*/ 5409009 h 6181725"/>
              <a:gd name="csX65" fmla="*/ 2394974 w 11477625"/>
              <a:gd name="csY65" fmla="*/ 5409009 h 6181725"/>
              <a:gd name="csX66" fmla="*/ 2759155 w 11477625"/>
              <a:gd name="csY66" fmla="*/ 5409009 h 6181725"/>
              <a:gd name="csX67" fmla="*/ 3123335 w 11477625"/>
              <a:gd name="csY67" fmla="*/ 5409009 h 6181725"/>
              <a:gd name="csX68" fmla="*/ 3785481 w 11477625"/>
              <a:gd name="csY68" fmla="*/ 5409009 h 6181725"/>
              <a:gd name="csX69" fmla="*/ 4248984 w 11477625"/>
              <a:gd name="csY69" fmla="*/ 5409009 h 6181725"/>
              <a:gd name="csX70" fmla="*/ 4712486 w 11477625"/>
              <a:gd name="csY70" fmla="*/ 5409009 h 6181725"/>
              <a:gd name="csX71" fmla="*/ 5573276 w 11477625"/>
              <a:gd name="csY71" fmla="*/ 5409009 h 6181725"/>
              <a:gd name="csX72" fmla="*/ 6434066 w 11477625"/>
              <a:gd name="csY72" fmla="*/ 5409009 h 6181725"/>
              <a:gd name="csX73" fmla="*/ 6996890 w 11477625"/>
              <a:gd name="csY73" fmla="*/ 5409009 h 6181725"/>
              <a:gd name="csX74" fmla="*/ 7559715 w 11477625"/>
              <a:gd name="csY74" fmla="*/ 5409009 h 6181725"/>
              <a:gd name="csX75" fmla="*/ 8023217 w 11477625"/>
              <a:gd name="csY75" fmla="*/ 5409009 h 6181725"/>
              <a:gd name="csX76" fmla="*/ 8586041 w 11477625"/>
              <a:gd name="csY76" fmla="*/ 5409009 h 6181725"/>
              <a:gd name="csX77" fmla="*/ 9347509 w 11477625"/>
              <a:gd name="csY77" fmla="*/ 5409009 h 6181725"/>
              <a:gd name="csX78" fmla="*/ 9811012 w 11477625"/>
              <a:gd name="csY78" fmla="*/ 5409009 h 6181725"/>
              <a:gd name="csX79" fmla="*/ 10704909 w 11477625"/>
              <a:gd name="csY79" fmla="*/ 5409009 h 6181725"/>
              <a:gd name="csX80" fmla="*/ 10704909 w 11477625"/>
              <a:gd name="csY80" fmla="*/ 4746681 h 6181725"/>
              <a:gd name="csX81" fmla="*/ 10704909 w 11477625"/>
              <a:gd name="csY81" fmla="*/ 4177080 h 6181725"/>
              <a:gd name="csX82" fmla="*/ 10704909 w 11477625"/>
              <a:gd name="csY82" fmla="*/ 3607478 h 6181725"/>
              <a:gd name="csX83" fmla="*/ 10704909 w 11477625"/>
              <a:gd name="csY83" fmla="*/ 2991513 h 6181725"/>
              <a:gd name="csX84" fmla="*/ 10704909 w 11477625"/>
              <a:gd name="csY84" fmla="*/ 2421912 h 6181725"/>
              <a:gd name="csX85" fmla="*/ 10704909 w 11477625"/>
              <a:gd name="csY85" fmla="*/ 1666858 h 6181725"/>
              <a:gd name="csX86" fmla="*/ 10704909 w 11477625"/>
              <a:gd name="csY86" fmla="*/ 772716 h 6181725"/>
              <a:gd name="csX87" fmla="*/ 9844119 w 11477625"/>
              <a:gd name="csY87" fmla="*/ 772716 h 6181725"/>
              <a:gd name="csX88" fmla="*/ 9082651 w 11477625"/>
              <a:gd name="csY88" fmla="*/ 772716 h 6181725"/>
              <a:gd name="csX89" fmla="*/ 8420505 w 11477625"/>
              <a:gd name="csY89" fmla="*/ 772716 h 6181725"/>
              <a:gd name="csX90" fmla="*/ 7559715 w 11477625"/>
              <a:gd name="csY90" fmla="*/ 772716 h 6181725"/>
              <a:gd name="csX91" fmla="*/ 6698924 w 11477625"/>
              <a:gd name="csY91" fmla="*/ 772716 h 6181725"/>
              <a:gd name="csX92" fmla="*/ 6136100 w 11477625"/>
              <a:gd name="csY92" fmla="*/ 772716 h 6181725"/>
              <a:gd name="csX93" fmla="*/ 5473954 w 11477625"/>
              <a:gd name="csY93" fmla="*/ 772716 h 6181725"/>
              <a:gd name="csX94" fmla="*/ 5109774 w 11477625"/>
              <a:gd name="csY94" fmla="*/ 772716 h 6181725"/>
              <a:gd name="csX95" fmla="*/ 4546949 w 11477625"/>
              <a:gd name="csY95" fmla="*/ 772716 h 6181725"/>
              <a:gd name="csX96" fmla="*/ 3884803 w 11477625"/>
              <a:gd name="csY96" fmla="*/ 772716 h 6181725"/>
              <a:gd name="csX97" fmla="*/ 3321979 w 11477625"/>
              <a:gd name="csY97" fmla="*/ 772716 h 6181725"/>
              <a:gd name="csX98" fmla="*/ 2461189 w 11477625"/>
              <a:gd name="csY98" fmla="*/ 772716 h 6181725"/>
              <a:gd name="csX99" fmla="*/ 1699721 w 11477625"/>
              <a:gd name="csY99" fmla="*/ 772716 h 6181725"/>
              <a:gd name="csX100" fmla="*/ 772716 w 11477625"/>
              <a:gd name="csY100" fmla="*/ 772716 h 618172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  <a:cxn ang="0">
                <a:pos x="csX61" y="csY61"/>
              </a:cxn>
              <a:cxn ang="0">
                <a:pos x="csX62" y="csY62"/>
              </a:cxn>
              <a:cxn ang="0">
                <a:pos x="csX63" y="csY63"/>
              </a:cxn>
              <a:cxn ang="0">
                <a:pos x="csX64" y="csY64"/>
              </a:cxn>
              <a:cxn ang="0">
                <a:pos x="csX65" y="csY65"/>
              </a:cxn>
              <a:cxn ang="0">
                <a:pos x="csX66" y="csY66"/>
              </a:cxn>
              <a:cxn ang="0">
                <a:pos x="csX67" y="csY67"/>
              </a:cxn>
              <a:cxn ang="0">
                <a:pos x="csX68" y="csY68"/>
              </a:cxn>
              <a:cxn ang="0">
                <a:pos x="csX69" y="csY69"/>
              </a:cxn>
              <a:cxn ang="0">
                <a:pos x="csX70" y="csY70"/>
              </a:cxn>
              <a:cxn ang="0">
                <a:pos x="csX71" y="csY71"/>
              </a:cxn>
              <a:cxn ang="0">
                <a:pos x="csX72" y="csY72"/>
              </a:cxn>
              <a:cxn ang="0">
                <a:pos x="csX73" y="csY73"/>
              </a:cxn>
              <a:cxn ang="0">
                <a:pos x="csX74" y="csY74"/>
              </a:cxn>
              <a:cxn ang="0">
                <a:pos x="csX75" y="csY75"/>
              </a:cxn>
              <a:cxn ang="0">
                <a:pos x="csX76" y="csY76"/>
              </a:cxn>
              <a:cxn ang="0">
                <a:pos x="csX77" y="csY77"/>
              </a:cxn>
              <a:cxn ang="0">
                <a:pos x="csX78" y="csY78"/>
              </a:cxn>
              <a:cxn ang="0">
                <a:pos x="csX79" y="csY79"/>
              </a:cxn>
              <a:cxn ang="0">
                <a:pos x="csX80" y="csY80"/>
              </a:cxn>
              <a:cxn ang="0">
                <a:pos x="csX81" y="csY81"/>
              </a:cxn>
              <a:cxn ang="0">
                <a:pos x="csX82" y="csY82"/>
              </a:cxn>
              <a:cxn ang="0">
                <a:pos x="csX83" y="csY83"/>
              </a:cxn>
              <a:cxn ang="0">
                <a:pos x="csX84" y="csY84"/>
              </a:cxn>
              <a:cxn ang="0">
                <a:pos x="csX85" y="csY85"/>
              </a:cxn>
              <a:cxn ang="0">
                <a:pos x="csX86" y="csY86"/>
              </a:cxn>
              <a:cxn ang="0">
                <a:pos x="csX87" y="csY87"/>
              </a:cxn>
              <a:cxn ang="0">
                <a:pos x="csX88" y="csY88"/>
              </a:cxn>
              <a:cxn ang="0">
                <a:pos x="csX89" y="csY89"/>
              </a:cxn>
              <a:cxn ang="0">
                <a:pos x="csX90" y="csY90"/>
              </a:cxn>
              <a:cxn ang="0">
                <a:pos x="csX91" y="csY91"/>
              </a:cxn>
              <a:cxn ang="0">
                <a:pos x="csX92" y="csY92"/>
              </a:cxn>
              <a:cxn ang="0">
                <a:pos x="csX93" y="csY93"/>
              </a:cxn>
              <a:cxn ang="0">
                <a:pos x="csX94" y="csY94"/>
              </a:cxn>
              <a:cxn ang="0">
                <a:pos x="csX95" y="csY95"/>
              </a:cxn>
              <a:cxn ang="0">
                <a:pos x="csX96" y="csY96"/>
              </a:cxn>
              <a:cxn ang="0">
                <a:pos x="csX97" y="csY97"/>
              </a:cxn>
              <a:cxn ang="0">
                <a:pos x="csX98" y="csY98"/>
              </a:cxn>
              <a:cxn ang="0">
                <a:pos x="csX99" y="csY99"/>
              </a:cxn>
              <a:cxn ang="0">
                <a:pos x="csX100" y="csY100"/>
              </a:cxn>
            </a:cxnLst>
            <a:rect l="l" t="t" r="r" b="b"/>
            <a:pathLst>
              <a:path w="11477625" h="6181725" fill="none" extrusionOk="0">
                <a:moveTo>
                  <a:pt x="0" y="0"/>
                </a:moveTo>
                <a:cubicBezTo>
                  <a:pt x="151707" y="-16638"/>
                  <a:pt x="262415" y="-11778"/>
                  <a:pt x="445602" y="0"/>
                </a:cubicBezTo>
                <a:cubicBezTo>
                  <a:pt x="628789" y="11778"/>
                  <a:pt x="686088" y="-16058"/>
                  <a:pt x="776428" y="0"/>
                </a:cubicBezTo>
                <a:cubicBezTo>
                  <a:pt x="866768" y="16058"/>
                  <a:pt x="1229050" y="16693"/>
                  <a:pt x="1681134" y="0"/>
                </a:cubicBezTo>
                <a:cubicBezTo>
                  <a:pt x="2133218" y="-16693"/>
                  <a:pt x="2180512" y="16842"/>
                  <a:pt x="2356289" y="0"/>
                </a:cubicBezTo>
                <a:cubicBezTo>
                  <a:pt x="2532066" y="-16842"/>
                  <a:pt x="2702925" y="-19823"/>
                  <a:pt x="3031443" y="0"/>
                </a:cubicBezTo>
                <a:cubicBezTo>
                  <a:pt x="3359961" y="19823"/>
                  <a:pt x="3535207" y="45055"/>
                  <a:pt x="3936150" y="0"/>
                </a:cubicBezTo>
                <a:cubicBezTo>
                  <a:pt x="4337093" y="-45055"/>
                  <a:pt x="4311582" y="-1514"/>
                  <a:pt x="4611305" y="0"/>
                </a:cubicBezTo>
                <a:cubicBezTo>
                  <a:pt x="4911028" y="1514"/>
                  <a:pt x="5206831" y="29462"/>
                  <a:pt x="5401235" y="0"/>
                </a:cubicBezTo>
                <a:cubicBezTo>
                  <a:pt x="5595639" y="-29462"/>
                  <a:pt x="5598468" y="14921"/>
                  <a:pt x="5732061" y="0"/>
                </a:cubicBezTo>
                <a:cubicBezTo>
                  <a:pt x="5865654" y="-14921"/>
                  <a:pt x="6234466" y="-5825"/>
                  <a:pt x="6636768" y="0"/>
                </a:cubicBezTo>
                <a:cubicBezTo>
                  <a:pt x="7039070" y="5825"/>
                  <a:pt x="6922531" y="16763"/>
                  <a:pt x="7197146" y="0"/>
                </a:cubicBezTo>
                <a:cubicBezTo>
                  <a:pt x="7471761" y="-16763"/>
                  <a:pt x="7702808" y="-1970"/>
                  <a:pt x="7872300" y="0"/>
                </a:cubicBezTo>
                <a:cubicBezTo>
                  <a:pt x="8041792" y="1970"/>
                  <a:pt x="8301386" y="12300"/>
                  <a:pt x="8547455" y="0"/>
                </a:cubicBezTo>
                <a:cubicBezTo>
                  <a:pt x="8793525" y="-12300"/>
                  <a:pt x="9027116" y="-8897"/>
                  <a:pt x="9337386" y="0"/>
                </a:cubicBezTo>
                <a:cubicBezTo>
                  <a:pt x="9647656" y="8897"/>
                  <a:pt x="9763141" y="18603"/>
                  <a:pt x="10127316" y="0"/>
                </a:cubicBezTo>
                <a:cubicBezTo>
                  <a:pt x="10491491" y="-18603"/>
                  <a:pt x="11152659" y="-10770"/>
                  <a:pt x="11477625" y="0"/>
                </a:cubicBezTo>
                <a:cubicBezTo>
                  <a:pt x="11461427" y="138051"/>
                  <a:pt x="11479783" y="372232"/>
                  <a:pt x="11477625" y="501407"/>
                </a:cubicBezTo>
                <a:cubicBezTo>
                  <a:pt x="11475467" y="630582"/>
                  <a:pt x="11510162" y="993494"/>
                  <a:pt x="11477625" y="1250082"/>
                </a:cubicBezTo>
                <a:cubicBezTo>
                  <a:pt x="11445088" y="1506671"/>
                  <a:pt x="11515095" y="1819543"/>
                  <a:pt x="11477625" y="2060575"/>
                </a:cubicBezTo>
                <a:cubicBezTo>
                  <a:pt x="11440155" y="2301607"/>
                  <a:pt x="11459601" y="2423695"/>
                  <a:pt x="11477625" y="2747433"/>
                </a:cubicBezTo>
                <a:cubicBezTo>
                  <a:pt x="11495649" y="3071171"/>
                  <a:pt x="11477756" y="3199305"/>
                  <a:pt x="11477625" y="3434292"/>
                </a:cubicBezTo>
                <a:cubicBezTo>
                  <a:pt x="11477494" y="3669279"/>
                  <a:pt x="11462088" y="3706770"/>
                  <a:pt x="11477625" y="3935698"/>
                </a:cubicBezTo>
                <a:cubicBezTo>
                  <a:pt x="11493162" y="4164626"/>
                  <a:pt x="11491267" y="4345951"/>
                  <a:pt x="11477625" y="4622557"/>
                </a:cubicBezTo>
                <a:cubicBezTo>
                  <a:pt x="11463983" y="4899163"/>
                  <a:pt x="11478647" y="5001190"/>
                  <a:pt x="11477625" y="5123963"/>
                </a:cubicBezTo>
                <a:cubicBezTo>
                  <a:pt x="11476603" y="5246736"/>
                  <a:pt x="11513701" y="5821523"/>
                  <a:pt x="11477625" y="6181725"/>
                </a:cubicBezTo>
                <a:cubicBezTo>
                  <a:pt x="11324298" y="6171045"/>
                  <a:pt x="11220973" y="6175547"/>
                  <a:pt x="11146799" y="6181725"/>
                </a:cubicBezTo>
                <a:cubicBezTo>
                  <a:pt x="11072625" y="6187903"/>
                  <a:pt x="10926435" y="6194993"/>
                  <a:pt x="10815974" y="6181725"/>
                </a:cubicBezTo>
                <a:cubicBezTo>
                  <a:pt x="10705513" y="6168457"/>
                  <a:pt x="10594219" y="6167133"/>
                  <a:pt x="10485148" y="6181725"/>
                </a:cubicBezTo>
                <a:cubicBezTo>
                  <a:pt x="10376077" y="6196317"/>
                  <a:pt x="9972672" y="6168720"/>
                  <a:pt x="9580441" y="6181725"/>
                </a:cubicBezTo>
                <a:cubicBezTo>
                  <a:pt x="9188210" y="6194730"/>
                  <a:pt x="9262379" y="6164373"/>
                  <a:pt x="9020063" y="6181725"/>
                </a:cubicBezTo>
                <a:cubicBezTo>
                  <a:pt x="8777747" y="6199077"/>
                  <a:pt x="8780796" y="6187734"/>
                  <a:pt x="8689237" y="6181725"/>
                </a:cubicBezTo>
                <a:cubicBezTo>
                  <a:pt x="8597678" y="6175716"/>
                  <a:pt x="8206208" y="6207039"/>
                  <a:pt x="7899307" y="6181725"/>
                </a:cubicBezTo>
                <a:cubicBezTo>
                  <a:pt x="7592406" y="6156412"/>
                  <a:pt x="7692367" y="6170249"/>
                  <a:pt x="7568481" y="6181725"/>
                </a:cubicBezTo>
                <a:cubicBezTo>
                  <a:pt x="7444595" y="6193201"/>
                  <a:pt x="7243753" y="6167770"/>
                  <a:pt x="7008103" y="6181725"/>
                </a:cubicBezTo>
                <a:cubicBezTo>
                  <a:pt x="6772453" y="6195680"/>
                  <a:pt x="6457575" y="6176047"/>
                  <a:pt x="6103396" y="6181725"/>
                </a:cubicBezTo>
                <a:cubicBezTo>
                  <a:pt x="5749217" y="6187403"/>
                  <a:pt x="5653051" y="6168603"/>
                  <a:pt x="5428241" y="6181725"/>
                </a:cubicBezTo>
                <a:cubicBezTo>
                  <a:pt x="5203432" y="6194847"/>
                  <a:pt x="5139096" y="6202147"/>
                  <a:pt x="4982640" y="6181725"/>
                </a:cubicBezTo>
                <a:cubicBezTo>
                  <a:pt x="4826184" y="6161303"/>
                  <a:pt x="4458785" y="6204821"/>
                  <a:pt x="4192709" y="6181725"/>
                </a:cubicBezTo>
                <a:cubicBezTo>
                  <a:pt x="3926633" y="6158629"/>
                  <a:pt x="3940873" y="6167627"/>
                  <a:pt x="3861883" y="6181725"/>
                </a:cubicBezTo>
                <a:cubicBezTo>
                  <a:pt x="3782893" y="6195823"/>
                  <a:pt x="3234990" y="6143308"/>
                  <a:pt x="3071953" y="6181725"/>
                </a:cubicBezTo>
                <a:cubicBezTo>
                  <a:pt x="2908916" y="6220143"/>
                  <a:pt x="2704565" y="6189309"/>
                  <a:pt x="2396798" y="6181725"/>
                </a:cubicBezTo>
                <a:cubicBezTo>
                  <a:pt x="2089031" y="6174141"/>
                  <a:pt x="2049320" y="6167773"/>
                  <a:pt x="1836420" y="6181725"/>
                </a:cubicBezTo>
                <a:cubicBezTo>
                  <a:pt x="1623520" y="6195677"/>
                  <a:pt x="1654851" y="6192389"/>
                  <a:pt x="1505594" y="6181725"/>
                </a:cubicBezTo>
                <a:cubicBezTo>
                  <a:pt x="1356337" y="6171061"/>
                  <a:pt x="926674" y="6159414"/>
                  <a:pt x="600887" y="6181725"/>
                </a:cubicBezTo>
                <a:cubicBezTo>
                  <a:pt x="275100" y="6204036"/>
                  <a:pt x="192243" y="6151826"/>
                  <a:pt x="0" y="6181725"/>
                </a:cubicBezTo>
                <a:cubicBezTo>
                  <a:pt x="-7177" y="5956414"/>
                  <a:pt x="-33283" y="5637122"/>
                  <a:pt x="0" y="5494867"/>
                </a:cubicBezTo>
                <a:cubicBezTo>
                  <a:pt x="33283" y="5352612"/>
                  <a:pt x="-15577" y="5056446"/>
                  <a:pt x="0" y="4684374"/>
                </a:cubicBezTo>
                <a:cubicBezTo>
                  <a:pt x="15577" y="4312302"/>
                  <a:pt x="-14531" y="4214682"/>
                  <a:pt x="0" y="4059333"/>
                </a:cubicBezTo>
                <a:cubicBezTo>
                  <a:pt x="14531" y="3903984"/>
                  <a:pt x="1021" y="3614003"/>
                  <a:pt x="0" y="3248840"/>
                </a:cubicBezTo>
                <a:cubicBezTo>
                  <a:pt x="-1021" y="2883677"/>
                  <a:pt x="-3699" y="2778878"/>
                  <a:pt x="0" y="2623799"/>
                </a:cubicBezTo>
                <a:cubicBezTo>
                  <a:pt x="3699" y="2468720"/>
                  <a:pt x="-17298" y="2249168"/>
                  <a:pt x="0" y="1936940"/>
                </a:cubicBezTo>
                <a:cubicBezTo>
                  <a:pt x="17298" y="1624712"/>
                  <a:pt x="20928" y="1561988"/>
                  <a:pt x="0" y="1373717"/>
                </a:cubicBezTo>
                <a:cubicBezTo>
                  <a:pt x="-20928" y="1185446"/>
                  <a:pt x="-19521" y="908525"/>
                  <a:pt x="0" y="625041"/>
                </a:cubicBezTo>
                <a:cubicBezTo>
                  <a:pt x="19521" y="341557"/>
                  <a:pt x="3200" y="242112"/>
                  <a:pt x="0" y="0"/>
                </a:cubicBezTo>
                <a:close/>
                <a:moveTo>
                  <a:pt x="772716" y="772716"/>
                </a:moveTo>
                <a:cubicBezTo>
                  <a:pt x="774800" y="951630"/>
                  <a:pt x="796153" y="1171502"/>
                  <a:pt x="772716" y="1295955"/>
                </a:cubicBezTo>
                <a:cubicBezTo>
                  <a:pt x="749279" y="1420408"/>
                  <a:pt x="792535" y="1682932"/>
                  <a:pt x="772716" y="1819194"/>
                </a:cubicBezTo>
                <a:cubicBezTo>
                  <a:pt x="752897" y="1955456"/>
                  <a:pt x="802109" y="2340663"/>
                  <a:pt x="772716" y="2481521"/>
                </a:cubicBezTo>
                <a:cubicBezTo>
                  <a:pt x="743323" y="2622379"/>
                  <a:pt x="741866" y="2912112"/>
                  <a:pt x="772716" y="3190212"/>
                </a:cubicBezTo>
                <a:cubicBezTo>
                  <a:pt x="803566" y="3468312"/>
                  <a:pt x="795104" y="3567249"/>
                  <a:pt x="772716" y="3713450"/>
                </a:cubicBezTo>
                <a:cubicBezTo>
                  <a:pt x="750328" y="3859651"/>
                  <a:pt x="749254" y="4056696"/>
                  <a:pt x="772716" y="4236689"/>
                </a:cubicBezTo>
                <a:cubicBezTo>
                  <a:pt x="796178" y="4416682"/>
                  <a:pt x="770672" y="4520119"/>
                  <a:pt x="772716" y="4759928"/>
                </a:cubicBezTo>
                <a:cubicBezTo>
                  <a:pt x="774760" y="4999737"/>
                  <a:pt x="757526" y="5199928"/>
                  <a:pt x="772716" y="5409009"/>
                </a:cubicBezTo>
                <a:cubicBezTo>
                  <a:pt x="999065" y="5398262"/>
                  <a:pt x="1213613" y="5415312"/>
                  <a:pt x="1534184" y="5409009"/>
                </a:cubicBezTo>
                <a:cubicBezTo>
                  <a:pt x="1854755" y="5402706"/>
                  <a:pt x="2038543" y="5384032"/>
                  <a:pt x="2394974" y="5409009"/>
                </a:cubicBezTo>
                <a:cubicBezTo>
                  <a:pt x="2751405" y="5433987"/>
                  <a:pt x="2680084" y="5421519"/>
                  <a:pt x="2759155" y="5409009"/>
                </a:cubicBezTo>
                <a:cubicBezTo>
                  <a:pt x="2838226" y="5396499"/>
                  <a:pt x="2971886" y="5419814"/>
                  <a:pt x="3123335" y="5409009"/>
                </a:cubicBezTo>
                <a:cubicBezTo>
                  <a:pt x="3274784" y="5398204"/>
                  <a:pt x="3651650" y="5384375"/>
                  <a:pt x="3785481" y="5409009"/>
                </a:cubicBezTo>
                <a:cubicBezTo>
                  <a:pt x="3919312" y="5433643"/>
                  <a:pt x="4129658" y="5394386"/>
                  <a:pt x="4248984" y="5409009"/>
                </a:cubicBezTo>
                <a:cubicBezTo>
                  <a:pt x="4368310" y="5423632"/>
                  <a:pt x="4506977" y="5424521"/>
                  <a:pt x="4712486" y="5409009"/>
                </a:cubicBezTo>
                <a:cubicBezTo>
                  <a:pt x="4917995" y="5393497"/>
                  <a:pt x="5311418" y="5417510"/>
                  <a:pt x="5573276" y="5409009"/>
                </a:cubicBezTo>
                <a:cubicBezTo>
                  <a:pt x="5835134" y="5400509"/>
                  <a:pt x="6044945" y="5392555"/>
                  <a:pt x="6434066" y="5409009"/>
                </a:cubicBezTo>
                <a:cubicBezTo>
                  <a:pt x="6823187" y="5425464"/>
                  <a:pt x="6751943" y="5429537"/>
                  <a:pt x="6996890" y="5409009"/>
                </a:cubicBezTo>
                <a:cubicBezTo>
                  <a:pt x="7241837" y="5388481"/>
                  <a:pt x="7354466" y="5422450"/>
                  <a:pt x="7559715" y="5409009"/>
                </a:cubicBezTo>
                <a:cubicBezTo>
                  <a:pt x="7764965" y="5395568"/>
                  <a:pt x="7844037" y="5387945"/>
                  <a:pt x="8023217" y="5409009"/>
                </a:cubicBezTo>
                <a:cubicBezTo>
                  <a:pt x="8202397" y="5430073"/>
                  <a:pt x="8420996" y="5392328"/>
                  <a:pt x="8586041" y="5409009"/>
                </a:cubicBezTo>
                <a:cubicBezTo>
                  <a:pt x="8751086" y="5425690"/>
                  <a:pt x="9164584" y="5374290"/>
                  <a:pt x="9347509" y="5409009"/>
                </a:cubicBezTo>
                <a:cubicBezTo>
                  <a:pt x="9530434" y="5443728"/>
                  <a:pt x="9594397" y="5390998"/>
                  <a:pt x="9811012" y="5409009"/>
                </a:cubicBezTo>
                <a:cubicBezTo>
                  <a:pt x="10027627" y="5427020"/>
                  <a:pt x="10412401" y="5429394"/>
                  <a:pt x="10704909" y="5409009"/>
                </a:cubicBezTo>
                <a:cubicBezTo>
                  <a:pt x="10710980" y="5225941"/>
                  <a:pt x="10729768" y="4936114"/>
                  <a:pt x="10704909" y="4746681"/>
                </a:cubicBezTo>
                <a:cubicBezTo>
                  <a:pt x="10680050" y="4557248"/>
                  <a:pt x="10707493" y="4335130"/>
                  <a:pt x="10704909" y="4177080"/>
                </a:cubicBezTo>
                <a:cubicBezTo>
                  <a:pt x="10702325" y="4019030"/>
                  <a:pt x="10728900" y="3885318"/>
                  <a:pt x="10704909" y="3607478"/>
                </a:cubicBezTo>
                <a:cubicBezTo>
                  <a:pt x="10680918" y="3329638"/>
                  <a:pt x="10718754" y="3242292"/>
                  <a:pt x="10704909" y="2991513"/>
                </a:cubicBezTo>
                <a:cubicBezTo>
                  <a:pt x="10691064" y="2740735"/>
                  <a:pt x="10707840" y="2650130"/>
                  <a:pt x="10704909" y="2421912"/>
                </a:cubicBezTo>
                <a:cubicBezTo>
                  <a:pt x="10701978" y="2193694"/>
                  <a:pt x="10691934" y="2007744"/>
                  <a:pt x="10704909" y="1666858"/>
                </a:cubicBezTo>
                <a:cubicBezTo>
                  <a:pt x="10717884" y="1325972"/>
                  <a:pt x="10679996" y="1158878"/>
                  <a:pt x="10704909" y="772716"/>
                </a:cubicBezTo>
                <a:cubicBezTo>
                  <a:pt x="10322293" y="755003"/>
                  <a:pt x="10146387" y="760100"/>
                  <a:pt x="9844119" y="772716"/>
                </a:cubicBezTo>
                <a:cubicBezTo>
                  <a:pt x="9541851" y="785333"/>
                  <a:pt x="9453603" y="765494"/>
                  <a:pt x="9082651" y="772716"/>
                </a:cubicBezTo>
                <a:cubicBezTo>
                  <a:pt x="8711699" y="779938"/>
                  <a:pt x="8612089" y="791795"/>
                  <a:pt x="8420505" y="772716"/>
                </a:cubicBezTo>
                <a:cubicBezTo>
                  <a:pt x="8228921" y="753637"/>
                  <a:pt x="7953565" y="763466"/>
                  <a:pt x="7559715" y="772716"/>
                </a:cubicBezTo>
                <a:cubicBezTo>
                  <a:pt x="7165865" y="781967"/>
                  <a:pt x="7038510" y="762658"/>
                  <a:pt x="6698924" y="772716"/>
                </a:cubicBezTo>
                <a:cubicBezTo>
                  <a:pt x="6359338" y="782774"/>
                  <a:pt x="6368161" y="772627"/>
                  <a:pt x="6136100" y="772716"/>
                </a:cubicBezTo>
                <a:cubicBezTo>
                  <a:pt x="5904039" y="772805"/>
                  <a:pt x="5673529" y="804606"/>
                  <a:pt x="5473954" y="772716"/>
                </a:cubicBezTo>
                <a:cubicBezTo>
                  <a:pt x="5274379" y="740826"/>
                  <a:pt x="5216973" y="769373"/>
                  <a:pt x="5109774" y="772716"/>
                </a:cubicBezTo>
                <a:cubicBezTo>
                  <a:pt x="5002575" y="776059"/>
                  <a:pt x="4771897" y="755003"/>
                  <a:pt x="4546949" y="772716"/>
                </a:cubicBezTo>
                <a:cubicBezTo>
                  <a:pt x="4322001" y="790429"/>
                  <a:pt x="4178179" y="767783"/>
                  <a:pt x="3884803" y="772716"/>
                </a:cubicBezTo>
                <a:cubicBezTo>
                  <a:pt x="3591427" y="777649"/>
                  <a:pt x="3561463" y="770142"/>
                  <a:pt x="3321979" y="772716"/>
                </a:cubicBezTo>
                <a:cubicBezTo>
                  <a:pt x="3082495" y="775290"/>
                  <a:pt x="2786840" y="741923"/>
                  <a:pt x="2461189" y="772716"/>
                </a:cubicBezTo>
                <a:cubicBezTo>
                  <a:pt x="2135538" y="803510"/>
                  <a:pt x="2057976" y="745104"/>
                  <a:pt x="1699721" y="772716"/>
                </a:cubicBezTo>
                <a:cubicBezTo>
                  <a:pt x="1341466" y="800328"/>
                  <a:pt x="1032544" y="772849"/>
                  <a:pt x="772716" y="772716"/>
                </a:cubicBezTo>
                <a:close/>
              </a:path>
              <a:path w="11477625" h="6181725" stroke="0" extrusionOk="0">
                <a:moveTo>
                  <a:pt x="0" y="0"/>
                </a:moveTo>
                <a:cubicBezTo>
                  <a:pt x="220753" y="13110"/>
                  <a:pt x="238066" y="-4002"/>
                  <a:pt x="445602" y="0"/>
                </a:cubicBezTo>
                <a:cubicBezTo>
                  <a:pt x="653138" y="4002"/>
                  <a:pt x="814782" y="13105"/>
                  <a:pt x="1005980" y="0"/>
                </a:cubicBezTo>
                <a:cubicBezTo>
                  <a:pt x="1197178" y="-13105"/>
                  <a:pt x="1452115" y="-13675"/>
                  <a:pt x="1795911" y="0"/>
                </a:cubicBezTo>
                <a:cubicBezTo>
                  <a:pt x="2139707" y="13675"/>
                  <a:pt x="2179444" y="514"/>
                  <a:pt x="2471065" y="0"/>
                </a:cubicBezTo>
                <a:cubicBezTo>
                  <a:pt x="2762686" y="-514"/>
                  <a:pt x="2648891" y="-12467"/>
                  <a:pt x="2801891" y="0"/>
                </a:cubicBezTo>
                <a:cubicBezTo>
                  <a:pt x="2954891" y="12467"/>
                  <a:pt x="3052282" y="-9331"/>
                  <a:pt x="3247493" y="0"/>
                </a:cubicBezTo>
                <a:cubicBezTo>
                  <a:pt x="3442704" y="9331"/>
                  <a:pt x="3543314" y="-6826"/>
                  <a:pt x="3693095" y="0"/>
                </a:cubicBezTo>
                <a:cubicBezTo>
                  <a:pt x="3842876" y="6826"/>
                  <a:pt x="4087507" y="17430"/>
                  <a:pt x="4368249" y="0"/>
                </a:cubicBezTo>
                <a:cubicBezTo>
                  <a:pt x="4648991" y="-17430"/>
                  <a:pt x="4631855" y="-8669"/>
                  <a:pt x="4699075" y="0"/>
                </a:cubicBezTo>
                <a:cubicBezTo>
                  <a:pt x="4766295" y="8669"/>
                  <a:pt x="4921546" y="11778"/>
                  <a:pt x="5029900" y="0"/>
                </a:cubicBezTo>
                <a:cubicBezTo>
                  <a:pt x="5138255" y="-11778"/>
                  <a:pt x="5474796" y="164"/>
                  <a:pt x="5819831" y="0"/>
                </a:cubicBezTo>
                <a:cubicBezTo>
                  <a:pt x="6164866" y="-164"/>
                  <a:pt x="6176852" y="4011"/>
                  <a:pt x="6494985" y="0"/>
                </a:cubicBezTo>
                <a:cubicBezTo>
                  <a:pt x="6813118" y="-4011"/>
                  <a:pt x="6900742" y="13718"/>
                  <a:pt x="7055364" y="0"/>
                </a:cubicBezTo>
                <a:cubicBezTo>
                  <a:pt x="7209986" y="-13718"/>
                  <a:pt x="7299839" y="-14570"/>
                  <a:pt x="7386189" y="0"/>
                </a:cubicBezTo>
                <a:cubicBezTo>
                  <a:pt x="7472540" y="14570"/>
                  <a:pt x="7979127" y="9252"/>
                  <a:pt x="8176120" y="0"/>
                </a:cubicBezTo>
                <a:cubicBezTo>
                  <a:pt x="8373113" y="-9252"/>
                  <a:pt x="8423845" y="-5692"/>
                  <a:pt x="8621722" y="0"/>
                </a:cubicBezTo>
                <a:cubicBezTo>
                  <a:pt x="8819599" y="5692"/>
                  <a:pt x="8883320" y="4048"/>
                  <a:pt x="9067324" y="0"/>
                </a:cubicBezTo>
                <a:cubicBezTo>
                  <a:pt x="9251328" y="-4048"/>
                  <a:pt x="9415685" y="10998"/>
                  <a:pt x="9512926" y="0"/>
                </a:cubicBezTo>
                <a:cubicBezTo>
                  <a:pt x="9610167" y="-10998"/>
                  <a:pt x="9923315" y="14190"/>
                  <a:pt x="10073304" y="0"/>
                </a:cubicBezTo>
                <a:cubicBezTo>
                  <a:pt x="10223293" y="-14190"/>
                  <a:pt x="11047679" y="-46991"/>
                  <a:pt x="11477625" y="0"/>
                </a:cubicBezTo>
                <a:cubicBezTo>
                  <a:pt x="11468539" y="199593"/>
                  <a:pt x="11497648" y="341651"/>
                  <a:pt x="11477625" y="501407"/>
                </a:cubicBezTo>
                <a:cubicBezTo>
                  <a:pt x="11457602" y="661163"/>
                  <a:pt x="11444403" y="1057288"/>
                  <a:pt x="11477625" y="1311899"/>
                </a:cubicBezTo>
                <a:cubicBezTo>
                  <a:pt x="11510847" y="1566510"/>
                  <a:pt x="11488381" y="1723380"/>
                  <a:pt x="11477625" y="2060575"/>
                </a:cubicBezTo>
                <a:cubicBezTo>
                  <a:pt x="11466869" y="2397770"/>
                  <a:pt x="11489789" y="2457777"/>
                  <a:pt x="11477625" y="2747433"/>
                </a:cubicBezTo>
                <a:cubicBezTo>
                  <a:pt x="11465461" y="3037089"/>
                  <a:pt x="11456491" y="3139118"/>
                  <a:pt x="11477625" y="3434292"/>
                </a:cubicBezTo>
                <a:cubicBezTo>
                  <a:pt x="11498759" y="3729466"/>
                  <a:pt x="11456214" y="3773565"/>
                  <a:pt x="11477625" y="3935698"/>
                </a:cubicBezTo>
                <a:cubicBezTo>
                  <a:pt x="11499036" y="4097831"/>
                  <a:pt x="11472235" y="4324084"/>
                  <a:pt x="11477625" y="4622557"/>
                </a:cubicBezTo>
                <a:cubicBezTo>
                  <a:pt x="11483015" y="4921030"/>
                  <a:pt x="11504175" y="5041976"/>
                  <a:pt x="11477625" y="5185780"/>
                </a:cubicBezTo>
                <a:cubicBezTo>
                  <a:pt x="11451075" y="5329584"/>
                  <a:pt x="11513059" y="5936324"/>
                  <a:pt x="11477625" y="6181725"/>
                </a:cubicBezTo>
                <a:cubicBezTo>
                  <a:pt x="11328817" y="6199378"/>
                  <a:pt x="11213710" y="6171806"/>
                  <a:pt x="11032023" y="6181725"/>
                </a:cubicBezTo>
                <a:cubicBezTo>
                  <a:pt x="10850336" y="6191644"/>
                  <a:pt x="10850673" y="6184436"/>
                  <a:pt x="10701197" y="6181725"/>
                </a:cubicBezTo>
                <a:cubicBezTo>
                  <a:pt x="10551721" y="6179014"/>
                  <a:pt x="10514796" y="6177880"/>
                  <a:pt x="10370372" y="6181725"/>
                </a:cubicBezTo>
                <a:cubicBezTo>
                  <a:pt x="10225948" y="6185570"/>
                  <a:pt x="9657976" y="6157342"/>
                  <a:pt x="9465665" y="6181725"/>
                </a:cubicBezTo>
                <a:cubicBezTo>
                  <a:pt x="9273354" y="6206108"/>
                  <a:pt x="8863656" y="6164909"/>
                  <a:pt x="8560958" y="6181725"/>
                </a:cubicBezTo>
                <a:cubicBezTo>
                  <a:pt x="8258260" y="6198541"/>
                  <a:pt x="8245336" y="6173697"/>
                  <a:pt x="8115356" y="6181725"/>
                </a:cubicBezTo>
                <a:cubicBezTo>
                  <a:pt x="7985376" y="6189753"/>
                  <a:pt x="7715882" y="6178958"/>
                  <a:pt x="7554978" y="6181725"/>
                </a:cubicBezTo>
                <a:cubicBezTo>
                  <a:pt x="7394074" y="6184492"/>
                  <a:pt x="7147127" y="6202846"/>
                  <a:pt x="6879823" y="6181725"/>
                </a:cubicBezTo>
                <a:cubicBezTo>
                  <a:pt x="6612519" y="6160604"/>
                  <a:pt x="6618205" y="6185947"/>
                  <a:pt x="6548998" y="6181725"/>
                </a:cubicBezTo>
                <a:cubicBezTo>
                  <a:pt x="6479791" y="6177503"/>
                  <a:pt x="5946473" y="6214352"/>
                  <a:pt x="5644291" y="6181725"/>
                </a:cubicBezTo>
                <a:cubicBezTo>
                  <a:pt x="5342109" y="6149098"/>
                  <a:pt x="5106254" y="6168466"/>
                  <a:pt x="4969136" y="6181725"/>
                </a:cubicBezTo>
                <a:cubicBezTo>
                  <a:pt x="4832019" y="6194984"/>
                  <a:pt x="4524365" y="6208098"/>
                  <a:pt x="4179206" y="6181725"/>
                </a:cubicBezTo>
                <a:cubicBezTo>
                  <a:pt x="3834047" y="6155353"/>
                  <a:pt x="3929357" y="6193069"/>
                  <a:pt x="3733604" y="6181725"/>
                </a:cubicBezTo>
                <a:cubicBezTo>
                  <a:pt x="3537851" y="6170381"/>
                  <a:pt x="3484509" y="6191558"/>
                  <a:pt x="3402778" y="6181725"/>
                </a:cubicBezTo>
                <a:cubicBezTo>
                  <a:pt x="3321047" y="6171892"/>
                  <a:pt x="2999271" y="6207194"/>
                  <a:pt x="2842400" y="6181725"/>
                </a:cubicBezTo>
                <a:cubicBezTo>
                  <a:pt x="2685529" y="6156256"/>
                  <a:pt x="2491414" y="6184690"/>
                  <a:pt x="2282022" y="6181725"/>
                </a:cubicBezTo>
                <a:cubicBezTo>
                  <a:pt x="2072630" y="6178760"/>
                  <a:pt x="1733608" y="6184768"/>
                  <a:pt x="1377315" y="6181725"/>
                </a:cubicBezTo>
                <a:cubicBezTo>
                  <a:pt x="1021022" y="6178682"/>
                  <a:pt x="760041" y="6160547"/>
                  <a:pt x="587384" y="6181725"/>
                </a:cubicBezTo>
                <a:cubicBezTo>
                  <a:pt x="414727" y="6202903"/>
                  <a:pt x="137067" y="6183672"/>
                  <a:pt x="0" y="6181725"/>
                </a:cubicBezTo>
                <a:cubicBezTo>
                  <a:pt x="10380" y="5977430"/>
                  <a:pt x="-8998" y="5803767"/>
                  <a:pt x="0" y="5433049"/>
                </a:cubicBezTo>
                <a:cubicBezTo>
                  <a:pt x="8998" y="5062331"/>
                  <a:pt x="7924" y="5051025"/>
                  <a:pt x="0" y="4684374"/>
                </a:cubicBezTo>
                <a:cubicBezTo>
                  <a:pt x="-7924" y="4317723"/>
                  <a:pt x="-25769" y="4331403"/>
                  <a:pt x="0" y="4121150"/>
                </a:cubicBezTo>
                <a:cubicBezTo>
                  <a:pt x="25769" y="3910897"/>
                  <a:pt x="14461" y="3745534"/>
                  <a:pt x="0" y="3557926"/>
                </a:cubicBezTo>
                <a:cubicBezTo>
                  <a:pt x="-14461" y="3370318"/>
                  <a:pt x="26043" y="3064630"/>
                  <a:pt x="0" y="2932885"/>
                </a:cubicBezTo>
                <a:cubicBezTo>
                  <a:pt x="-26043" y="2801140"/>
                  <a:pt x="-14074" y="2480089"/>
                  <a:pt x="0" y="2246027"/>
                </a:cubicBezTo>
                <a:cubicBezTo>
                  <a:pt x="14074" y="2011965"/>
                  <a:pt x="22694" y="1797208"/>
                  <a:pt x="0" y="1620986"/>
                </a:cubicBezTo>
                <a:cubicBezTo>
                  <a:pt x="-22694" y="1444764"/>
                  <a:pt x="32373" y="1018072"/>
                  <a:pt x="0" y="810493"/>
                </a:cubicBezTo>
                <a:cubicBezTo>
                  <a:pt x="-32373" y="602914"/>
                  <a:pt x="-26366" y="197089"/>
                  <a:pt x="0" y="0"/>
                </a:cubicBezTo>
                <a:close/>
                <a:moveTo>
                  <a:pt x="772716" y="772716"/>
                </a:moveTo>
                <a:cubicBezTo>
                  <a:pt x="786189" y="1003920"/>
                  <a:pt x="789388" y="1110633"/>
                  <a:pt x="772716" y="1295955"/>
                </a:cubicBezTo>
                <a:cubicBezTo>
                  <a:pt x="756044" y="1481277"/>
                  <a:pt x="774640" y="1585802"/>
                  <a:pt x="772716" y="1865556"/>
                </a:cubicBezTo>
                <a:cubicBezTo>
                  <a:pt x="770792" y="2145310"/>
                  <a:pt x="773317" y="2261247"/>
                  <a:pt x="772716" y="2481521"/>
                </a:cubicBezTo>
                <a:cubicBezTo>
                  <a:pt x="772115" y="2701796"/>
                  <a:pt x="770145" y="3038745"/>
                  <a:pt x="772716" y="3236575"/>
                </a:cubicBezTo>
                <a:cubicBezTo>
                  <a:pt x="775287" y="3434405"/>
                  <a:pt x="794437" y="3565298"/>
                  <a:pt x="772716" y="3852539"/>
                </a:cubicBezTo>
                <a:cubicBezTo>
                  <a:pt x="750995" y="4139780"/>
                  <a:pt x="769567" y="4299416"/>
                  <a:pt x="772716" y="4422141"/>
                </a:cubicBezTo>
                <a:cubicBezTo>
                  <a:pt x="775865" y="4544866"/>
                  <a:pt x="761703" y="5138060"/>
                  <a:pt x="772716" y="5409009"/>
                </a:cubicBezTo>
                <a:cubicBezTo>
                  <a:pt x="911288" y="5396687"/>
                  <a:pt x="1070983" y="5409065"/>
                  <a:pt x="1335540" y="5409009"/>
                </a:cubicBezTo>
                <a:cubicBezTo>
                  <a:pt x="1600097" y="5408953"/>
                  <a:pt x="1669037" y="5405593"/>
                  <a:pt x="1799043" y="5409009"/>
                </a:cubicBezTo>
                <a:cubicBezTo>
                  <a:pt x="1929049" y="5412425"/>
                  <a:pt x="2460516" y="5378600"/>
                  <a:pt x="2659833" y="5409009"/>
                </a:cubicBezTo>
                <a:cubicBezTo>
                  <a:pt x="2859150" y="5439419"/>
                  <a:pt x="2899412" y="5386291"/>
                  <a:pt x="3123335" y="5409009"/>
                </a:cubicBezTo>
                <a:cubicBezTo>
                  <a:pt x="3347258" y="5431727"/>
                  <a:pt x="3351353" y="5405649"/>
                  <a:pt x="3487515" y="5409009"/>
                </a:cubicBezTo>
                <a:cubicBezTo>
                  <a:pt x="3623677" y="5412369"/>
                  <a:pt x="3887106" y="5428882"/>
                  <a:pt x="4050340" y="5409009"/>
                </a:cubicBezTo>
                <a:cubicBezTo>
                  <a:pt x="4213574" y="5389136"/>
                  <a:pt x="4424192" y="5414512"/>
                  <a:pt x="4613164" y="5409009"/>
                </a:cubicBezTo>
                <a:cubicBezTo>
                  <a:pt x="4802136" y="5403506"/>
                  <a:pt x="5001665" y="5401304"/>
                  <a:pt x="5175988" y="5409009"/>
                </a:cubicBezTo>
                <a:cubicBezTo>
                  <a:pt x="5350311" y="5416714"/>
                  <a:pt x="5704851" y="5417375"/>
                  <a:pt x="6036778" y="5409009"/>
                </a:cubicBezTo>
                <a:cubicBezTo>
                  <a:pt x="6368705" y="5400644"/>
                  <a:pt x="6433793" y="5406746"/>
                  <a:pt x="6798246" y="5409009"/>
                </a:cubicBezTo>
                <a:cubicBezTo>
                  <a:pt x="7162699" y="5411272"/>
                  <a:pt x="7148907" y="5428933"/>
                  <a:pt x="7261749" y="5409009"/>
                </a:cubicBezTo>
                <a:cubicBezTo>
                  <a:pt x="7374591" y="5389085"/>
                  <a:pt x="7765367" y="5378148"/>
                  <a:pt x="8023217" y="5409009"/>
                </a:cubicBezTo>
                <a:cubicBezTo>
                  <a:pt x="8281067" y="5439870"/>
                  <a:pt x="8404290" y="5406044"/>
                  <a:pt x="8586041" y="5409009"/>
                </a:cubicBezTo>
                <a:cubicBezTo>
                  <a:pt x="8767792" y="5411974"/>
                  <a:pt x="8853091" y="5400005"/>
                  <a:pt x="8950222" y="5409009"/>
                </a:cubicBezTo>
                <a:cubicBezTo>
                  <a:pt x="9047353" y="5418013"/>
                  <a:pt x="9324293" y="5418444"/>
                  <a:pt x="9612368" y="5409009"/>
                </a:cubicBezTo>
                <a:cubicBezTo>
                  <a:pt x="9900443" y="5399574"/>
                  <a:pt x="10286265" y="5360537"/>
                  <a:pt x="10704909" y="5409009"/>
                </a:cubicBezTo>
                <a:cubicBezTo>
                  <a:pt x="10677783" y="5233842"/>
                  <a:pt x="10726507" y="4984647"/>
                  <a:pt x="10704909" y="4793044"/>
                </a:cubicBezTo>
                <a:cubicBezTo>
                  <a:pt x="10683311" y="4601441"/>
                  <a:pt x="10679265" y="4461434"/>
                  <a:pt x="10704909" y="4223443"/>
                </a:cubicBezTo>
                <a:cubicBezTo>
                  <a:pt x="10730553" y="3985452"/>
                  <a:pt x="10689727" y="3909006"/>
                  <a:pt x="10704909" y="3653841"/>
                </a:cubicBezTo>
                <a:cubicBezTo>
                  <a:pt x="10720091" y="3398676"/>
                  <a:pt x="10692647" y="3292390"/>
                  <a:pt x="10704909" y="2945150"/>
                </a:cubicBezTo>
                <a:cubicBezTo>
                  <a:pt x="10717171" y="2597910"/>
                  <a:pt x="10689398" y="2621835"/>
                  <a:pt x="10704909" y="2375549"/>
                </a:cubicBezTo>
                <a:cubicBezTo>
                  <a:pt x="10720420" y="2129263"/>
                  <a:pt x="10708503" y="1986866"/>
                  <a:pt x="10704909" y="1805947"/>
                </a:cubicBezTo>
                <a:cubicBezTo>
                  <a:pt x="10701315" y="1625028"/>
                  <a:pt x="10711479" y="1222575"/>
                  <a:pt x="10704909" y="772716"/>
                </a:cubicBezTo>
                <a:cubicBezTo>
                  <a:pt x="10493028" y="808242"/>
                  <a:pt x="10162440" y="758955"/>
                  <a:pt x="9943441" y="772716"/>
                </a:cubicBezTo>
                <a:cubicBezTo>
                  <a:pt x="9724442" y="786477"/>
                  <a:pt x="9696804" y="771114"/>
                  <a:pt x="9479939" y="772716"/>
                </a:cubicBezTo>
                <a:cubicBezTo>
                  <a:pt x="9263074" y="774318"/>
                  <a:pt x="8846024" y="768605"/>
                  <a:pt x="8619148" y="772716"/>
                </a:cubicBezTo>
                <a:cubicBezTo>
                  <a:pt x="8392272" y="776827"/>
                  <a:pt x="7971802" y="792990"/>
                  <a:pt x="7758358" y="772716"/>
                </a:cubicBezTo>
                <a:cubicBezTo>
                  <a:pt x="7544914" y="752443"/>
                  <a:pt x="7547989" y="754864"/>
                  <a:pt x="7394178" y="772716"/>
                </a:cubicBezTo>
                <a:cubicBezTo>
                  <a:pt x="7240367" y="790568"/>
                  <a:pt x="7172476" y="773337"/>
                  <a:pt x="7029998" y="772716"/>
                </a:cubicBezTo>
                <a:cubicBezTo>
                  <a:pt x="6887520" y="772095"/>
                  <a:pt x="6576024" y="795096"/>
                  <a:pt x="6268529" y="772716"/>
                </a:cubicBezTo>
                <a:cubicBezTo>
                  <a:pt x="5961034" y="750336"/>
                  <a:pt x="5918099" y="772881"/>
                  <a:pt x="5606383" y="772716"/>
                </a:cubicBezTo>
                <a:cubicBezTo>
                  <a:pt x="5294667" y="772551"/>
                  <a:pt x="5153245" y="803677"/>
                  <a:pt x="4944237" y="772716"/>
                </a:cubicBezTo>
                <a:cubicBezTo>
                  <a:pt x="4735229" y="741755"/>
                  <a:pt x="4549103" y="759772"/>
                  <a:pt x="4282091" y="772716"/>
                </a:cubicBezTo>
                <a:cubicBezTo>
                  <a:pt x="4015079" y="785660"/>
                  <a:pt x="3925736" y="751584"/>
                  <a:pt x="3818589" y="772716"/>
                </a:cubicBezTo>
                <a:cubicBezTo>
                  <a:pt x="3711442" y="793848"/>
                  <a:pt x="3358176" y="733118"/>
                  <a:pt x="2957798" y="772716"/>
                </a:cubicBezTo>
                <a:cubicBezTo>
                  <a:pt x="2557420" y="812314"/>
                  <a:pt x="2364539" y="813657"/>
                  <a:pt x="2097008" y="772716"/>
                </a:cubicBezTo>
                <a:cubicBezTo>
                  <a:pt x="1829477" y="731776"/>
                  <a:pt x="1686093" y="745228"/>
                  <a:pt x="1335540" y="772716"/>
                </a:cubicBezTo>
                <a:cubicBezTo>
                  <a:pt x="984987" y="800204"/>
                  <a:pt x="941710" y="793327"/>
                  <a:pt x="772716" y="772716"/>
                </a:cubicBezTo>
                <a:close/>
              </a:path>
            </a:pathLst>
          </a:custGeom>
          <a:solidFill>
            <a:srgbClr val="FDF1E9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532986352">
                  <a:prstGeom prst="fram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60A5DF-D5C2-4AF6-8A73-4EA5F1CA75E8}"/>
              </a:ext>
            </a:extLst>
          </p:cNvPr>
          <p:cNvSpPr txBox="1"/>
          <p:nvPr/>
        </p:nvSpPr>
        <p:spPr>
          <a:xfrm>
            <a:off x="1381125" y="3244334"/>
            <a:ext cx="93726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chemeClr val="bg2"/>
                </a:solidFill>
                <a:latin typeface="Kristen ITC" panose="03050502040202030202" pitchFamily="66" charset="0"/>
              </a:rPr>
              <a:t>Childe Hassam, </a:t>
            </a:r>
            <a:r>
              <a:rPr lang="en-US" sz="6000" dirty="0">
                <a:solidFill>
                  <a:schemeClr val="bg2"/>
                </a:solidFill>
                <a:latin typeface="Kristen ITC" panose="03050502040202030202" pitchFamily="66" charset="0"/>
              </a:rPr>
              <a:t>1859-1935</a:t>
            </a:r>
            <a:endParaRPr lang="en-US" sz="800" dirty="0">
              <a:solidFill>
                <a:schemeClr val="bg2"/>
              </a:solidFill>
              <a:latin typeface="Kristen ITC" panose="03050502040202030202" pitchFamily="66" charset="0"/>
            </a:endParaRPr>
          </a:p>
          <a:p>
            <a:pPr algn="ctr"/>
            <a:endParaRPr lang="en-US" sz="6000" dirty="0"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955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tle 1"/>
          <p:cNvSpPr>
            <a:spLocks noGrp="1"/>
          </p:cNvSpPr>
          <p:nvPr>
            <p:ph type="title"/>
          </p:nvPr>
        </p:nvSpPr>
        <p:spPr>
          <a:xfrm>
            <a:off x="991674" y="365125"/>
            <a:ext cx="10201758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r>
              <a:rPr lang="en-US" sz="2200" b="1" dirty="0">
                <a:solidFill>
                  <a:schemeClr val="bg2"/>
                </a:solidFill>
                <a:latin typeface="Kristen ITC" panose="03050502040202030202" pitchFamily="66" charset="0"/>
              </a:rPr>
              <a:t>Manhattan's Misty Sunset,</a:t>
            </a:r>
            <a:r>
              <a:rPr lang="en-US" sz="2200" i="1" dirty="0">
                <a:solidFill>
                  <a:schemeClr val="bg2"/>
                </a:solidFill>
                <a:latin typeface="Kristen ITC" panose="03050502040202030202" pitchFamily="66" charset="0"/>
              </a:rPr>
              <a:t> </a:t>
            </a:r>
            <a:r>
              <a:rPr lang="en-US" sz="2200" dirty="0">
                <a:solidFill>
                  <a:schemeClr val="bg2"/>
                </a:solidFill>
                <a:latin typeface="Kristen ITC" panose="03050502040202030202" pitchFamily="66" charset="0"/>
              </a:rPr>
              <a:t>1911, Oil on canvas, 45.72 x 81.28 cm, Butler Institute of Art</a:t>
            </a:r>
            <a:br>
              <a:rPr lang="en-US" sz="1200" dirty="0">
                <a:solidFill>
                  <a:schemeClr val="bg2"/>
                </a:solidFill>
                <a:latin typeface="Kristen ITC" panose="03050502040202030202" pitchFamily="66" charset="0"/>
              </a:rPr>
            </a:br>
            <a:r>
              <a:rPr lang="en-US" sz="1200" dirty="0">
                <a:solidFill>
                  <a:schemeClr val="bg2"/>
                </a:solidFill>
                <a:latin typeface="Kristen ITC" panose="03050502040202030202" pitchFamily="66" charset="0"/>
                <a:hlinkClick r:id="rId2"/>
              </a:rPr>
              <a:t>http://americanartgallery.org/artist/details/view/sshow/id/131/pictureId/1254</a:t>
            </a:r>
            <a:r>
              <a:rPr lang="en-US" sz="1200" dirty="0">
                <a:solidFill>
                  <a:schemeClr val="bg2"/>
                </a:solidFill>
                <a:latin typeface="Kristen ITC" panose="03050502040202030202" pitchFamily="66" charset="0"/>
              </a:rPr>
              <a:t> </a:t>
            </a:r>
            <a:br>
              <a:rPr lang="en-US" sz="2200" dirty="0">
                <a:solidFill>
                  <a:schemeClr val="bg2"/>
                </a:solidFill>
                <a:latin typeface="Kristen ITC" panose="03050502040202030202" pitchFamily="66" charset="0"/>
              </a:rPr>
            </a:br>
            <a:br>
              <a:rPr lang="en-US" sz="2200" dirty="0">
                <a:solidFill>
                  <a:schemeClr val="bg2"/>
                </a:solidFill>
                <a:latin typeface="Kristen ITC" panose="03050502040202030202" pitchFamily="66" charset="0"/>
              </a:rPr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endParaRPr lang="en-US" sz="2000" b="1" dirty="0"/>
          </a:p>
        </p:txBody>
      </p:sp>
      <p:pic>
        <p:nvPicPr>
          <p:cNvPr id="94211" name="Picture 2" descr="Childe Hassam.jpg (70483 bytes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674" y="1202923"/>
            <a:ext cx="10201758" cy="5481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06423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38AB3-9A69-4DF3-942A-38BA4CD2B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1" y="365127"/>
            <a:ext cx="2312987" cy="1325563"/>
          </a:xfrm>
        </p:spPr>
        <p:txBody>
          <a:bodyPr>
            <a:normAutofit fontScale="90000"/>
          </a:bodyPr>
          <a:lstStyle/>
          <a:p>
            <a:br>
              <a:rPr lang="en-US" sz="2000" dirty="0">
                <a:solidFill>
                  <a:srgbClr val="F7F7F7"/>
                </a:solidFill>
                <a:latin typeface="Harrington" panose="04040505050A02020702" pitchFamily="82" charset="0"/>
              </a:rPr>
            </a:br>
            <a:br>
              <a:rPr lang="en-US" sz="2000" dirty="0">
                <a:solidFill>
                  <a:srgbClr val="F7F7F7"/>
                </a:solidFill>
                <a:latin typeface="Harrington" panose="04040505050A02020702" pitchFamily="82" charset="0"/>
              </a:rPr>
            </a:br>
            <a:br>
              <a:rPr lang="en-US" sz="2000" dirty="0">
                <a:solidFill>
                  <a:srgbClr val="F7F7F7"/>
                </a:solidFill>
                <a:latin typeface="Harrington" panose="04040505050A02020702" pitchFamily="82" charset="0"/>
              </a:rPr>
            </a:br>
            <a:br>
              <a:rPr lang="en-US" sz="2000" dirty="0">
                <a:solidFill>
                  <a:srgbClr val="F7F7F7"/>
                </a:solidFill>
                <a:latin typeface="Harrington" panose="04040505050A02020702" pitchFamily="82" charset="0"/>
              </a:rPr>
            </a:br>
            <a:br>
              <a:rPr lang="en-US" sz="2000" dirty="0">
                <a:solidFill>
                  <a:srgbClr val="F7F7F7"/>
                </a:solidFill>
                <a:latin typeface="Harrington" panose="04040505050A02020702" pitchFamily="82" charset="0"/>
              </a:rPr>
            </a:br>
            <a:br>
              <a:rPr lang="en-US" sz="2000" dirty="0">
                <a:solidFill>
                  <a:srgbClr val="F7F7F7"/>
                </a:solidFill>
                <a:latin typeface="Harrington" panose="04040505050A02020702" pitchFamily="82" charset="0"/>
              </a:rPr>
            </a:br>
            <a:br>
              <a:rPr lang="en-US" sz="2000" dirty="0">
                <a:solidFill>
                  <a:srgbClr val="F7F7F7"/>
                </a:solidFill>
                <a:latin typeface="Harrington" panose="04040505050A02020702" pitchFamily="82" charset="0"/>
              </a:rPr>
            </a:br>
            <a:br>
              <a:rPr lang="en-US" sz="2000" dirty="0">
                <a:solidFill>
                  <a:srgbClr val="F7F7F7"/>
                </a:solidFill>
                <a:latin typeface="Harrington" panose="04040505050A02020702" pitchFamily="82" charset="0"/>
              </a:rPr>
            </a:br>
            <a:br>
              <a:rPr lang="en-US" sz="2000" dirty="0">
                <a:solidFill>
                  <a:srgbClr val="F7F7F7"/>
                </a:solidFill>
                <a:latin typeface="Harrington" panose="04040505050A02020702" pitchFamily="82" charset="0"/>
              </a:rPr>
            </a:br>
            <a:br>
              <a:rPr lang="en-US" sz="2000" dirty="0">
                <a:solidFill>
                  <a:srgbClr val="F7F7F7"/>
                </a:solidFill>
                <a:latin typeface="Harrington" panose="04040505050A02020702" pitchFamily="82" charset="0"/>
              </a:rPr>
            </a:br>
            <a:br>
              <a:rPr lang="en-US" sz="2000" dirty="0">
                <a:solidFill>
                  <a:srgbClr val="F7F7F7"/>
                </a:solidFill>
                <a:latin typeface="Harrington" panose="04040505050A02020702" pitchFamily="82" charset="0"/>
              </a:rPr>
            </a:br>
            <a:br>
              <a:rPr lang="en-US" sz="2000" dirty="0">
                <a:solidFill>
                  <a:srgbClr val="F7F7F7"/>
                </a:solidFill>
                <a:latin typeface="Harrington" panose="04040505050A02020702" pitchFamily="82" charset="0"/>
              </a:rPr>
            </a:br>
            <a:br>
              <a:rPr lang="en-US" sz="2000" dirty="0">
                <a:solidFill>
                  <a:srgbClr val="F7F7F7"/>
                </a:solidFill>
                <a:latin typeface="Harrington" panose="04040505050A02020702" pitchFamily="82" charset="0"/>
              </a:rPr>
            </a:br>
            <a:br>
              <a:rPr lang="en-US" sz="2000" dirty="0">
                <a:solidFill>
                  <a:srgbClr val="F7F7F7"/>
                </a:solidFill>
                <a:latin typeface="Harrington" panose="04040505050A02020702" pitchFamily="82" charset="0"/>
              </a:rPr>
            </a:br>
            <a:br>
              <a:rPr lang="en-US" sz="2000" dirty="0">
                <a:solidFill>
                  <a:srgbClr val="F7F7F7"/>
                </a:solidFill>
                <a:latin typeface="Harrington" panose="04040505050A02020702" pitchFamily="82" charset="0"/>
              </a:rPr>
            </a:br>
            <a:br>
              <a:rPr lang="en-US" sz="2000" dirty="0">
                <a:solidFill>
                  <a:srgbClr val="F7F7F7"/>
                </a:solidFill>
                <a:latin typeface="Harrington" panose="04040505050A02020702" pitchFamily="82" charset="0"/>
              </a:rPr>
            </a:br>
            <a:br>
              <a:rPr lang="en-US" sz="2000" dirty="0">
                <a:solidFill>
                  <a:srgbClr val="F7F7F7"/>
                </a:solidFill>
                <a:latin typeface="Harrington" panose="04040505050A02020702" pitchFamily="82" charset="0"/>
              </a:rPr>
            </a:br>
            <a:br>
              <a:rPr lang="en-US" sz="2000" dirty="0">
                <a:solidFill>
                  <a:srgbClr val="F7F7F7"/>
                </a:solidFill>
                <a:latin typeface="Harrington" panose="04040505050A02020702" pitchFamily="82" charset="0"/>
              </a:rPr>
            </a:br>
            <a:br>
              <a:rPr lang="en-US" sz="2000" dirty="0">
                <a:solidFill>
                  <a:srgbClr val="F7F7F7"/>
                </a:solidFill>
                <a:latin typeface="Harrington" panose="04040505050A02020702" pitchFamily="82" charset="0"/>
              </a:rPr>
            </a:br>
            <a:br>
              <a:rPr lang="en-US" sz="2000" dirty="0">
                <a:solidFill>
                  <a:srgbClr val="F7F7F7"/>
                </a:solidFill>
                <a:latin typeface="Harrington" panose="04040505050A02020702" pitchFamily="82" charset="0"/>
              </a:rPr>
            </a:br>
            <a:br>
              <a:rPr lang="en-US" sz="2000" dirty="0">
                <a:solidFill>
                  <a:srgbClr val="F7F7F7"/>
                </a:solidFill>
                <a:latin typeface="Harrington" panose="04040505050A02020702" pitchFamily="82" charset="0"/>
              </a:rPr>
            </a:br>
            <a:br>
              <a:rPr lang="en-US" sz="2000" dirty="0">
                <a:solidFill>
                  <a:srgbClr val="F7F7F7"/>
                </a:solidFill>
                <a:latin typeface="Harrington" panose="04040505050A02020702" pitchFamily="82" charset="0"/>
              </a:rPr>
            </a:br>
            <a:br>
              <a:rPr lang="en-US" sz="2000" dirty="0">
                <a:solidFill>
                  <a:srgbClr val="F7F7F7"/>
                </a:solidFill>
                <a:latin typeface="Harrington" panose="04040505050A02020702" pitchFamily="82" charset="0"/>
              </a:rPr>
            </a:br>
            <a:br>
              <a:rPr lang="en-US" sz="2000" dirty="0">
                <a:solidFill>
                  <a:srgbClr val="F7F7F7"/>
                </a:solidFill>
                <a:latin typeface="Harrington" panose="04040505050A02020702" pitchFamily="82" charset="0"/>
              </a:rPr>
            </a:br>
            <a:br>
              <a:rPr lang="en-US" sz="2000" dirty="0">
                <a:solidFill>
                  <a:srgbClr val="F7F7F7"/>
                </a:solidFill>
                <a:latin typeface="Harrington" panose="04040505050A02020702" pitchFamily="82" charset="0"/>
              </a:rPr>
            </a:br>
            <a:br>
              <a:rPr lang="en-US" sz="2000" dirty="0">
                <a:solidFill>
                  <a:srgbClr val="F7F7F7"/>
                </a:solidFill>
                <a:latin typeface="Harrington" panose="04040505050A02020702" pitchFamily="82" charset="0"/>
              </a:rPr>
            </a:br>
            <a:br>
              <a:rPr lang="en-US" sz="2000" dirty="0">
                <a:solidFill>
                  <a:srgbClr val="F7F7F7"/>
                </a:solidFill>
                <a:latin typeface="Harrington" panose="04040505050A02020702" pitchFamily="82" charset="0"/>
              </a:rPr>
            </a:br>
            <a:br>
              <a:rPr lang="en-US" sz="2000" dirty="0">
                <a:solidFill>
                  <a:srgbClr val="F7F7F7"/>
                </a:solidFill>
                <a:latin typeface="Harrington" panose="04040505050A02020702" pitchFamily="82" charset="0"/>
              </a:rPr>
            </a:br>
            <a:br>
              <a:rPr lang="en-US" sz="2000" dirty="0">
                <a:solidFill>
                  <a:srgbClr val="F7F7F7"/>
                </a:solidFill>
                <a:latin typeface="Harrington" panose="04040505050A02020702" pitchFamily="82" charset="0"/>
              </a:rPr>
            </a:br>
            <a:r>
              <a:rPr lang="en-US" sz="2000" b="1" dirty="0">
                <a:solidFill>
                  <a:schemeClr val="bg2"/>
                </a:solidFill>
                <a:latin typeface="Kristen ITC" panose="03050502040202030202" pitchFamily="66" charset="0"/>
              </a:rPr>
              <a:t>Sunset at Sea</a:t>
            </a:r>
            <a:r>
              <a:rPr lang="en-US" sz="2000" dirty="0">
                <a:solidFill>
                  <a:schemeClr val="bg2"/>
                </a:solidFill>
                <a:latin typeface="Kristen ITC" panose="03050502040202030202" pitchFamily="66" charset="0"/>
              </a:rPr>
              <a:t>, 1911</a:t>
            </a:r>
            <a:br>
              <a:rPr lang="en-US" sz="2000" dirty="0">
                <a:solidFill>
                  <a:schemeClr val="bg2"/>
                </a:solidFill>
                <a:latin typeface="Kristen ITC" panose="03050502040202030202" pitchFamily="66" charset="0"/>
              </a:rPr>
            </a:br>
            <a:r>
              <a:rPr lang="en-US" sz="2000" dirty="0">
                <a:solidFill>
                  <a:schemeClr val="bg2"/>
                </a:solidFill>
                <a:latin typeface="Kristen ITC" panose="03050502040202030202" pitchFamily="66" charset="0"/>
              </a:rPr>
              <a:t>Oil on canvas, </a:t>
            </a:r>
            <a:br>
              <a:rPr lang="en-US" sz="2000" dirty="0">
                <a:solidFill>
                  <a:schemeClr val="bg2"/>
                </a:solidFill>
                <a:latin typeface="Kristen ITC" panose="03050502040202030202" pitchFamily="66" charset="0"/>
              </a:rPr>
            </a:br>
            <a:r>
              <a:rPr lang="en-US" sz="2000" dirty="0">
                <a:solidFill>
                  <a:schemeClr val="bg2"/>
                </a:solidFill>
                <a:latin typeface="Kristen ITC" panose="03050502040202030202" pitchFamily="66" charset="0"/>
              </a:rPr>
              <a:t>87.22x87.63 cm, Private collection </a:t>
            </a:r>
            <a:r>
              <a:rPr lang="en-US" sz="1300" dirty="0">
                <a:solidFill>
                  <a:srgbClr val="F7F7F7"/>
                </a:solidFill>
                <a:latin typeface="Kristen ITC" panose="03050502040202030202" pitchFamily="66" charset="0"/>
                <a:hlinkClick r:id="rId2"/>
              </a:rPr>
              <a:t>https://www.incollect.com/articles/american-impressionist-childe-hassam-and-the-isles-of-shoals</a:t>
            </a:r>
            <a:r>
              <a:rPr lang="en-US" sz="1300" dirty="0">
                <a:solidFill>
                  <a:srgbClr val="F7F7F7"/>
                </a:solidFill>
                <a:latin typeface="Kristen ITC" panose="03050502040202030202" pitchFamily="66" charset="0"/>
              </a:rPr>
              <a:t> 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689FDD53-35C4-4223-A2FD-5DF255081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988" y="0"/>
            <a:ext cx="68310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88515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54072-8D5C-4C80-B519-55EF0F8F9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5179" y="365127"/>
            <a:ext cx="3081763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2000" b="1" dirty="0">
                <a:latin typeface="Harrington" panose="04040505050A02020702" pitchFamily="82" charset="0"/>
              </a:rPr>
            </a:br>
            <a:br>
              <a:rPr lang="en-US" sz="2000" b="1" dirty="0">
                <a:latin typeface="Harrington" panose="04040505050A02020702" pitchFamily="82" charset="0"/>
              </a:rPr>
            </a:br>
            <a:br>
              <a:rPr lang="en-US" sz="2000" b="1" dirty="0">
                <a:latin typeface="Harrington" panose="04040505050A02020702" pitchFamily="82" charset="0"/>
              </a:rPr>
            </a:br>
            <a:br>
              <a:rPr lang="en-US" sz="2000" b="1" dirty="0">
                <a:latin typeface="Harrington" panose="04040505050A02020702" pitchFamily="82" charset="0"/>
              </a:rPr>
            </a:br>
            <a:br>
              <a:rPr lang="en-US" sz="2000" b="1" dirty="0">
                <a:latin typeface="Harrington" panose="04040505050A02020702" pitchFamily="82" charset="0"/>
              </a:rPr>
            </a:br>
            <a:br>
              <a:rPr lang="en-US" sz="2000" b="1" dirty="0">
                <a:latin typeface="Harrington" panose="04040505050A02020702" pitchFamily="82" charset="0"/>
              </a:rPr>
            </a:br>
            <a:br>
              <a:rPr lang="en-US" sz="2000" b="1" dirty="0">
                <a:latin typeface="Harrington" panose="04040505050A02020702" pitchFamily="82" charset="0"/>
              </a:rPr>
            </a:br>
            <a:br>
              <a:rPr lang="en-US" sz="2000" b="1" dirty="0">
                <a:latin typeface="Harrington" panose="04040505050A02020702" pitchFamily="82" charset="0"/>
              </a:rPr>
            </a:br>
            <a:br>
              <a:rPr lang="en-US" sz="2000" b="1" dirty="0">
                <a:latin typeface="Harrington" panose="04040505050A02020702" pitchFamily="82" charset="0"/>
              </a:rPr>
            </a:br>
            <a:br>
              <a:rPr lang="en-US" sz="2000" b="1" dirty="0">
                <a:latin typeface="Harrington" panose="04040505050A02020702" pitchFamily="82" charset="0"/>
              </a:rPr>
            </a:br>
            <a:br>
              <a:rPr lang="en-US" sz="2000" b="1" dirty="0">
                <a:latin typeface="Harrington" panose="04040505050A02020702" pitchFamily="82" charset="0"/>
              </a:rPr>
            </a:br>
            <a:br>
              <a:rPr lang="en-US" sz="2000" b="1" dirty="0">
                <a:latin typeface="Harrington" panose="04040505050A02020702" pitchFamily="82" charset="0"/>
              </a:rPr>
            </a:br>
            <a:br>
              <a:rPr lang="en-US" sz="2000" b="1" dirty="0">
                <a:latin typeface="Harrington" panose="04040505050A02020702" pitchFamily="82" charset="0"/>
              </a:rPr>
            </a:br>
            <a:br>
              <a:rPr lang="en-US" sz="2000" b="1" dirty="0">
                <a:latin typeface="Harrington" panose="04040505050A02020702" pitchFamily="82" charset="0"/>
              </a:rPr>
            </a:br>
            <a:br>
              <a:rPr lang="en-US" sz="2000" b="1" dirty="0">
                <a:latin typeface="Harrington" panose="04040505050A02020702" pitchFamily="82" charset="0"/>
              </a:rPr>
            </a:br>
            <a:br>
              <a:rPr lang="en-US" sz="2000" b="1" dirty="0">
                <a:latin typeface="Harrington" panose="04040505050A02020702" pitchFamily="82" charset="0"/>
              </a:rPr>
            </a:br>
            <a:br>
              <a:rPr lang="en-US" sz="2000" b="1" dirty="0">
                <a:latin typeface="Harrington" panose="04040505050A02020702" pitchFamily="82" charset="0"/>
              </a:rPr>
            </a:br>
            <a:br>
              <a:rPr lang="en-US" sz="2000" b="1" dirty="0">
                <a:latin typeface="Harrington" panose="04040505050A02020702" pitchFamily="82" charset="0"/>
              </a:rPr>
            </a:br>
            <a:br>
              <a:rPr lang="en-US" sz="2000" b="1" dirty="0">
                <a:latin typeface="Harrington" panose="04040505050A02020702" pitchFamily="82" charset="0"/>
              </a:rPr>
            </a:br>
            <a:br>
              <a:rPr lang="en-US" sz="2000" b="1" dirty="0">
                <a:latin typeface="Harrington" panose="04040505050A02020702" pitchFamily="82" charset="0"/>
              </a:rPr>
            </a:br>
            <a:br>
              <a:rPr lang="en-US" sz="2000" b="1" dirty="0">
                <a:latin typeface="Harrington" panose="04040505050A02020702" pitchFamily="82" charset="0"/>
              </a:rPr>
            </a:br>
            <a:br>
              <a:rPr lang="en-US" sz="2000" b="1" dirty="0">
                <a:latin typeface="Harrington" panose="04040505050A02020702" pitchFamily="82" charset="0"/>
              </a:rPr>
            </a:br>
            <a:br>
              <a:rPr lang="en-US" sz="2000" b="1" dirty="0">
                <a:latin typeface="Harrington" panose="04040505050A02020702" pitchFamily="82" charset="0"/>
              </a:rPr>
            </a:br>
            <a:br>
              <a:rPr lang="en-US" sz="2000" b="1" dirty="0">
                <a:latin typeface="Harrington" panose="04040505050A02020702" pitchFamily="82" charset="0"/>
              </a:rPr>
            </a:br>
            <a:br>
              <a:rPr lang="en-US" sz="2000" b="1" dirty="0">
                <a:latin typeface="Harrington" panose="04040505050A02020702" pitchFamily="82" charset="0"/>
              </a:rPr>
            </a:br>
            <a:br>
              <a:rPr lang="en-US" sz="2000" b="1" dirty="0">
                <a:latin typeface="Harrington" panose="04040505050A02020702" pitchFamily="82" charset="0"/>
              </a:rPr>
            </a:br>
            <a:br>
              <a:rPr lang="en-US" sz="2000" b="1" dirty="0">
                <a:latin typeface="Harrington" panose="04040505050A02020702" pitchFamily="82" charset="0"/>
              </a:rPr>
            </a:br>
            <a:br>
              <a:rPr lang="en-US" sz="2200" b="1" dirty="0">
                <a:latin typeface="Harrington" panose="04040505050A02020702" pitchFamily="82" charset="0"/>
              </a:rPr>
            </a:br>
            <a:r>
              <a:rPr lang="en-US" sz="2000" b="1" dirty="0">
                <a:solidFill>
                  <a:srgbClr val="F7F7F7"/>
                </a:solidFill>
                <a:latin typeface="Kristen ITC" panose="03050502040202030202" pitchFamily="66" charset="0"/>
              </a:rPr>
              <a:t>South Gorge, Appledore, Isles of Shoals,</a:t>
            </a:r>
            <a:r>
              <a:rPr lang="en-US" sz="2000" dirty="0">
                <a:solidFill>
                  <a:srgbClr val="F7F7F7"/>
                </a:solidFill>
                <a:latin typeface="Kristen ITC" panose="03050502040202030202" pitchFamily="66" charset="0"/>
              </a:rPr>
              <a:t> 1912</a:t>
            </a:r>
            <a:br>
              <a:rPr lang="en-US" sz="2000" dirty="0">
                <a:solidFill>
                  <a:srgbClr val="F7F7F7"/>
                </a:solidFill>
                <a:latin typeface="Kristen ITC" panose="03050502040202030202" pitchFamily="66" charset="0"/>
              </a:rPr>
            </a:br>
            <a:r>
              <a:rPr lang="en-US" sz="2000" dirty="0">
                <a:solidFill>
                  <a:srgbClr val="F7F7F7"/>
                </a:solidFill>
                <a:latin typeface="Kristen ITC" panose="03050502040202030202" pitchFamily="66" charset="0"/>
              </a:rPr>
              <a:t>Oil on Canvas, 59.7 x 49.5 cm, Newark Museum, NJ, USA </a:t>
            </a:r>
            <a:r>
              <a:rPr lang="en-US" sz="1300" dirty="0">
                <a:latin typeface="Kristen ITC" panose="03050502040202030202" pitchFamily="66" charset="0"/>
                <a:hlinkClick r:id="rId2"/>
              </a:rPr>
              <a:t>https://www.incollect.com/articles/american-impressionist-childe-hassam-and-the-isles-of-shoals</a:t>
            </a:r>
            <a:r>
              <a:rPr lang="en-US" sz="1300" dirty="0">
                <a:latin typeface="Kristen ITC" panose="03050502040202030202" pitchFamily="66" charset="0"/>
              </a:rPr>
              <a:t> 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EC9F6BCD-BC86-400E-A650-303743660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059" y="0"/>
            <a:ext cx="5635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69043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325532BC-2072-4EDE-8A7E-F3C44B47D6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33"/>
          <a:stretch/>
        </p:blipFill>
        <p:spPr bwMode="auto">
          <a:xfrm>
            <a:off x="170437" y="166788"/>
            <a:ext cx="8699244" cy="652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15BAC4-C413-4416-96D9-537487E75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69682" y="1198880"/>
            <a:ext cx="3151882" cy="38709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1800" b="1" dirty="0">
                <a:solidFill>
                  <a:schemeClr val="bg2"/>
                </a:solidFill>
                <a:latin typeface="Kristen ITC" panose="03050502040202030202" pitchFamily="66" charset="0"/>
              </a:rPr>
              <a:t>The Cove, </a:t>
            </a:r>
            <a:r>
              <a:rPr lang="en-US" sz="1800" dirty="0">
                <a:solidFill>
                  <a:schemeClr val="bg2"/>
                </a:solidFill>
                <a:latin typeface="Kristen ITC" panose="03050502040202030202" pitchFamily="66" charset="0"/>
              </a:rPr>
              <a:t>1912, Watercolor on Paper, 35.56x50.8 cm, Wichita Art Museum, Wichita, KS, USA </a:t>
            </a:r>
            <a:r>
              <a:rPr lang="en-US" sz="1200" dirty="0">
                <a:solidFill>
                  <a:srgbClr val="FFFFFF"/>
                </a:solidFill>
                <a:latin typeface="Kristen ITC" panose="03050502040202030202" pitchFamily="66" charset="0"/>
                <a:hlinkClick r:id="rId3"/>
              </a:rPr>
              <a:t>https://www.incollect.com/articles/american-impressionist-childe-hassam-and-the-isles-of-shoals</a:t>
            </a:r>
            <a:r>
              <a:rPr lang="en-US" sz="1200" dirty="0">
                <a:solidFill>
                  <a:srgbClr val="FFFFFF"/>
                </a:solidFill>
                <a:latin typeface="Kristen ITC" panose="03050502040202030202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016838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le 1"/>
          <p:cNvSpPr>
            <a:spLocks noGrp="1"/>
          </p:cNvSpPr>
          <p:nvPr>
            <p:ph type="title"/>
          </p:nvPr>
        </p:nvSpPr>
        <p:spPr>
          <a:xfrm>
            <a:off x="200025" y="365125"/>
            <a:ext cx="8220075" cy="1325563"/>
          </a:xfrm>
        </p:spPr>
        <p:txBody>
          <a:bodyPr>
            <a:normAutofit fontScale="90000"/>
          </a:bodyPr>
          <a:lstStyle/>
          <a:p>
            <a:br>
              <a:rPr lang="en-US" sz="2400" b="1" dirty="0"/>
            </a:br>
            <a:br>
              <a:rPr lang="en-US" sz="2400" b="1" dirty="0"/>
            </a:br>
            <a:br>
              <a:rPr lang="en-US" sz="2400" b="1" dirty="0"/>
            </a:br>
            <a:br>
              <a:rPr lang="en-US" sz="2400" b="1" dirty="0"/>
            </a:br>
            <a:br>
              <a:rPr lang="en-US" sz="2400" b="1" dirty="0"/>
            </a:br>
            <a:br>
              <a:rPr lang="en-US" sz="2400" b="1" dirty="0"/>
            </a:br>
            <a:r>
              <a:rPr lang="en-US" sz="2200" b="1" dirty="0">
                <a:solidFill>
                  <a:schemeClr val="bg2"/>
                </a:solidFill>
                <a:latin typeface="Kristen ITC" panose="03050502040202030202" pitchFamily="66" charset="0"/>
              </a:rPr>
              <a:t>The Avenue of Rain, </a:t>
            </a:r>
            <a:r>
              <a:rPr lang="en-US" sz="2200" dirty="0">
                <a:solidFill>
                  <a:schemeClr val="bg2"/>
                </a:solidFill>
                <a:latin typeface="Kristen ITC" panose="03050502040202030202" pitchFamily="66" charset="0"/>
              </a:rPr>
              <a:t>1917, oil on canvas, The </a:t>
            </a:r>
            <a:br>
              <a:rPr lang="en-US" sz="2200" dirty="0">
                <a:solidFill>
                  <a:schemeClr val="bg2"/>
                </a:solidFill>
                <a:latin typeface="Kristen ITC" panose="03050502040202030202" pitchFamily="66" charset="0"/>
              </a:rPr>
            </a:br>
            <a:r>
              <a:rPr lang="en-US" sz="2200" dirty="0">
                <a:solidFill>
                  <a:schemeClr val="bg2"/>
                </a:solidFill>
                <a:latin typeface="Kristen ITC" panose="03050502040202030202" pitchFamily="66" charset="0"/>
              </a:rPr>
              <a:t>White House, Washington, DC</a:t>
            </a:r>
            <a:br>
              <a:rPr lang="en-US" sz="2200" dirty="0">
                <a:solidFill>
                  <a:schemeClr val="bg2"/>
                </a:solidFill>
                <a:latin typeface="Kristen ITC" panose="03050502040202030202" pitchFamily="66" charset="0"/>
              </a:rPr>
            </a:br>
            <a:r>
              <a:rPr lang="en-US" sz="2200" dirty="0">
                <a:solidFill>
                  <a:schemeClr val="bg2"/>
                </a:solidFill>
                <a:latin typeface="Kristen ITC" panose="03050502040202030202" pitchFamily="66" charset="0"/>
              </a:rPr>
              <a:t>". . . The avenue is Fifth Avenue, frequently decorated with American flags as American sentiment moved . . . from isolationism toward Intervention. The artist's most striking device here is the projection of flags into the picture from points of unseen anchor beyond the frame . . . . In one sense</a:t>
            </a:r>
            <a:br>
              <a:rPr lang="en-US" sz="2200" dirty="0">
                <a:solidFill>
                  <a:schemeClr val="bg2"/>
                </a:solidFill>
                <a:latin typeface="Kristen ITC" panose="03050502040202030202" pitchFamily="66" charset="0"/>
              </a:rPr>
            </a:br>
            <a:r>
              <a:rPr lang="en-US" sz="2200" dirty="0">
                <a:solidFill>
                  <a:schemeClr val="bg2"/>
                </a:solidFill>
                <a:latin typeface="Kristen ITC" panose="03050502040202030202" pitchFamily="66" charset="0"/>
              </a:rPr>
              <a:t>the flags become the surface of the painting . . . .</a:t>
            </a:r>
            <a:br>
              <a:rPr lang="en-US" sz="1200" dirty="0">
                <a:solidFill>
                  <a:schemeClr val="bg2"/>
                </a:solidFill>
                <a:latin typeface="Kristen ITC" panose="03050502040202030202" pitchFamily="66" charset="0"/>
              </a:rPr>
            </a:br>
            <a:r>
              <a:rPr lang="en-US" sz="1200" dirty="0">
                <a:solidFill>
                  <a:schemeClr val="bg2"/>
                </a:solidFill>
                <a:latin typeface="Kristen ITC" panose="03050502040202030202" pitchFamily="66" charset="0"/>
                <a:hlinkClick r:id="rId2"/>
              </a:rPr>
              <a:t>https://www.whitehousehistory.org/photos/treasures-of-the-white-house-avenue-in-the-rain</a:t>
            </a:r>
            <a:r>
              <a:rPr lang="en-US" sz="1200" dirty="0">
                <a:solidFill>
                  <a:schemeClr val="bg2"/>
                </a:solidFill>
                <a:latin typeface="Kristen ITC" panose="03050502040202030202" pitchFamily="66" charset="0"/>
              </a:rPr>
              <a:t> </a:t>
            </a:r>
            <a:br>
              <a:rPr lang="en-US" sz="2200" dirty="0">
                <a:solidFill>
                  <a:schemeClr val="bg2"/>
                </a:solidFill>
                <a:latin typeface="Kristen ITC" panose="03050502040202030202" pitchFamily="66" charset="0"/>
              </a:rPr>
            </a:br>
            <a:br>
              <a:rPr lang="en-US" sz="2200" dirty="0">
                <a:solidFill>
                  <a:schemeClr val="bg2"/>
                </a:solidFill>
                <a:latin typeface="Kristen ITC" panose="03050502040202030202" pitchFamily="66" charset="0"/>
              </a:rPr>
            </a:br>
            <a:endParaRPr lang="en-US" sz="2200" b="1" dirty="0">
              <a:solidFill>
                <a:schemeClr val="bg2"/>
              </a:solidFill>
              <a:latin typeface="Kristen ITC" panose="03050502040202030202" pitchFamily="66" charset="0"/>
            </a:endParaRPr>
          </a:p>
        </p:txBody>
      </p:sp>
      <p:pic>
        <p:nvPicPr>
          <p:cNvPr id="95235" name="Picture 2" descr="File:The Avenue in the Rain Frederick Childe Hassam 1917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2975" y="173831"/>
            <a:ext cx="3429000" cy="651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6" name="Picture 4" descr="http://artseverydayliving.com/blog/wp-content/uploads/2011/11/White-House-Barack_Obama_worrking_on_his_desk_in_the_Ovale_Offic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2934715"/>
            <a:ext cx="5629275" cy="3749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92338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US" sz="2000" b="1" dirty="0"/>
            </a:br>
            <a:r>
              <a:rPr lang="en-US" sz="2000" b="1" dirty="0">
                <a:solidFill>
                  <a:schemeClr val="bg2"/>
                </a:solidFill>
                <a:latin typeface="Kristen ITC" panose="03050502040202030202" pitchFamily="66" charset="0"/>
              </a:rPr>
              <a:t>Avenue of the Allies,</a:t>
            </a:r>
            <a:r>
              <a:rPr lang="en-US" sz="2000" dirty="0">
                <a:solidFill>
                  <a:schemeClr val="bg2"/>
                </a:solidFill>
                <a:latin typeface="Kristen ITC" panose="03050502040202030202" pitchFamily="66" charset="0"/>
              </a:rPr>
              <a:t> 1917, oil on canvas, Telfair Museum of Art, Savannah </a:t>
            </a:r>
            <a:br>
              <a:rPr lang="en-US" sz="1200" dirty="0">
                <a:solidFill>
                  <a:schemeClr val="bg2"/>
                </a:solidFill>
                <a:latin typeface="Kristen ITC" panose="03050502040202030202" pitchFamily="66" charset="0"/>
              </a:rPr>
            </a:br>
            <a:r>
              <a:rPr lang="en-US" sz="1200" dirty="0">
                <a:solidFill>
                  <a:schemeClr val="bg2"/>
                </a:solidFill>
                <a:latin typeface="Kristen ITC" panose="03050502040202030202" pitchFamily="66" charset="0"/>
                <a:hlinkClick r:id="rId2"/>
              </a:rPr>
              <a:t>https://collections.telfair.org/objects/5335/avenue-of-the-allies</a:t>
            </a:r>
            <a:r>
              <a:rPr lang="en-US" sz="1200" dirty="0">
                <a:solidFill>
                  <a:schemeClr val="bg2"/>
                </a:solidFill>
                <a:latin typeface="Kristen ITC" panose="03050502040202030202" pitchFamily="66" charset="0"/>
              </a:rPr>
              <a:t> </a:t>
            </a:r>
            <a:br>
              <a:rPr lang="en-US" sz="2000" dirty="0">
                <a:solidFill>
                  <a:schemeClr val="bg2"/>
                </a:solidFill>
                <a:latin typeface="Kristen ITC" panose="03050502040202030202" pitchFamily="66" charset="0"/>
              </a:rPr>
            </a:br>
            <a:r>
              <a:rPr lang="en-US" sz="2000" b="1" dirty="0">
                <a:solidFill>
                  <a:schemeClr val="bg2"/>
                </a:solidFill>
                <a:latin typeface="Kristen ITC" panose="03050502040202030202" pitchFamily="66" charset="0"/>
              </a:rPr>
              <a:t>Allies Day, May 1917,</a:t>
            </a:r>
            <a:r>
              <a:rPr lang="en-US" sz="2000" dirty="0">
                <a:solidFill>
                  <a:schemeClr val="bg2"/>
                </a:solidFill>
                <a:latin typeface="Kristen ITC" panose="03050502040202030202" pitchFamily="66" charset="0"/>
              </a:rPr>
              <a:t> 1917, oil on canvas, 92.7 x 76.8 cm, NGA</a:t>
            </a:r>
            <a:br>
              <a:rPr lang="en-US" sz="1200" dirty="0">
                <a:solidFill>
                  <a:schemeClr val="bg2"/>
                </a:solidFill>
                <a:latin typeface="Kristen ITC" panose="03050502040202030202" pitchFamily="66" charset="0"/>
              </a:rPr>
            </a:br>
            <a:r>
              <a:rPr lang="en-US" sz="1200" dirty="0">
                <a:solidFill>
                  <a:schemeClr val="bg2"/>
                </a:solidFill>
                <a:latin typeface="Kristen ITC" panose="03050502040202030202" pitchFamily="66" charset="0"/>
                <a:hlinkClick r:id="rId3"/>
              </a:rPr>
              <a:t>https://www.nga.gov/artworks/30115-allies-day-may-1917</a:t>
            </a:r>
            <a:r>
              <a:rPr lang="en-US" sz="1200" dirty="0">
                <a:solidFill>
                  <a:schemeClr val="bg2"/>
                </a:solidFill>
                <a:latin typeface="Kristen ITC" panose="03050502040202030202" pitchFamily="66" charset="0"/>
              </a:rPr>
              <a:t> </a:t>
            </a:r>
            <a:br>
              <a:rPr lang="en-US" sz="2000" dirty="0">
                <a:solidFill>
                  <a:schemeClr val="bg2"/>
                </a:solidFill>
                <a:latin typeface="Kristen ITC" panose="03050502040202030202" pitchFamily="66" charset="0"/>
              </a:rPr>
            </a:br>
            <a:br>
              <a:rPr lang="en-US" sz="2000" dirty="0">
                <a:solidFill>
                  <a:schemeClr val="bg2"/>
                </a:solidFill>
                <a:latin typeface="Kristen ITC" panose="03050502040202030202" pitchFamily="66" charset="0"/>
              </a:rPr>
            </a:br>
            <a:br>
              <a:rPr lang="en-US" sz="2000" dirty="0">
                <a:latin typeface="Kristen ITC" panose="03050502040202030202" pitchFamily="66" charset="0"/>
              </a:rPr>
            </a:br>
            <a:br>
              <a:rPr lang="en-US" sz="2000" dirty="0"/>
            </a:br>
            <a:endParaRPr lang="en-US" sz="2000" b="1" dirty="0"/>
          </a:p>
        </p:txBody>
      </p:sp>
      <p:pic>
        <p:nvPicPr>
          <p:cNvPr id="96259" name="Picture 2" descr="http://0.tqn.com/d/arthistory/1/0/F/g/pa_neh_2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850" y="1371600"/>
            <a:ext cx="4349750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0" name="Picture 4" descr="http://artseverydayliving.com/blog/wp-content/uploads/2012/06/avenue-of-the-allies-aka-flags-on-the-waldor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75" y="1371600"/>
            <a:ext cx="4416425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65001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itle 1"/>
          <p:cNvSpPr>
            <a:spLocks noGrp="1"/>
          </p:cNvSpPr>
          <p:nvPr>
            <p:ph type="title"/>
          </p:nvPr>
        </p:nvSpPr>
        <p:spPr>
          <a:xfrm>
            <a:off x="843281" y="365125"/>
            <a:ext cx="541909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>
                <a:solidFill>
                  <a:schemeClr val="bg2"/>
                </a:solidFill>
                <a:latin typeface="Kristen ITC" panose="03050502040202030202" pitchFamily="66" charset="0"/>
              </a:rPr>
              <a:t>The Union Jack, New York, April Morning, </a:t>
            </a:r>
            <a:r>
              <a:rPr lang="en-US" sz="2000" dirty="0">
                <a:solidFill>
                  <a:schemeClr val="bg2"/>
                </a:solidFill>
                <a:latin typeface="Kristen ITC" panose="03050502040202030202" pitchFamily="66" charset="0"/>
              </a:rPr>
              <a:t>1918, Oil on canvas, 91.3 X 76.5 cm, Hirshhorn Museum</a:t>
            </a:r>
            <a:br>
              <a:rPr lang="en-US" sz="1200" dirty="0">
                <a:solidFill>
                  <a:schemeClr val="bg2"/>
                </a:solidFill>
                <a:latin typeface="Kristen ITC" panose="03050502040202030202" pitchFamily="66" charset="0"/>
              </a:rPr>
            </a:br>
            <a:r>
              <a:rPr lang="en-US" sz="1300" b="1" dirty="0">
                <a:solidFill>
                  <a:schemeClr val="bg2"/>
                </a:solidFill>
                <a:latin typeface="Kristen ITC" panose="03050502040202030202" pitchFamily="66" charset="0"/>
                <a:hlinkClick r:id="rId2"/>
              </a:rPr>
              <a:t>https://www.si.edu/object/union-jack-new-york-april-morning%3Ahmsg_66.2402</a:t>
            </a:r>
            <a:r>
              <a:rPr lang="en-US" sz="1300" b="1" dirty="0">
                <a:solidFill>
                  <a:schemeClr val="bg2"/>
                </a:solidFill>
                <a:latin typeface="Kristen ITC" panose="03050502040202030202" pitchFamily="66" charset="0"/>
              </a:rPr>
              <a:t> </a:t>
            </a:r>
            <a:br>
              <a:rPr lang="en-US" sz="1300" b="1" dirty="0">
                <a:solidFill>
                  <a:schemeClr val="bg2"/>
                </a:solidFill>
                <a:latin typeface="Kristen ITC" panose="03050502040202030202" pitchFamily="66" charset="0"/>
              </a:rPr>
            </a:br>
            <a:r>
              <a:rPr lang="en-US" sz="2000" b="1" dirty="0">
                <a:solidFill>
                  <a:schemeClr val="bg2"/>
                </a:solidFill>
                <a:latin typeface="Kristen ITC" panose="03050502040202030202" pitchFamily="66" charset="0"/>
              </a:rPr>
              <a:t>Avenue of the Allies, Great Britain, </a:t>
            </a:r>
            <a:r>
              <a:rPr lang="en-US" sz="2000" dirty="0">
                <a:solidFill>
                  <a:schemeClr val="bg2"/>
                </a:solidFill>
                <a:latin typeface="Kristen ITC" panose="03050502040202030202" pitchFamily="66" charset="0"/>
              </a:rPr>
              <a:t>1918, oil on canvas, 91.4 x 72.1 cm, The MET</a:t>
            </a:r>
            <a:br>
              <a:rPr lang="en-US" sz="1200" dirty="0">
                <a:solidFill>
                  <a:schemeClr val="bg2"/>
                </a:solidFill>
                <a:latin typeface="Kristen ITC" panose="03050502040202030202" pitchFamily="66" charset="0"/>
              </a:rPr>
            </a:br>
            <a:r>
              <a:rPr lang="en-US" sz="1300" b="1" dirty="0">
                <a:solidFill>
                  <a:schemeClr val="bg2"/>
                </a:solidFill>
                <a:latin typeface="Kristen ITC" panose="03050502040202030202" pitchFamily="66" charset="0"/>
                <a:hlinkClick r:id="rId3"/>
              </a:rPr>
              <a:t>https://www.metmuseum.org/art/collection/search/11028</a:t>
            </a:r>
            <a:r>
              <a:rPr lang="en-US" sz="1300" b="1" dirty="0">
                <a:solidFill>
                  <a:schemeClr val="bg2"/>
                </a:solidFill>
                <a:latin typeface="Kristen ITC" panose="03050502040202030202" pitchFamily="66" charset="0"/>
              </a:rPr>
              <a:t> </a:t>
            </a:r>
            <a:br>
              <a:rPr lang="en-US" sz="1300" b="1" dirty="0">
                <a:solidFill>
                  <a:schemeClr val="bg2"/>
                </a:solidFill>
                <a:latin typeface="Kristen ITC" panose="03050502040202030202" pitchFamily="66" charset="0"/>
              </a:rPr>
            </a:br>
            <a:br>
              <a:rPr lang="en-US" sz="2000" dirty="0">
                <a:solidFill>
                  <a:schemeClr val="bg2"/>
                </a:solidFill>
                <a:latin typeface="Kristen ITC" panose="03050502040202030202" pitchFamily="66" charset="0"/>
              </a:rPr>
            </a:br>
            <a:endParaRPr lang="en-US" sz="2000" b="1" dirty="0">
              <a:solidFill>
                <a:schemeClr val="bg2"/>
              </a:solidFill>
              <a:latin typeface="Kristen ITC" panose="03050502040202030202" pitchFamily="66" charset="0"/>
            </a:endParaRPr>
          </a:p>
        </p:txBody>
      </p:sp>
      <p:pic>
        <p:nvPicPr>
          <p:cNvPr id="97283" name="Picture 2" descr="http://ids.si.edu/ids/deliveryService?id=http://www.hirshhorn.si.edu/dynamic/collection_images/full/66.2402.jpg&amp;max=4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107" y="2385060"/>
            <a:ext cx="3627438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4" name="Picture 4" descr="Avenue of the Allies, Great Britain, 19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370" y="241935"/>
            <a:ext cx="5086350" cy="648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74758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2A7F8-932E-335E-DA9E-6B5E15070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3025" y="1351280"/>
            <a:ext cx="3228975" cy="5506720"/>
          </a:xfrm>
        </p:spPr>
        <p:txBody>
          <a:bodyPr>
            <a:noAutofit/>
          </a:bodyPr>
          <a:lstStyle/>
          <a:p>
            <a:pPr algn="ctr"/>
            <a:br>
              <a:rPr lang="en-US" sz="2400" dirty="0">
                <a:latin typeface="Kristen ITC" panose="03050502040202030202" pitchFamily="66" charset="0"/>
              </a:rPr>
            </a:br>
            <a:r>
              <a:rPr lang="en-US" sz="1800" b="1" dirty="0">
                <a:solidFill>
                  <a:schemeClr val="bg2"/>
                </a:solidFill>
                <a:latin typeface="Kristen ITC" panose="03050502040202030202" pitchFamily="66" charset="0"/>
              </a:rPr>
              <a:t>Acorn Street, Boston, July 1919</a:t>
            </a:r>
            <a:r>
              <a:rPr lang="en-US" sz="1800" dirty="0">
                <a:solidFill>
                  <a:schemeClr val="bg2"/>
                </a:solidFill>
                <a:latin typeface="Kristen ITC" panose="03050502040202030202" pitchFamily="66" charset="0"/>
              </a:rPr>
              <a:t>, Mixed media on paper, 21 x 27.9 cm, Private Collection</a:t>
            </a:r>
            <a:br>
              <a:rPr lang="el-GR" sz="1800" dirty="0">
                <a:solidFill>
                  <a:schemeClr val="bg2"/>
                </a:solidFill>
              </a:rPr>
            </a:br>
            <a:r>
              <a:rPr lang="en-US" sz="1200" u="sng" dirty="0">
                <a:latin typeface="Kristen ITC" panose="03050502040202030202" pitchFamily="66" charset="0"/>
                <a:hlinkClick r:id="rId2"/>
              </a:rPr>
              <a:t>https://www.christies.com/en/lot/lot-6570341?ldp_breadcrumb=back</a:t>
            </a:r>
            <a:br>
              <a:rPr lang="el-GR" sz="1200" dirty="0"/>
            </a:br>
            <a:endParaRPr lang="el-GR" sz="1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E934C3-6886-CB29-6E85-931F9EB990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63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3767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le 1"/>
          <p:cNvSpPr>
            <a:spLocks noGrp="1"/>
          </p:cNvSpPr>
          <p:nvPr>
            <p:ph type="title"/>
          </p:nvPr>
        </p:nvSpPr>
        <p:spPr>
          <a:xfrm>
            <a:off x="4572000" y="365125"/>
            <a:ext cx="1719061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2000" b="1" dirty="0">
                <a:solidFill>
                  <a:schemeClr val="bg2"/>
                </a:solidFill>
              </a:rPr>
            </a:br>
            <a:br>
              <a:rPr lang="en-US" sz="2000" b="1" dirty="0">
                <a:solidFill>
                  <a:schemeClr val="bg2"/>
                </a:solidFill>
              </a:rPr>
            </a:br>
            <a:br>
              <a:rPr lang="en-US" sz="2000" b="1" dirty="0">
                <a:solidFill>
                  <a:schemeClr val="bg2"/>
                </a:solidFill>
              </a:rPr>
            </a:br>
            <a:br>
              <a:rPr lang="en-US" sz="2000" b="1" dirty="0">
                <a:solidFill>
                  <a:schemeClr val="bg2"/>
                </a:solidFill>
              </a:rPr>
            </a:br>
            <a:br>
              <a:rPr lang="en-US" sz="2000" b="1" dirty="0">
                <a:solidFill>
                  <a:schemeClr val="bg2"/>
                </a:solidFill>
              </a:rPr>
            </a:br>
            <a:br>
              <a:rPr lang="en-US" sz="2000" b="1" dirty="0">
                <a:solidFill>
                  <a:schemeClr val="bg2"/>
                </a:solidFill>
              </a:rPr>
            </a:br>
            <a:br>
              <a:rPr lang="en-US" sz="2000" b="1" dirty="0">
                <a:solidFill>
                  <a:schemeClr val="bg2"/>
                </a:solidFill>
              </a:rPr>
            </a:br>
            <a:br>
              <a:rPr lang="en-US" sz="2000" b="1" dirty="0">
                <a:solidFill>
                  <a:schemeClr val="bg2"/>
                </a:solidFill>
              </a:rPr>
            </a:br>
            <a:br>
              <a:rPr lang="en-US" sz="2000" b="1" dirty="0">
                <a:solidFill>
                  <a:schemeClr val="bg2"/>
                </a:solidFill>
              </a:rPr>
            </a:br>
            <a:br>
              <a:rPr lang="en-US" sz="2000" b="1" dirty="0">
                <a:solidFill>
                  <a:schemeClr val="bg2"/>
                </a:solidFill>
              </a:rPr>
            </a:br>
            <a:br>
              <a:rPr lang="en-US" sz="2000" b="1" dirty="0">
                <a:solidFill>
                  <a:schemeClr val="bg2"/>
                </a:solidFill>
              </a:rPr>
            </a:br>
            <a:br>
              <a:rPr lang="en-US" sz="2000" b="1" dirty="0">
                <a:solidFill>
                  <a:schemeClr val="bg2"/>
                </a:solidFill>
              </a:rPr>
            </a:br>
            <a:br>
              <a:rPr lang="en-US" sz="2000" b="1" dirty="0">
                <a:solidFill>
                  <a:schemeClr val="bg2"/>
                </a:solidFill>
              </a:rPr>
            </a:br>
            <a:br>
              <a:rPr lang="en-US" sz="2000" b="1" dirty="0">
                <a:solidFill>
                  <a:schemeClr val="bg2"/>
                </a:solidFill>
              </a:rPr>
            </a:br>
            <a:br>
              <a:rPr lang="en-US" sz="2000" b="1" dirty="0">
                <a:solidFill>
                  <a:schemeClr val="bg2"/>
                </a:solidFill>
              </a:rPr>
            </a:br>
            <a:br>
              <a:rPr lang="en-US" sz="2000" b="1" dirty="0">
                <a:solidFill>
                  <a:schemeClr val="bg2"/>
                </a:solidFill>
              </a:rPr>
            </a:br>
            <a:br>
              <a:rPr lang="en-US" sz="2000" b="1" dirty="0">
                <a:solidFill>
                  <a:schemeClr val="bg2"/>
                </a:solidFill>
              </a:rPr>
            </a:br>
            <a:br>
              <a:rPr lang="en-US" sz="2000" b="1" dirty="0">
                <a:solidFill>
                  <a:schemeClr val="bg2"/>
                </a:solidFill>
              </a:rPr>
            </a:br>
            <a:br>
              <a:rPr lang="en-US" sz="2000" b="1" dirty="0">
                <a:solidFill>
                  <a:schemeClr val="bg2"/>
                </a:solidFill>
              </a:rPr>
            </a:br>
            <a:br>
              <a:rPr lang="en-US" sz="2000" b="1" dirty="0">
                <a:solidFill>
                  <a:schemeClr val="bg2"/>
                </a:solidFill>
              </a:rPr>
            </a:br>
            <a:r>
              <a:rPr lang="en-US" sz="2000" b="1" dirty="0">
                <a:solidFill>
                  <a:schemeClr val="bg2"/>
                </a:solidFill>
                <a:latin typeface="Kristen ITC" panose="03050502040202030202" pitchFamily="66" charset="0"/>
              </a:rPr>
              <a:t>Childe Hassam, </a:t>
            </a:r>
            <a:r>
              <a:rPr lang="en-US" sz="2000" dirty="0">
                <a:solidFill>
                  <a:schemeClr val="bg2"/>
                </a:solidFill>
                <a:latin typeface="Kristen ITC" panose="03050502040202030202" pitchFamily="66" charset="0"/>
              </a:rPr>
              <a:t>1859-1935</a:t>
            </a:r>
            <a:br>
              <a:rPr lang="en-US" sz="2000" dirty="0">
                <a:latin typeface="Kristen ITC" panose="03050502040202030202" pitchFamily="66" charset="0"/>
              </a:rPr>
            </a:br>
            <a:r>
              <a:rPr lang="en-US" sz="2000" b="1" dirty="0">
                <a:solidFill>
                  <a:schemeClr val="bg2"/>
                </a:solidFill>
                <a:latin typeface="Kristen ITC" panose="03050502040202030202" pitchFamily="66" charset="0"/>
              </a:rPr>
              <a:t>Self-Portrait</a:t>
            </a:r>
            <a:r>
              <a:rPr lang="en-US" sz="2000" dirty="0">
                <a:solidFill>
                  <a:schemeClr val="bg2"/>
                </a:solidFill>
                <a:latin typeface="Kristen ITC" panose="03050502040202030202" pitchFamily="66" charset="0"/>
              </a:rPr>
              <a:t>, 1916, etching in black on wove paper, 27.78 × 17.62 cm, </a:t>
            </a:r>
            <a:br>
              <a:rPr lang="en-US" sz="2000" dirty="0">
                <a:solidFill>
                  <a:schemeClr val="bg2"/>
                </a:solidFill>
                <a:latin typeface="Kristen ITC" panose="03050502040202030202" pitchFamily="66" charset="0"/>
              </a:rPr>
            </a:br>
            <a:r>
              <a:rPr lang="en-US" sz="2000" dirty="0">
                <a:solidFill>
                  <a:schemeClr val="bg2"/>
                </a:solidFill>
                <a:latin typeface="Kristen ITC" panose="03050502040202030202" pitchFamily="66" charset="0"/>
              </a:rPr>
              <a:t>National Gallery of Art, Washington, DC, USA</a:t>
            </a:r>
            <a:br>
              <a:rPr lang="en-US" sz="1200" dirty="0">
                <a:solidFill>
                  <a:schemeClr val="bg2"/>
                </a:solidFill>
                <a:latin typeface="Kristen ITC" panose="03050502040202030202" pitchFamily="66" charset="0"/>
              </a:rPr>
            </a:br>
            <a:r>
              <a:rPr lang="en-US" sz="1200" dirty="0">
                <a:solidFill>
                  <a:schemeClr val="bg2"/>
                </a:solidFill>
                <a:latin typeface="Kristen ITC" panose="03050502040202030202" pitchFamily="66" charset="0"/>
                <a:hlinkClick r:id="rId2"/>
              </a:rPr>
              <a:t>https://www.nga.gov/artworks/169562-self-portrait</a:t>
            </a:r>
            <a:r>
              <a:rPr lang="en-US" sz="1200" dirty="0">
                <a:solidFill>
                  <a:schemeClr val="bg2"/>
                </a:solidFill>
                <a:latin typeface="Kristen ITC" panose="03050502040202030202" pitchFamily="66" charset="0"/>
              </a:rPr>
              <a:t> </a:t>
            </a:r>
            <a:br>
              <a:rPr lang="en-US" sz="2000" dirty="0">
                <a:solidFill>
                  <a:schemeClr val="bg2"/>
                </a:solidFill>
                <a:latin typeface="Kristen ITC" panose="03050502040202030202" pitchFamily="66" charset="0"/>
              </a:rPr>
            </a:br>
            <a:r>
              <a:rPr lang="en-US" sz="2000" dirty="0">
                <a:solidFill>
                  <a:schemeClr val="bg2"/>
                </a:solidFill>
                <a:latin typeface="Kristen ITC" panose="03050502040202030202" pitchFamily="66" charset="0"/>
              </a:rPr>
              <a:t>Unknown Photo of Childe Hassam, early 20</a:t>
            </a:r>
            <a:r>
              <a:rPr lang="en-US" sz="2000" baseline="30000" dirty="0">
                <a:solidFill>
                  <a:schemeClr val="bg2"/>
                </a:solidFill>
                <a:latin typeface="Kristen ITC" panose="03050502040202030202" pitchFamily="66" charset="0"/>
              </a:rPr>
              <a:t>th</a:t>
            </a:r>
            <a:r>
              <a:rPr lang="en-US" sz="2000" dirty="0">
                <a:solidFill>
                  <a:schemeClr val="bg2"/>
                </a:solidFill>
                <a:latin typeface="Kristen ITC" panose="03050502040202030202" pitchFamily="66" charset="0"/>
              </a:rPr>
              <a:t> century, Library of Congress, Washington, DC, USA</a:t>
            </a:r>
            <a:endParaRPr lang="en-US" sz="2000" b="1" dirty="0">
              <a:solidFill>
                <a:schemeClr val="bg2"/>
              </a:solidFill>
              <a:latin typeface="Kristen ITC" panose="03050502040202030202" pitchFamily="66" charset="0"/>
            </a:endParaRPr>
          </a:p>
        </p:txBody>
      </p:sp>
      <p:pic>
        <p:nvPicPr>
          <p:cNvPr id="76803" name="Picture 4" descr="File:Childe Hassa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061" y="148758"/>
            <a:ext cx="5729489" cy="6560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C6CB1C0-1EAC-469C-99C6-D3AF94991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154568"/>
            <a:ext cx="4391025" cy="6554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81674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6E3F8-19AF-C3C9-FEE6-A24A83537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20150" y="2103120"/>
            <a:ext cx="3194050" cy="4754880"/>
          </a:xfrm>
        </p:spPr>
        <p:txBody>
          <a:bodyPr>
            <a:normAutofit/>
          </a:bodyPr>
          <a:lstStyle/>
          <a:p>
            <a:pPr algn="ctr"/>
            <a:r>
              <a:rPr lang="en-US" sz="1800" b="1" dirty="0">
                <a:solidFill>
                  <a:schemeClr val="bg2"/>
                </a:solidFill>
                <a:latin typeface="Kristen ITC" panose="03050502040202030202" pitchFamily="66" charset="0"/>
              </a:rPr>
              <a:t>View of Venice,</a:t>
            </a:r>
            <a:r>
              <a:rPr lang="en-US" sz="1800" dirty="0">
                <a:solidFill>
                  <a:schemeClr val="bg2"/>
                </a:solidFill>
                <a:latin typeface="Kristen ITC" panose="03050502040202030202" pitchFamily="66" charset="0"/>
              </a:rPr>
              <a:t> c. 1883, Oil on Canvas, 32.4 x 40.6 cm, Private Collection</a:t>
            </a:r>
            <a:br>
              <a:rPr lang="en-US" sz="1800" dirty="0">
                <a:solidFill>
                  <a:schemeClr val="bg1">
                    <a:lumMod val="95000"/>
                  </a:schemeClr>
                </a:solidFill>
                <a:latin typeface="Kristen ITC" panose="03050502040202030202" pitchFamily="66" charset="0"/>
              </a:rPr>
            </a:br>
            <a:r>
              <a:rPr lang="en-US" sz="1200" b="1" dirty="0">
                <a:solidFill>
                  <a:schemeClr val="bg1">
                    <a:lumMod val="95000"/>
                  </a:schemeClr>
                </a:solidFill>
                <a:latin typeface="Kristen ITC" panose="03050502040202030202" pitchFamily="66" charset="0"/>
                <a:hlinkClick r:id="rId2"/>
              </a:rPr>
              <a:t>https://www.christies.com/en/lot/lot-6519611?ldp_breadcrumb=back</a:t>
            </a:r>
            <a:r>
              <a:rPr lang="en-US" sz="1200" b="1" dirty="0">
                <a:solidFill>
                  <a:schemeClr val="bg1">
                    <a:lumMod val="95000"/>
                  </a:schemeClr>
                </a:solidFill>
                <a:latin typeface="Kristen ITC" panose="03050502040202030202" pitchFamily="66" charset="0"/>
              </a:rPr>
              <a:t> </a:t>
            </a:r>
            <a:endParaRPr lang="el-GR" sz="1200" b="1" dirty="0"/>
          </a:p>
        </p:txBody>
      </p:sp>
      <p:pic>
        <p:nvPicPr>
          <p:cNvPr id="4" name="Picture 3" descr="A painting of a person and a child sitting on a ledge by a body of water&#10;&#10;AI-generated content may be incorrect.">
            <a:extLst>
              <a:ext uri="{FF2B5EF4-FFF2-40B4-BE49-F238E27FC236}">
                <a16:creationId xmlns:a16="http://schemas.microsoft.com/office/drawing/2014/main" id="{B973653C-106F-52B7-A9A5-D9B2F2BB25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201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1272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149588D5-0154-4570-94C7-1E9CB0575A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3"/>
          <a:stretch/>
        </p:blipFill>
        <p:spPr bwMode="auto">
          <a:xfrm>
            <a:off x="132080" y="137768"/>
            <a:ext cx="8778240" cy="6582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8CD8096-890E-4E1E-9B54-4E613F069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0320" y="2326641"/>
            <a:ext cx="3281680" cy="4347538"/>
          </a:xfrm>
        </p:spPr>
        <p:txBody>
          <a:bodyPr>
            <a:norm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Kristen ITC" panose="03050502040202030202" pitchFamily="66" charset="0"/>
              </a:rPr>
              <a:t>Poppies on the Isles of Shoals</a:t>
            </a:r>
            <a:r>
              <a:rPr lang="en-US" sz="1800" dirty="0">
                <a:solidFill>
                  <a:schemeClr val="bg1"/>
                </a:solidFill>
                <a:latin typeface="Kristen ITC" panose="03050502040202030202" pitchFamily="66" charset="0"/>
              </a:rPr>
              <a:t>, 1890. Oil on Canvas, 45.7 x 55.7 cm, Brooklyn Museum, NY, USA </a:t>
            </a:r>
            <a:r>
              <a:rPr lang="en-US" sz="1200" dirty="0">
                <a:latin typeface="Kristen ITC" panose="03050502040202030202" pitchFamily="66" charset="0"/>
                <a:hlinkClick r:id="rId3"/>
              </a:rPr>
              <a:t>https://commons.wikimedia.org/wiki/File:Poppies_on_the_Isles_of_Shoals,_Childe_Hassam.jpg</a:t>
            </a:r>
            <a:r>
              <a:rPr lang="en-US" sz="1200" dirty="0">
                <a:latin typeface="Kristen ITC" panose="03050502040202030202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143456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>
            <a:spLocks noGrp="1"/>
          </p:cNvSpPr>
          <p:nvPr>
            <p:ph type="title"/>
          </p:nvPr>
        </p:nvSpPr>
        <p:spPr>
          <a:xfrm>
            <a:off x="104775" y="365125"/>
            <a:ext cx="7224780" cy="1325563"/>
          </a:xfrm>
        </p:spPr>
        <p:txBody>
          <a:bodyPr>
            <a:normAutofit fontScale="90000"/>
          </a:bodyPr>
          <a:lstStyle/>
          <a:p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>
                <a:solidFill>
                  <a:schemeClr val="bg2"/>
                </a:solidFill>
                <a:latin typeface="Kristen ITC" panose="03050502040202030202" pitchFamily="66" charset="0"/>
              </a:rPr>
            </a:br>
            <a:r>
              <a:rPr lang="en-US" sz="2000" b="1" dirty="0">
                <a:solidFill>
                  <a:schemeClr val="bg2"/>
                </a:solidFill>
                <a:latin typeface="Kristen ITC" panose="03050502040202030202" pitchFamily="66" charset="0"/>
              </a:rPr>
              <a:t>Horse Drawn Cabs at Evening, New York, </a:t>
            </a:r>
            <a:r>
              <a:rPr lang="en-US" sz="2000" dirty="0">
                <a:solidFill>
                  <a:schemeClr val="bg2"/>
                </a:solidFill>
                <a:latin typeface="Kristen ITC" panose="03050502040202030202" pitchFamily="66" charset="0"/>
              </a:rPr>
              <a:t>c. 1890, Watercolor </a:t>
            </a:r>
            <a:r>
              <a:rPr lang="en-US" sz="2000" b="1" dirty="0">
                <a:solidFill>
                  <a:schemeClr val="bg2"/>
                </a:solidFill>
                <a:latin typeface="Kristen ITC" panose="03050502040202030202" pitchFamily="66" charset="0"/>
              </a:rPr>
              <a:t>on paper, 35.6 x 45.1 cm, Terra Foundation for American Art </a:t>
            </a:r>
            <a:br>
              <a:rPr lang="en-US" sz="1200" b="1" dirty="0">
                <a:solidFill>
                  <a:schemeClr val="bg2"/>
                </a:solidFill>
                <a:latin typeface="Kristen ITC" panose="03050502040202030202" pitchFamily="66" charset="0"/>
              </a:rPr>
            </a:br>
            <a:r>
              <a:rPr lang="en-US" sz="1200" b="1" dirty="0">
                <a:solidFill>
                  <a:schemeClr val="bg2"/>
                </a:solidFill>
                <a:latin typeface="Kristen ITC" panose="03050502040202030202" pitchFamily="66" charset="0"/>
                <a:hlinkClick r:id="rId2"/>
              </a:rPr>
              <a:t>https://conversations.terraamericanart.org/artworks/horse-drawn-cabs-at-evening-new-york/</a:t>
            </a:r>
            <a:r>
              <a:rPr lang="en-US" sz="1200" b="1" dirty="0">
                <a:solidFill>
                  <a:schemeClr val="bg2"/>
                </a:solidFill>
                <a:latin typeface="Kristen ITC" panose="03050502040202030202" pitchFamily="66" charset="0"/>
              </a:rPr>
              <a:t> </a:t>
            </a:r>
            <a:br>
              <a:rPr lang="en-US" sz="2000" b="1" dirty="0">
                <a:solidFill>
                  <a:schemeClr val="bg2"/>
                </a:solidFill>
                <a:latin typeface="Kristen ITC" panose="03050502040202030202" pitchFamily="66" charset="0"/>
              </a:rPr>
            </a:br>
            <a:r>
              <a:rPr lang="en-US" sz="2000" b="1" dirty="0">
                <a:solidFill>
                  <a:schemeClr val="bg2"/>
                </a:solidFill>
                <a:latin typeface="Kristen ITC" panose="03050502040202030202" pitchFamily="66" charset="0"/>
              </a:rPr>
              <a:t>A New York Blizzard, </a:t>
            </a:r>
            <a:r>
              <a:rPr lang="en-US" sz="2000" dirty="0">
                <a:solidFill>
                  <a:schemeClr val="bg2"/>
                </a:solidFill>
                <a:latin typeface="Kristen ITC" panose="03050502040202030202" pitchFamily="66" charset="0"/>
              </a:rPr>
              <a:t>1890, Pastel on grey paper, 35 x 24 cm, Isabella Steward Gardner Museum</a:t>
            </a:r>
            <a:br>
              <a:rPr lang="en-US" sz="1200" dirty="0">
                <a:solidFill>
                  <a:schemeClr val="bg2"/>
                </a:solidFill>
                <a:latin typeface="Kristen ITC" panose="03050502040202030202" pitchFamily="66" charset="0"/>
              </a:rPr>
            </a:br>
            <a:r>
              <a:rPr lang="en-US" sz="1200" dirty="0">
                <a:solidFill>
                  <a:schemeClr val="bg2"/>
                </a:solidFill>
                <a:latin typeface="Kristen ITC" panose="03050502040202030202" pitchFamily="66" charset="0"/>
                <a:hlinkClick r:id="rId3"/>
              </a:rPr>
              <a:t>https://www.gardnermuseum.org/experience/collection/10824</a:t>
            </a:r>
            <a:r>
              <a:rPr lang="en-US" sz="1200" dirty="0">
                <a:solidFill>
                  <a:schemeClr val="bg2"/>
                </a:solidFill>
                <a:latin typeface="Kristen ITC" panose="03050502040202030202" pitchFamily="66" charset="0"/>
              </a:rPr>
              <a:t> </a:t>
            </a:r>
            <a:br>
              <a:rPr lang="en-US" sz="2000" dirty="0">
                <a:solidFill>
                  <a:schemeClr val="bg2"/>
                </a:solidFill>
              </a:rPr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endParaRPr lang="en-US" sz="2000" b="1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D05634E-2887-4019-BB49-29FA7B487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1567340"/>
            <a:ext cx="6759488" cy="5214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 New York Blizzard — Childe Hassam – Biblioklept">
            <a:extLst>
              <a:ext uri="{FF2B5EF4-FFF2-40B4-BE49-F238E27FC236}">
                <a16:creationId xmlns:a16="http://schemas.microsoft.com/office/drawing/2014/main" id="{4FEF10D8-91D9-4739-BECE-BCEE20694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1985" y="87682"/>
            <a:ext cx="4845240" cy="6706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90482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9B363-4B80-E829-2E1D-EDCE890C1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2719" y="2043022"/>
            <a:ext cx="3050286" cy="4724390"/>
          </a:xfrm>
        </p:spPr>
        <p:txBody>
          <a:bodyPr>
            <a:no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Kristen ITC" panose="03050502040202030202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Poppies on the Isles of Shoals, </a:t>
            </a:r>
            <a:r>
              <a:rPr lang="en-US" sz="1800" dirty="0">
                <a:solidFill>
                  <a:schemeClr val="bg1"/>
                </a:solidFill>
                <a:latin typeface="Kristen ITC" panose="03050502040202030202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1891, 50.2x61 cm, National Gallery of Art, Washington DC, USA </a:t>
            </a:r>
            <a:br>
              <a:rPr lang="en-US" sz="1800" dirty="0">
                <a:latin typeface="Kristen ITC" panose="03050502040202030202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200" u="sng" dirty="0">
                <a:solidFill>
                  <a:srgbClr val="0563C1"/>
                </a:solidFill>
                <a:latin typeface="Kristen ITC" panose="03050502040202030202" pitchFamily="66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https://commons.wikimedia.org/wiki/File:Childe_Hassam,_Poppies,_Isles_of_Shoals,_1891.jpg</a:t>
            </a:r>
            <a:endParaRPr lang="el-GR" sz="1200" dirty="0"/>
          </a:p>
        </p:txBody>
      </p:sp>
      <p:pic>
        <p:nvPicPr>
          <p:cNvPr id="3" name="Picture 2" descr="A body of water with rocks and plants around it&#10;&#10;Description automatically generated with low confidence">
            <a:extLst>
              <a:ext uri="{FF2B5EF4-FFF2-40B4-BE49-F238E27FC236}">
                <a16:creationId xmlns:a16="http://schemas.microsoft.com/office/drawing/2014/main" id="{232D9006-4BF2-DCF8-79B2-F9ECC17D3E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7"/>
          <a:stretch/>
        </p:blipFill>
        <p:spPr>
          <a:xfrm>
            <a:off x="78995" y="90587"/>
            <a:ext cx="8902445" cy="667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7882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AC5A0-703B-5EBD-99D5-0203196D8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" y="2275840"/>
            <a:ext cx="3098800" cy="4734560"/>
          </a:xfrm>
        </p:spPr>
        <p:txBody>
          <a:bodyPr>
            <a:noAutofit/>
          </a:bodyPr>
          <a:lstStyle/>
          <a:p>
            <a:pPr algn="ctr"/>
            <a:r>
              <a:rPr lang="en-US" sz="1800" b="1" dirty="0">
                <a:solidFill>
                  <a:schemeClr val="bg2"/>
                </a:solidFill>
                <a:latin typeface="Kristen ITC" panose="03050502040202030202" pitchFamily="66" charset="0"/>
              </a:rPr>
              <a:t>West Wind, Isles of Shoals</a:t>
            </a:r>
            <a:r>
              <a:rPr lang="en-US" sz="1800" dirty="0">
                <a:solidFill>
                  <a:schemeClr val="bg2"/>
                </a:solidFill>
                <a:latin typeface="Kristen ITC" panose="03050502040202030202" pitchFamily="66" charset="0"/>
              </a:rPr>
              <a:t>, 1904, Oil on Canvas, </a:t>
            </a:r>
            <a:r>
              <a:rPr lang="de-DE" sz="1800" dirty="0">
                <a:solidFill>
                  <a:schemeClr val="bg2"/>
                </a:solidFill>
                <a:latin typeface="Kristen ITC" panose="03050502040202030202" pitchFamily="66" charset="0"/>
              </a:rPr>
              <a:t>38.1x55.9 cm</a:t>
            </a:r>
            <a:r>
              <a:rPr lang="en-US" sz="1800" dirty="0">
                <a:solidFill>
                  <a:schemeClr val="bg2"/>
                </a:solidFill>
                <a:latin typeface="Kristen ITC" panose="03050502040202030202" pitchFamily="66" charset="0"/>
              </a:rPr>
              <a:t>, Yale University Art Gallery, USA </a:t>
            </a:r>
            <a:r>
              <a:rPr lang="en-US" sz="1200" dirty="0">
                <a:solidFill>
                  <a:srgbClr val="F7F7F7"/>
                </a:solidFill>
                <a:latin typeface="Kristen ITC" panose="03050502040202030202" pitchFamily="66" charset="0"/>
                <a:hlinkClick r:id="rId2"/>
              </a:rPr>
              <a:t>https://www.incollect.com/articles/american-impressionist-childe-hassam-and-the-isles-of-shoals</a:t>
            </a:r>
            <a:r>
              <a:rPr lang="en-US" sz="1200" dirty="0">
                <a:solidFill>
                  <a:srgbClr val="F7F7F7"/>
                </a:solidFill>
                <a:latin typeface="Kristen ITC" panose="03050502040202030202" pitchFamily="66" charset="0"/>
              </a:rPr>
              <a:t> </a:t>
            </a:r>
            <a:endParaRPr lang="el-GR" sz="1200" dirty="0"/>
          </a:p>
        </p:txBody>
      </p:sp>
      <p:pic>
        <p:nvPicPr>
          <p:cNvPr id="3" name="Picture 2" descr="A body of water with a boat in it&#10;&#10;Description automatically generated with medium confidence">
            <a:extLst>
              <a:ext uri="{FF2B5EF4-FFF2-40B4-BE49-F238E27FC236}">
                <a16:creationId xmlns:a16="http://schemas.microsoft.com/office/drawing/2014/main" id="{25EC743C-5040-A0A4-4E40-1AD33E81B1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" r="7307" b="-1"/>
          <a:stretch/>
        </p:blipFill>
        <p:spPr bwMode="auto">
          <a:xfrm>
            <a:off x="3454402" y="243845"/>
            <a:ext cx="8493758" cy="6370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48041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9FC1F-7834-488A-FC3F-CE54C19F9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98" y="1219200"/>
            <a:ext cx="3873022" cy="5537200"/>
          </a:xfrm>
        </p:spPr>
        <p:txBody>
          <a:bodyPr>
            <a:noAutofit/>
          </a:bodyPr>
          <a:lstStyle/>
          <a:p>
            <a:pPr algn="ctr"/>
            <a:r>
              <a:rPr lang="en-US" sz="1800" b="1" dirty="0">
                <a:solidFill>
                  <a:schemeClr val="bg2"/>
                </a:solidFill>
                <a:latin typeface="Kristen ITC" panose="03050502040202030202" pitchFamily="66" charset="0"/>
              </a:rPr>
              <a:t>The Laurel in the Ledges, Appledore</a:t>
            </a:r>
            <a:r>
              <a:rPr lang="en-US" sz="1800" dirty="0">
                <a:solidFill>
                  <a:schemeClr val="bg2"/>
                </a:solidFill>
                <a:latin typeface="Kristen ITC" panose="03050502040202030202" pitchFamily="66" charset="0"/>
              </a:rPr>
              <a:t>, 1905, Oil on Canvas, 63.5x76.2 cm, North Carolina Museum of Art, Raleigh, NC, USA</a:t>
            </a:r>
            <a:br>
              <a:rPr lang="en-US" sz="1800" dirty="0">
                <a:solidFill>
                  <a:schemeClr val="bg2"/>
                </a:solidFill>
                <a:latin typeface="Kristen ITC" panose="03050502040202030202" pitchFamily="66" charset="0"/>
              </a:rPr>
            </a:br>
            <a:r>
              <a:rPr lang="en-US" sz="1200" dirty="0">
                <a:latin typeface="Kristen ITC" panose="03050502040202030202" pitchFamily="66" charset="0"/>
                <a:hlinkClick r:id="rId2"/>
              </a:rPr>
              <a:t>https://www.historynet.com/childe-hassams-island-escape/</a:t>
            </a:r>
            <a:r>
              <a:rPr lang="en-US" sz="1200" dirty="0">
                <a:latin typeface="Kristen ITC" panose="03050502040202030202" pitchFamily="66" charset="0"/>
              </a:rPr>
              <a:t> </a:t>
            </a:r>
            <a:br>
              <a:rPr lang="en-US" sz="1200" dirty="0">
                <a:latin typeface="Kristen ITC" panose="03050502040202030202" pitchFamily="66" charset="0"/>
              </a:rPr>
            </a:br>
            <a:endParaRPr lang="el-GR" sz="1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CD2599-0776-BCD8-D511-4A0EA497E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531" y="111700"/>
            <a:ext cx="8021771" cy="664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23793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le 1"/>
          <p:cNvSpPr>
            <a:spLocks noGrp="1"/>
          </p:cNvSpPr>
          <p:nvPr>
            <p:ph type="title"/>
          </p:nvPr>
        </p:nvSpPr>
        <p:spPr>
          <a:xfrm>
            <a:off x="3857475" y="140495"/>
            <a:ext cx="2456144" cy="1550194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>
                <a:solidFill>
                  <a:schemeClr val="bg2"/>
                </a:solidFill>
                <a:latin typeface="Kristen ITC" panose="03050502040202030202" pitchFamily="66" charset="0"/>
              </a:rPr>
              <a:t>Lower Manhattan, </a:t>
            </a:r>
            <a:r>
              <a:rPr lang="en-US" sz="2000" dirty="0">
                <a:solidFill>
                  <a:schemeClr val="bg2"/>
                </a:solidFill>
                <a:latin typeface="Kristen ITC" panose="03050502040202030202" pitchFamily="66" charset="0"/>
              </a:rPr>
              <a:t>1907,oil on canvas, </a:t>
            </a:r>
            <a:br>
              <a:rPr lang="en-US" sz="2000" dirty="0">
                <a:solidFill>
                  <a:schemeClr val="bg2"/>
                </a:solidFill>
                <a:latin typeface="Kristen ITC" panose="03050502040202030202" pitchFamily="66" charset="0"/>
              </a:rPr>
            </a:br>
            <a:r>
              <a:rPr lang="en-US" sz="2000" dirty="0">
                <a:solidFill>
                  <a:schemeClr val="bg2"/>
                </a:solidFill>
                <a:latin typeface="Kristen ITC" panose="03050502040202030202" pitchFamily="66" charset="0"/>
              </a:rPr>
              <a:t>78.7 x 42.5 cm, </a:t>
            </a:r>
            <a:br>
              <a:rPr lang="en-US" sz="2000" dirty="0">
                <a:solidFill>
                  <a:schemeClr val="bg2"/>
                </a:solidFill>
                <a:latin typeface="Kristen ITC" panose="03050502040202030202" pitchFamily="66" charset="0"/>
              </a:rPr>
            </a:br>
            <a:r>
              <a:rPr lang="en-US" sz="2000" dirty="0">
                <a:solidFill>
                  <a:schemeClr val="bg2"/>
                </a:solidFill>
                <a:latin typeface="Kristen ITC" panose="03050502040202030202" pitchFamily="66" charset="0"/>
              </a:rPr>
              <a:t>Herbert F. Johnson Museum of Art</a:t>
            </a:r>
            <a:br>
              <a:rPr lang="en-US" sz="2000" dirty="0">
                <a:solidFill>
                  <a:schemeClr val="bg2"/>
                </a:solidFill>
                <a:latin typeface="Kristen ITC" panose="03050502040202030202" pitchFamily="66" charset="0"/>
              </a:rPr>
            </a:br>
            <a:r>
              <a:rPr lang="en-US" sz="1300" dirty="0">
                <a:solidFill>
                  <a:schemeClr val="bg2"/>
                </a:solidFill>
                <a:latin typeface="Kristen ITC" panose="03050502040202030202" pitchFamily="66" charset="0"/>
                <a:hlinkClick r:id="rId2"/>
              </a:rPr>
              <a:t>https://visualelsewhere.wordpress.com/2012/08/06/childe-hassam-herbert-f-johnson-museum-of-art-loan-94-070-lower-manhattan-view-down-broad-street-1907/</a:t>
            </a:r>
            <a:r>
              <a:rPr lang="en-US" sz="1300" dirty="0">
                <a:solidFill>
                  <a:schemeClr val="bg2"/>
                </a:solidFill>
                <a:latin typeface="Kristen ITC" panose="03050502040202030202" pitchFamily="66" charset="0"/>
              </a:rPr>
              <a:t> </a:t>
            </a:r>
            <a:br>
              <a:rPr lang="en-US" sz="1300" dirty="0">
                <a:solidFill>
                  <a:schemeClr val="bg2"/>
                </a:solidFill>
                <a:latin typeface="Kristen ITC" panose="03050502040202030202" pitchFamily="66" charset="0"/>
              </a:rPr>
            </a:br>
            <a:br>
              <a:rPr lang="en-US" sz="2000" dirty="0">
                <a:solidFill>
                  <a:schemeClr val="bg2"/>
                </a:solidFill>
                <a:latin typeface="Kristen ITC" panose="03050502040202030202" pitchFamily="66" charset="0"/>
              </a:rPr>
            </a:br>
            <a:r>
              <a:rPr lang="en-US" sz="2000" b="1" dirty="0">
                <a:solidFill>
                  <a:schemeClr val="bg2"/>
                </a:solidFill>
                <a:latin typeface="Kristen ITC" panose="03050502040202030202" pitchFamily="66" charset="0"/>
              </a:rPr>
              <a:t>Fifth Avenue</a:t>
            </a:r>
            <a:r>
              <a:rPr lang="en-US" sz="2000" dirty="0">
                <a:solidFill>
                  <a:schemeClr val="bg2"/>
                </a:solidFill>
                <a:latin typeface="Kristen ITC" panose="03050502040202030202" pitchFamily="66" charset="0"/>
              </a:rPr>
              <a:t>, 1919, Oil on canvas, 61.3 x 51.5 cm, The Cleveland Museum of Art, USA </a:t>
            </a:r>
            <a:br>
              <a:rPr lang="en-US" sz="1200" dirty="0">
                <a:solidFill>
                  <a:schemeClr val="bg2"/>
                </a:solidFill>
                <a:latin typeface="Kristen ITC" panose="03050502040202030202" pitchFamily="66" charset="0"/>
              </a:rPr>
            </a:br>
            <a:r>
              <a:rPr lang="en-US" sz="1200" dirty="0">
                <a:solidFill>
                  <a:schemeClr val="bg2"/>
                </a:solidFill>
                <a:latin typeface="Kristen ITC" panose="03050502040202030202" pitchFamily="66" charset="0"/>
                <a:hlinkClick r:id="rId3"/>
              </a:rPr>
              <a:t>https://www.clevelandart.org/art/1952.539</a:t>
            </a:r>
            <a:r>
              <a:rPr lang="en-US" sz="1200" dirty="0">
                <a:solidFill>
                  <a:schemeClr val="bg2"/>
                </a:solidFill>
                <a:latin typeface="Kristen ITC" panose="03050502040202030202" pitchFamily="66" charset="0"/>
              </a:rPr>
              <a:t> </a:t>
            </a:r>
            <a:br>
              <a:rPr lang="en-US" sz="2000" dirty="0">
                <a:solidFill>
                  <a:schemeClr val="bg2"/>
                </a:solidFill>
                <a:latin typeface="Kristen ITC" panose="03050502040202030202" pitchFamily="66" charset="0"/>
              </a:rPr>
            </a:br>
            <a:br>
              <a:rPr lang="en-US" sz="2000" dirty="0">
                <a:solidFill>
                  <a:schemeClr val="bg2"/>
                </a:solidFill>
                <a:latin typeface="Kristen ITC" panose="03050502040202030202" pitchFamily="66" charset="0"/>
              </a:rPr>
            </a:br>
            <a:br>
              <a:rPr lang="en-US" sz="2000" dirty="0">
                <a:solidFill>
                  <a:schemeClr val="bg2"/>
                </a:solidFill>
                <a:latin typeface="Kristen ITC" panose="03050502040202030202" pitchFamily="66" charset="0"/>
              </a:rPr>
            </a:br>
            <a:endParaRPr lang="en-US" sz="2000" b="1" dirty="0">
              <a:solidFill>
                <a:schemeClr val="bg2"/>
              </a:solidFill>
              <a:latin typeface="Kristen ITC" panose="03050502040202030202" pitchFamily="66" charset="0"/>
            </a:endParaRPr>
          </a:p>
        </p:txBody>
      </p:sp>
      <p:pic>
        <p:nvPicPr>
          <p:cNvPr id="91139" name="Picture 2" descr="http://www.museumsyndicate.com/images/2/1709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49" y="140494"/>
            <a:ext cx="3502025" cy="657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0C004177-123E-4CEE-91F8-056D2369D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735" y="140494"/>
            <a:ext cx="5512815" cy="657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93183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999</Words>
  <Application>Microsoft Office PowerPoint</Application>
  <PresentationFormat>Widescreen</PresentationFormat>
  <Paragraphs>17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Harrington</vt:lpstr>
      <vt:lpstr>Kristen ITC</vt:lpstr>
      <vt:lpstr>Office Theme</vt:lpstr>
      <vt:lpstr>PowerPoint Presentation</vt:lpstr>
      <vt:lpstr>                    Childe Hassam, 1859-1935 Self-Portrait, 1916, etching in black on wove paper, 27.78 × 17.62 cm,  National Gallery of Art, Washington, DC, USA https://www.nga.gov/artworks/169562-self-portrait  Unknown Photo of Childe Hassam, early 20th century, Library of Congress, Washington, DC, USA</vt:lpstr>
      <vt:lpstr>View of Venice, c. 1883, Oil on Canvas, 32.4 x 40.6 cm, Private Collection https://www.christies.com/en/lot/lot-6519611?ldp_breadcrumb=back </vt:lpstr>
      <vt:lpstr>Poppies on the Isles of Shoals, 1890. Oil on Canvas, 45.7 x 55.7 cm, Brooklyn Museum, NY, USA https://commons.wikimedia.org/wiki/File:Poppies_on_the_Isles_of_Shoals,_Childe_Hassam.jpg </vt:lpstr>
      <vt:lpstr>     Horse Drawn Cabs at Evening, New York, c. 1890, Watercolor on paper, 35.6 x 45.1 cm, Terra Foundation for American Art  https://conversations.terraamericanart.org/artworks/horse-drawn-cabs-at-evening-new-york/  A New York Blizzard, 1890, Pastel on grey paper, 35 x 24 cm, Isabella Steward Gardner Museum https://www.gardnermuseum.org/experience/collection/10824       </vt:lpstr>
      <vt:lpstr>Poppies on the Isles of Shoals, 1891, 50.2x61 cm, National Gallery of Art, Washington DC, USA  https://commons.wikimedia.org/wiki/File:Childe_Hassam,_Poppies,_Isles_of_Shoals,_1891.jpg</vt:lpstr>
      <vt:lpstr>West Wind, Isles of Shoals, 1904, Oil on Canvas, 38.1x55.9 cm, Yale University Art Gallery, USA https://www.incollect.com/articles/american-impressionist-childe-hassam-and-the-isles-of-shoals </vt:lpstr>
      <vt:lpstr>The Laurel in the Ledges, Appledore, 1905, Oil on Canvas, 63.5x76.2 cm, North Carolina Museum of Art, Raleigh, NC, USA https://www.historynet.com/childe-hassams-island-escape/  </vt:lpstr>
      <vt:lpstr>                                Lower Manhattan, 1907,oil on canvas,  78.7 x 42.5 cm,  Herbert F. Johnson Museum of Art https://visualelsewhere.wordpress.com/2012/08/06/childe-hassam-herbert-f-johnson-museum-of-art-loan-94-070-lower-manhattan-view-down-broad-street-1907/   Fifth Avenue, 1919, Oil on canvas, 61.3 x 51.5 cm, The Cleveland Museum of Art, USA  https://www.clevelandart.org/art/1952.539    </vt:lpstr>
      <vt:lpstr>   Manhattan's Misty Sunset, 1911, Oil on canvas, 45.72 x 81.28 cm, Butler Institute of Art http://americanartgallery.org/artist/details/view/sshow/id/131/pictureId/1254       </vt:lpstr>
      <vt:lpstr>                             Sunset at Sea, 1911 Oil on canvas,  87.22x87.63 cm, Private collection https://www.incollect.com/articles/american-impressionist-childe-hassam-and-the-isles-of-shoals </vt:lpstr>
      <vt:lpstr>                            South Gorge, Appledore, Isles of Shoals, 1912 Oil on Canvas, 59.7 x 49.5 cm, Newark Museum, NJ, USA https://www.incollect.com/articles/american-impressionist-childe-hassam-and-the-isles-of-shoals </vt:lpstr>
      <vt:lpstr>The Cove, 1912, Watercolor on Paper, 35.56x50.8 cm, Wichita Art Museum, Wichita, KS, USA https://www.incollect.com/articles/american-impressionist-childe-hassam-and-the-isles-of-shoals </vt:lpstr>
      <vt:lpstr>      The Avenue of Rain, 1917, oil on canvas, The  White House, Washington, DC ". . . The avenue is Fifth Avenue, frequently decorated with American flags as American sentiment moved . . . from isolationism toward Intervention. The artist's most striking device here is the projection of flags into the picture from points of unseen anchor beyond the frame . . . . In one sense the flags become the surface of the painting . . . . https://www.whitehousehistory.org/photos/treasures-of-the-white-house-avenue-in-the-rain   </vt:lpstr>
      <vt:lpstr> Avenue of the Allies, 1917, oil on canvas, Telfair Museum of Art, Savannah  https://collections.telfair.org/objects/5335/avenue-of-the-allies  Allies Day, May 1917, 1917, oil on canvas, 92.7 x 76.8 cm, NGA https://www.nga.gov/artworks/30115-allies-day-may-1917     </vt:lpstr>
      <vt:lpstr>     The Union Jack, New York, April Morning, 1918, Oil on canvas, 91.3 X 76.5 cm, Hirshhorn Museum https://www.si.edu/object/union-jack-new-york-april-morning%3Ahmsg_66.2402  Avenue of the Allies, Great Britain, 1918, oil on canvas, 91.4 x 72.1 cm, The MET https://www.metmuseum.org/art/collection/search/11028   </vt:lpstr>
      <vt:lpstr> Acorn Street, Boston, July 1919, Mixed media on paper, 21 x 27.9 cm, Private Collection https://www.christies.com/en/lot/lot-6570341?ldp_breadcrumb=back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Amalia Spiliakou</dc:creator>
  <cp:lastModifiedBy>Amalia Spiliakou</cp:lastModifiedBy>
  <cp:revision>4</cp:revision>
  <dcterms:created xsi:type="dcterms:W3CDTF">2021-05-21T08:26:47Z</dcterms:created>
  <dcterms:modified xsi:type="dcterms:W3CDTF">2026-05-14T15:37:57Z</dcterms:modified>
</cp:coreProperties>
</file>