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311" r:id="rId3"/>
    <p:sldId id="314" r:id="rId4"/>
    <p:sldId id="317" r:id="rId5"/>
    <p:sldId id="312" r:id="rId6"/>
    <p:sldId id="290" r:id="rId7"/>
    <p:sldId id="313" r:id="rId8"/>
    <p:sldId id="315" r:id="rId9"/>
    <p:sldId id="305" r:id="rId10"/>
    <p:sldId id="316" r:id="rId11"/>
    <p:sldId id="31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21EB2-81D9-41AB-970D-462259815A10}" v="72" dt="2026-05-03T09:21:49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undo redo custSel addSld delSld modSld sldOrd">
      <pc:chgData name="Amalia Spiliakou" userId="f4bd6b91a0b5818a" providerId="LiveId" clId="{A7A9D5DB-FA68-43A1-B042-EE3BD4885848}" dt="2026-05-03T09:22:54.322" v="1146" actId="47"/>
      <pc:docMkLst>
        <pc:docMk/>
      </pc:docMkLst>
      <pc:sldChg chg="modSp mod">
        <pc:chgData name="Amalia Spiliakou" userId="f4bd6b91a0b5818a" providerId="LiveId" clId="{A7A9D5DB-FA68-43A1-B042-EE3BD4885848}" dt="2026-05-03T08:58:50.530" v="738" actId="20577"/>
        <pc:sldMkLst>
          <pc:docMk/>
          <pc:sldMk cId="232002093" sldId="290"/>
        </pc:sldMkLst>
        <pc:spChg chg="mod">
          <ac:chgData name="Amalia Spiliakou" userId="f4bd6b91a0b5818a" providerId="LiveId" clId="{A7A9D5DB-FA68-43A1-B042-EE3BD4885848}" dt="2026-05-03T08:58:50.530" v="738" actId="20577"/>
          <ac:spMkLst>
            <pc:docMk/>
            <pc:sldMk cId="232002093" sldId="290"/>
            <ac:spMk id="2" creationId="{00000000-0000-0000-0000-000000000000}"/>
          </ac:spMkLst>
        </pc:spChg>
      </pc:sldChg>
      <pc:sldChg chg="del">
        <pc:chgData name="Amalia Spiliakou" userId="f4bd6b91a0b5818a" providerId="LiveId" clId="{A7A9D5DB-FA68-43A1-B042-EE3BD4885848}" dt="2026-05-03T09:22:52.277" v="1143" actId="47"/>
        <pc:sldMkLst>
          <pc:docMk/>
          <pc:sldMk cId="416006694" sldId="301"/>
        </pc:sldMkLst>
      </pc:sldChg>
      <pc:sldChg chg="del">
        <pc:chgData name="Amalia Spiliakou" userId="f4bd6b91a0b5818a" providerId="LiveId" clId="{A7A9D5DB-FA68-43A1-B042-EE3BD4885848}" dt="2026-05-03T09:22:52.812" v="1144" actId="47"/>
        <pc:sldMkLst>
          <pc:docMk/>
          <pc:sldMk cId="422922873" sldId="302"/>
        </pc:sldMkLst>
      </pc:sldChg>
      <pc:sldChg chg="addSp delSp modSp mod setBg">
        <pc:chgData name="Amalia Spiliakou" userId="f4bd6b91a0b5818a" providerId="LiveId" clId="{A7A9D5DB-FA68-43A1-B042-EE3BD4885848}" dt="2026-05-03T08:02:46.683" v="514"/>
        <pc:sldMkLst>
          <pc:docMk/>
          <pc:sldMk cId="4192458669" sldId="305"/>
        </pc:sldMkLst>
        <pc:spChg chg="mod">
          <ac:chgData name="Amalia Spiliakou" userId="f4bd6b91a0b5818a" providerId="LiveId" clId="{A7A9D5DB-FA68-43A1-B042-EE3BD4885848}" dt="2026-05-03T08:02:42.173" v="513" actId="14100"/>
          <ac:spMkLst>
            <pc:docMk/>
            <pc:sldMk cId="4192458669" sldId="305"/>
            <ac:spMk id="2" creationId="{00000000-0000-0000-0000-000000000000}"/>
          </ac:spMkLst>
        </pc:spChg>
        <pc:picChg chg="add mod">
          <ac:chgData name="Amalia Spiliakou" userId="f4bd6b91a0b5818a" providerId="LiveId" clId="{A7A9D5DB-FA68-43A1-B042-EE3BD4885848}" dt="2026-05-03T08:02:31.842" v="511" actId="1076"/>
          <ac:picMkLst>
            <pc:docMk/>
            <pc:sldMk cId="4192458669" sldId="305"/>
            <ac:picMk id="4" creationId="{4B50A088-2D30-EB30-963B-5A1F1701C441}"/>
          </ac:picMkLst>
        </pc:picChg>
        <pc:picChg chg="del">
          <ac:chgData name="Amalia Spiliakou" userId="f4bd6b91a0b5818a" providerId="LiveId" clId="{A7A9D5DB-FA68-43A1-B042-EE3BD4885848}" dt="2026-05-03T08:02:02.630" v="507" actId="478"/>
          <ac:picMkLst>
            <pc:docMk/>
            <pc:sldMk cId="4192458669" sldId="305"/>
            <ac:picMk id="35842" creationId="{00000000-0000-0000-0000-000000000000}"/>
          </ac:picMkLst>
        </pc:picChg>
        <pc:picChg chg="del">
          <ac:chgData name="Amalia Spiliakou" userId="f4bd6b91a0b5818a" providerId="LiveId" clId="{A7A9D5DB-FA68-43A1-B042-EE3BD4885848}" dt="2026-05-03T08:02:04.727" v="508" actId="478"/>
          <ac:picMkLst>
            <pc:docMk/>
            <pc:sldMk cId="4192458669" sldId="305"/>
            <ac:picMk id="35844" creationId="{00000000-0000-0000-0000-000000000000}"/>
          </ac:picMkLst>
        </pc:picChg>
      </pc:sldChg>
      <pc:sldChg chg="del">
        <pc:chgData name="Amalia Spiliakou" userId="f4bd6b91a0b5818a" providerId="LiveId" clId="{A7A9D5DB-FA68-43A1-B042-EE3BD4885848}" dt="2026-05-03T09:22:53.567" v="1145" actId="47"/>
        <pc:sldMkLst>
          <pc:docMk/>
          <pc:sldMk cId="3692716134" sldId="306"/>
        </pc:sldMkLst>
      </pc:sldChg>
      <pc:sldChg chg="del">
        <pc:chgData name="Amalia Spiliakou" userId="f4bd6b91a0b5818a" providerId="LiveId" clId="{A7A9D5DB-FA68-43A1-B042-EE3BD4885848}" dt="2026-05-03T09:22:54.322" v="1146" actId="47"/>
        <pc:sldMkLst>
          <pc:docMk/>
          <pc:sldMk cId="3539397461" sldId="309"/>
        </pc:sldMkLst>
      </pc:sldChg>
      <pc:sldChg chg="addSp delSp modSp mod ord setBg">
        <pc:chgData name="Amalia Spiliakou" userId="f4bd6b91a0b5818a" providerId="LiveId" clId="{A7A9D5DB-FA68-43A1-B042-EE3BD4885848}" dt="2026-05-03T08:00:40.689" v="496"/>
        <pc:sldMkLst>
          <pc:docMk/>
          <pc:sldMk cId="2777549844" sldId="311"/>
        </pc:sldMkLst>
        <pc:spChg chg="mod">
          <ac:chgData name="Amalia Spiliakou" userId="f4bd6b91a0b5818a" providerId="LiveId" clId="{A7A9D5DB-FA68-43A1-B042-EE3BD4885848}" dt="2026-05-03T08:00:35.407" v="494" actId="14100"/>
          <ac:spMkLst>
            <pc:docMk/>
            <pc:sldMk cId="2777549844" sldId="311"/>
            <ac:spMk id="2" creationId="{00000000-0000-0000-0000-000000000000}"/>
          </ac:spMkLst>
        </pc:spChg>
        <pc:picChg chg="add mod">
          <ac:chgData name="Amalia Spiliakou" userId="f4bd6b91a0b5818a" providerId="LiveId" clId="{A7A9D5DB-FA68-43A1-B042-EE3BD4885848}" dt="2026-05-03T07:54:55.519" v="364" actId="1037"/>
          <ac:picMkLst>
            <pc:docMk/>
            <pc:sldMk cId="2777549844" sldId="311"/>
            <ac:picMk id="4" creationId="{8EF86102-959B-2B2A-88C1-BDA4D4BD5F4E}"/>
          </ac:picMkLst>
        </pc:picChg>
        <pc:picChg chg="del">
          <ac:chgData name="Amalia Spiliakou" userId="f4bd6b91a0b5818a" providerId="LiveId" clId="{A7A9D5DB-FA68-43A1-B042-EE3BD4885848}" dt="2026-05-03T07:54:26.350" v="355" actId="478"/>
          <ac:picMkLst>
            <pc:docMk/>
            <pc:sldMk cId="2777549844" sldId="311"/>
            <ac:picMk id="43010" creationId="{00000000-0000-0000-0000-000000000000}"/>
          </ac:picMkLst>
        </pc:picChg>
      </pc:sldChg>
      <pc:sldChg chg="addSp modSp new mod ord setBg">
        <pc:chgData name="Amalia Spiliakou" userId="f4bd6b91a0b5818a" providerId="LiveId" clId="{A7A9D5DB-FA68-43A1-B042-EE3BD4885848}" dt="2026-05-03T08:59:11.975" v="751" actId="5793"/>
        <pc:sldMkLst>
          <pc:docMk/>
          <pc:sldMk cId="3120999233" sldId="312"/>
        </pc:sldMkLst>
        <pc:spChg chg="mod">
          <ac:chgData name="Amalia Spiliakou" userId="f4bd6b91a0b5818a" providerId="LiveId" clId="{A7A9D5DB-FA68-43A1-B042-EE3BD4885848}" dt="2026-05-03T08:59:11.975" v="751" actId="5793"/>
          <ac:spMkLst>
            <pc:docMk/>
            <pc:sldMk cId="3120999233" sldId="312"/>
            <ac:spMk id="2" creationId="{36ED7E00-DC3B-F17F-7E4A-52079F528BD9}"/>
          </ac:spMkLst>
        </pc:spChg>
        <pc:picChg chg="add mod">
          <ac:chgData name="Amalia Spiliakou" userId="f4bd6b91a0b5818a" providerId="LiveId" clId="{A7A9D5DB-FA68-43A1-B042-EE3BD4885848}" dt="2026-05-03T07:25:50.128" v="5" actId="1037"/>
          <ac:picMkLst>
            <pc:docMk/>
            <pc:sldMk cId="3120999233" sldId="312"/>
            <ac:picMk id="2050" creationId="{DFD2D23C-0A4A-5658-BD60-58ED2D57E568}"/>
          </ac:picMkLst>
        </pc:picChg>
      </pc:sldChg>
      <pc:sldChg chg="addSp modSp new mod setBg">
        <pc:chgData name="Amalia Spiliakou" userId="f4bd6b91a0b5818a" providerId="LiveId" clId="{A7A9D5DB-FA68-43A1-B042-EE3BD4885848}" dt="2026-05-03T08:59:26.657" v="759" actId="20577"/>
        <pc:sldMkLst>
          <pc:docMk/>
          <pc:sldMk cId="126662973" sldId="313"/>
        </pc:sldMkLst>
        <pc:spChg chg="mod">
          <ac:chgData name="Amalia Spiliakou" userId="f4bd6b91a0b5818a" providerId="LiveId" clId="{A7A9D5DB-FA68-43A1-B042-EE3BD4885848}" dt="2026-05-03T08:59:26.657" v="759" actId="20577"/>
          <ac:spMkLst>
            <pc:docMk/>
            <pc:sldMk cId="126662973" sldId="313"/>
            <ac:spMk id="2" creationId="{2411DF86-FC71-E629-F99F-DDB9BE0DDEB5}"/>
          </ac:spMkLst>
        </pc:spChg>
        <pc:picChg chg="add mod">
          <ac:chgData name="Amalia Spiliakou" userId="f4bd6b91a0b5818a" providerId="LiveId" clId="{A7A9D5DB-FA68-43A1-B042-EE3BD4885848}" dt="2026-05-03T07:44:48.911" v="192" actId="1076"/>
          <ac:picMkLst>
            <pc:docMk/>
            <pc:sldMk cId="126662973" sldId="313"/>
            <ac:picMk id="3074" creationId="{08A7F830-8560-9406-E441-00E5D38811A0}"/>
          </ac:picMkLst>
        </pc:picChg>
      </pc:sldChg>
      <pc:sldChg chg="addSp modSp new mod ord setBg">
        <pc:chgData name="Amalia Spiliakou" userId="f4bd6b91a0b5818a" providerId="LiveId" clId="{A7A9D5DB-FA68-43A1-B042-EE3BD4885848}" dt="2026-05-03T08:59:01.792" v="744" actId="20577"/>
        <pc:sldMkLst>
          <pc:docMk/>
          <pc:sldMk cId="3180458214" sldId="314"/>
        </pc:sldMkLst>
        <pc:spChg chg="mod">
          <ac:chgData name="Amalia Spiliakou" userId="f4bd6b91a0b5818a" providerId="LiveId" clId="{A7A9D5DB-FA68-43A1-B042-EE3BD4885848}" dt="2026-05-03T08:59:01.792" v="744" actId="20577"/>
          <ac:spMkLst>
            <pc:docMk/>
            <pc:sldMk cId="3180458214" sldId="314"/>
            <ac:spMk id="2" creationId="{BAF21901-5A85-7FB1-D2B1-7CEB69D0903B}"/>
          </ac:spMkLst>
        </pc:spChg>
        <pc:picChg chg="add mod">
          <ac:chgData name="Amalia Spiliakou" userId="f4bd6b91a0b5818a" providerId="LiveId" clId="{A7A9D5DB-FA68-43A1-B042-EE3BD4885848}" dt="2026-05-03T07:47:32.306" v="223" actId="1076"/>
          <ac:picMkLst>
            <pc:docMk/>
            <pc:sldMk cId="3180458214" sldId="314"/>
            <ac:picMk id="4098" creationId="{FE3683E1-0E37-77A7-0090-B754DE99D862}"/>
          </ac:picMkLst>
        </pc:picChg>
      </pc:sldChg>
      <pc:sldChg chg="addSp modSp new mod ord setBg">
        <pc:chgData name="Amalia Spiliakou" userId="f4bd6b91a0b5818a" providerId="LiveId" clId="{A7A9D5DB-FA68-43A1-B042-EE3BD4885848}" dt="2026-05-03T08:52:02.683" v="589"/>
        <pc:sldMkLst>
          <pc:docMk/>
          <pc:sldMk cId="3084126471" sldId="315"/>
        </pc:sldMkLst>
        <pc:spChg chg="mod">
          <ac:chgData name="Amalia Spiliakou" userId="f4bd6b91a0b5818a" providerId="LiveId" clId="{A7A9D5DB-FA68-43A1-B042-EE3BD4885848}" dt="2026-05-03T08:13:25.252" v="587" actId="20577"/>
          <ac:spMkLst>
            <pc:docMk/>
            <pc:sldMk cId="3084126471" sldId="315"/>
            <ac:spMk id="2" creationId="{A53BDBA1-2F3D-6DD3-9ABE-ECA2950A1A47}"/>
          </ac:spMkLst>
        </pc:spChg>
        <pc:picChg chg="add mod">
          <ac:chgData name="Amalia Spiliakou" userId="f4bd6b91a0b5818a" providerId="LiveId" clId="{A7A9D5DB-FA68-43A1-B042-EE3BD4885848}" dt="2026-05-03T08:09:27.938" v="519" actId="1076"/>
          <ac:picMkLst>
            <pc:docMk/>
            <pc:sldMk cId="3084126471" sldId="315"/>
            <ac:picMk id="5122" creationId="{4F585C74-5A2E-A7BF-F58E-9DFD6D00406F}"/>
          </ac:picMkLst>
        </pc:picChg>
      </pc:sldChg>
      <pc:sldChg chg="addSp delSp modSp new mod ord setBg">
        <pc:chgData name="Amalia Spiliakou" userId="f4bd6b91a0b5818a" providerId="LiveId" clId="{A7A9D5DB-FA68-43A1-B042-EE3BD4885848}" dt="2026-05-03T08:58:16.177" v="726" actId="6549"/>
        <pc:sldMkLst>
          <pc:docMk/>
          <pc:sldMk cId="1336249887" sldId="316"/>
        </pc:sldMkLst>
        <pc:spChg chg="mod">
          <ac:chgData name="Amalia Spiliakou" userId="f4bd6b91a0b5818a" providerId="LiveId" clId="{A7A9D5DB-FA68-43A1-B042-EE3BD4885848}" dt="2026-05-03T08:58:16.177" v="726" actId="6549"/>
          <ac:spMkLst>
            <pc:docMk/>
            <pc:sldMk cId="1336249887" sldId="316"/>
            <ac:spMk id="2" creationId="{638013B5-2B2E-20BE-4426-CF731A0B84D4}"/>
          </ac:spMkLst>
        </pc:spChg>
        <pc:spChg chg="add del">
          <ac:chgData name="Amalia Spiliakou" userId="f4bd6b91a0b5818a" providerId="LiveId" clId="{A7A9D5DB-FA68-43A1-B042-EE3BD4885848}" dt="2026-05-03T08:52:17.820" v="596" actId="478"/>
          <ac:spMkLst>
            <pc:docMk/>
            <pc:sldMk cId="1336249887" sldId="316"/>
            <ac:spMk id="4" creationId="{9BF31742-2C11-012F-182F-B848726E6D43}"/>
          </ac:spMkLst>
        </pc:spChg>
        <pc:spChg chg="add">
          <ac:chgData name="Amalia Spiliakou" userId="f4bd6b91a0b5818a" providerId="LiveId" clId="{A7A9D5DB-FA68-43A1-B042-EE3BD4885848}" dt="2026-05-03T08:55:33.391" v="668"/>
          <ac:spMkLst>
            <pc:docMk/>
            <pc:sldMk cId="1336249887" sldId="316"/>
            <ac:spMk id="5" creationId="{428955C6-6904-D995-DD2F-692BA2FA2D9E}"/>
          </ac:spMkLst>
        </pc:spChg>
        <pc:picChg chg="add mod">
          <ac:chgData name="Amalia Spiliakou" userId="f4bd6b91a0b5818a" providerId="LiveId" clId="{A7A9D5DB-FA68-43A1-B042-EE3BD4885848}" dt="2026-05-03T08:55:43.679" v="671" actId="14100"/>
          <ac:picMkLst>
            <pc:docMk/>
            <pc:sldMk cId="1336249887" sldId="316"/>
            <ac:picMk id="7" creationId="{F59C6111-A529-0588-AB3E-BB0ADD2C4165}"/>
          </ac:picMkLst>
        </pc:picChg>
      </pc:sldChg>
      <pc:sldChg chg="addSp modSp new mod setBg">
        <pc:chgData name="Amalia Spiliakou" userId="f4bd6b91a0b5818a" providerId="LiveId" clId="{A7A9D5DB-FA68-43A1-B042-EE3BD4885848}" dt="2026-05-03T09:10:46.381" v="899" actId="14100"/>
        <pc:sldMkLst>
          <pc:docMk/>
          <pc:sldMk cId="1047714446" sldId="317"/>
        </pc:sldMkLst>
        <pc:spChg chg="mod">
          <ac:chgData name="Amalia Spiliakou" userId="f4bd6b91a0b5818a" providerId="LiveId" clId="{A7A9D5DB-FA68-43A1-B042-EE3BD4885848}" dt="2026-05-03T09:10:46.381" v="899" actId="14100"/>
          <ac:spMkLst>
            <pc:docMk/>
            <pc:sldMk cId="1047714446" sldId="317"/>
            <ac:spMk id="2" creationId="{01F8ECC1-5176-725A-A513-ECE0533A5F5D}"/>
          </ac:spMkLst>
        </pc:spChg>
        <pc:picChg chg="add mod">
          <ac:chgData name="Amalia Spiliakou" userId="f4bd6b91a0b5818a" providerId="LiveId" clId="{A7A9D5DB-FA68-43A1-B042-EE3BD4885848}" dt="2026-05-03T09:05:51.642" v="765" actId="1076"/>
          <ac:picMkLst>
            <pc:docMk/>
            <pc:sldMk cId="1047714446" sldId="317"/>
            <ac:picMk id="4" creationId="{48A41F2D-6959-84C2-0596-EAFB8A329B8E}"/>
          </ac:picMkLst>
        </pc:picChg>
      </pc:sldChg>
      <pc:sldChg chg="addSp delSp modSp new mod setBg">
        <pc:chgData name="Amalia Spiliakou" userId="f4bd6b91a0b5818a" providerId="LiveId" clId="{A7A9D5DB-FA68-43A1-B042-EE3BD4885848}" dt="2026-05-03T09:21:53.836" v="1142" actId="14100"/>
        <pc:sldMkLst>
          <pc:docMk/>
          <pc:sldMk cId="3418558968" sldId="318"/>
        </pc:sldMkLst>
        <pc:spChg chg="mod">
          <ac:chgData name="Amalia Spiliakou" userId="f4bd6b91a0b5818a" providerId="LiveId" clId="{A7A9D5DB-FA68-43A1-B042-EE3BD4885848}" dt="2026-05-03T09:21:53.836" v="1142" actId="14100"/>
          <ac:spMkLst>
            <pc:docMk/>
            <pc:sldMk cId="3418558968" sldId="318"/>
            <ac:spMk id="2" creationId="{EDDAA3A8-6F61-3E13-D98C-EBD40046AB37}"/>
          </ac:spMkLst>
        </pc:spChg>
        <pc:spChg chg="add del">
          <ac:chgData name="Amalia Spiliakou" userId="f4bd6b91a0b5818a" providerId="LiveId" clId="{A7A9D5DB-FA68-43A1-B042-EE3BD4885848}" dt="2026-05-03T09:18:16.410" v="922" actId="478"/>
          <ac:spMkLst>
            <pc:docMk/>
            <pc:sldMk cId="3418558968" sldId="318"/>
            <ac:spMk id="4" creationId="{A92E1864-C6F1-D839-4DEB-7D477D8405B8}"/>
          </ac:spMkLst>
        </pc:spChg>
        <pc:picChg chg="add del mod">
          <ac:chgData name="Amalia Spiliakou" userId="f4bd6b91a0b5818a" providerId="LiveId" clId="{A7A9D5DB-FA68-43A1-B042-EE3BD4885848}" dt="2026-05-03T09:18:05.769" v="918" actId="478"/>
          <ac:picMkLst>
            <pc:docMk/>
            <pc:sldMk cId="3418558968" sldId="318"/>
            <ac:picMk id="7170" creationId="{4A99D266-F6F4-07CF-9EC5-9D1D771011F9}"/>
          </ac:picMkLst>
        </pc:picChg>
        <pc:picChg chg="add mod">
          <ac:chgData name="Amalia Spiliakou" userId="f4bd6b91a0b5818a" providerId="LiveId" clId="{A7A9D5DB-FA68-43A1-B042-EE3BD4885848}" dt="2026-05-03T09:21:49.518" v="1141" actId="1076"/>
          <ac:picMkLst>
            <pc:docMk/>
            <pc:sldMk cId="3418558968" sldId="318"/>
            <ac:picMk id="7172" creationId="{D0F40FA8-2429-C510-EA68-28AE7D80CB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3CEC-454C-4D85-8DD3-D63CC34E8DAF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631E3-55FC-400C-9DAA-5F54BF001C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31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631E3-55FC-400C-9DAA-5F54BF001CF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49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FBB4-3500-08F3-924B-8C9ADE7AF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D8963-31FE-BEA8-BE01-76022C66B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0F9E-1350-7804-4371-BF4D932F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ABDB-9331-0111-25DE-87116AC1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4EBD0-8022-0981-5B43-9B24ACF7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3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3F83-F78D-76D7-F294-EB22FD9A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9E16-0DE1-557D-DED8-AF2C0B85E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E406-C37B-20E0-7D9F-8E302325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903C4-5816-821A-9F92-51A8FEB9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C938-9A06-ED61-31C6-618B1A6B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C9B1A-D553-3A29-0194-231BA5B45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1ABD9-0703-20E9-2EF8-A52E1B547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8CDC4-B031-9811-F538-92636494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AAC6-D63D-1DA9-009A-25189033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5BD73-C847-D18E-8FB1-C031310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52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1B57-B4C3-FF70-1759-1214BBE8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2C3A-6DE5-7D02-9E83-8CFB5967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1250-4D19-5C37-A459-69379870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F55D-82B5-9EF2-8ADA-D505C5BA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8562-4ED9-158F-ADBD-BA18C148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6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98CE-135F-512D-17F6-1E4797FF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DDFA-C332-902D-9E3E-F80D5C4D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1499-4CDD-FBFB-8698-84CC1061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FFD7-F339-6115-0E61-A465FC84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F95B-8A8E-3F30-D500-EEE66E74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4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E5F9-B3A0-7166-5D8C-F4144007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A92-927D-98F9-F09E-BCE9F3822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73B22-FD1A-BE19-FBAE-299E5685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1EDDF-CC78-6B4C-9820-C81ADCD2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2106E-17EE-E49A-CE51-77423BA4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CF30C-D7B2-CCAD-22AB-A3790F2D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8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C430-E32E-8994-5C33-D3CD0386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7A6AF-0F51-3622-7C59-0C206903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EFCA-DA6C-6B25-7791-E80FB80E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1E8E4-438B-686D-4C3A-A8D54BCB6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4EB56-B11C-AEBB-67C8-A041B42A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CA5E2-7CBB-9FD8-C8C9-FCABFB6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25E8E-3DCD-83B8-610B-DC7B6B0D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B42C9-812D-4514-FE70-D385DBA9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78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0F2E-689A-BE49-B465-6E102F2A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86DCE-1A6B-14E5-957B-F0F4E00C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1DB1B-0890-CA2F-9B61-3CB2A1F5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CBD7D-B4A1-9D2A-38BC-FF3BAA09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63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88375-2701-93AD-778B-63612B21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5A9AE-8BF2-EC6E-F869-22AAF35B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18BEA-6782-E422-AE3C-512F1735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06EF-E972-19A3-D94E-40F5E134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805B-2F73-4AA1-CB4A-A6190EE4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D717-499C-3605-0673-1E4C40EB1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A9DFB-136B-1B03-71D7-525C76C8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05D02-4CDF-FD2B-2F43-D88AAFF5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C3059-8235-03B1-3B8E-86DB90D6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86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579-4475-FB1C-AF5E-7945A52F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331874-AC22-3386-EC6E-9F933E311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7B59E-AFC3-5286-ABF7-96CCF51F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3AD93-E5E9-D239-98EC-D97EA5CB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20346-34F5-0083-54E2-65461C54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CFC22-3B45-E0EB-9A54-19F156D9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4ACED-5DCF-30FE-EC41-95E8CFCD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CC887-1350-4F6F-C087-55EED226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8F19F-90A4-1619-3015-C79421737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756B6-D74F-4EB3-87B4-C549BBD86095}" type="datetimeFigureOut">
              <a:rPr lang="el-GR" smtClean="0"/>
              <a:t>3/5/2026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0F48-17EB-56B2-2DA4-DA7EB81DE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734C-634A-3D30-F818-219117A0B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71D0C-5926-4FB0-8950-D3F9579206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6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aguidaturisticaroma.com/en/blog2/post/211620/christ-as-orpheus-in-the-roman-catacomb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Orpheus_enchanting_the_animals_Colosseo_Rome_Italy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ws.artnet.com/art-world/getty-museum-returns-art-to-italy-216005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Orpheus_Mosaic_from_Miletus_-_Pergamon_Museum_-_Joy_of_Museums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rpheus_Piazza_della_Vittoria_MAR_Palermo_NI2287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Antakya_Archaeological_Museum_Orpheus_and_the_beasts_Detail_in_2008_23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acebook.com/photo.php?fbid=1031258745698230&amp;id=100064423430674&amp;set=a.24952546720489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ebyzantinemuseum.gr/?i=bxm.en.exhibit&amp;id=14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927677" y="302831"/>
            <a:ext cx="9826173" cy="6183085"/>
          </a:xfrm>
          <a:custGeom>
            <a:avLst/>
            <a:gdLst>
              <a:gd name="csX0" fmla="*/ 0 w 9826173"/>
              <a:gd name="csY0" fmla="*/ 386443 h 6183085"/>
              <a:gd name="csX1" fmla="*/ 4913087 w 9826173"/>
              <a:gd name="csY1" fmla="*/ 386443 h 6183085"/>
              <a:gd name="csX2" fmla="*/ 9826173 w 9826173"/>
              <a:gd name="csY2" fmla="*/ 386443 h 6183085"/>
              <a:gd name="csX3" fmla="*/ 9826173 w 9826173"/>
              <a:gd name="csY3" fmla="*/ 5796642 h 6183085"/>
              <a:gd name="csX4" fmla="*/ 4913087 w 9826173"/>
              <a:gd name="csY4" fmla="*/ 5796642 h 6183085"/>
              <a:gd name="csX5" fmla="*/ 0 w 9826173"/>
              <a:gd name="csY5" fmla="*/ 5796642 h 6183085"/>
              <a:gd name="csX6" fmla="*/ 0 w 9826173"/>
              <a:gd name="csY6" fmla="*/ 386443 h 61830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826173" h="6183085" fill="none" extrusionOk="0">
                <a:moveTo>
                  <a:pt x="0" y="386443"/>
                </a:moveTo>
                <a:cubicBezTo>
                  <a:pt x="1828705" y="-722585"/>
                  <a:pt x="3203103" y="1600911"/>
                  <a:pt x="4913087" y="386443"/>
                </a:cubicBezTo>
                <a:cubicBezTo>
                  <a:pt x="6480555" y="-970708"/>
                  <a:pt x="8450700" y="1977497"/>
                  <a:pt x="9826173" y="386443"/>
                </a:cubicBezTo>
                <a:cubicBezTo>
                  <a:pt x="9917861" y="2569821"/>
                  <a:pt x="9889281" y="3127494"/>
                  <a:pt x="9826173" y="5796642"/>
                </a:cubicBezTo>
                <a:cubicBezTo>
                  <a:pt x="8186644" y="6979227"/>
                  <a:pt x="6313092" y="4433943"/>
                  <a:pt x="4913087" y="5796642"/>
                </a:cubicBezTo>
                <a:cubicBezTo>
                  <a:pt x="2959310" y="6915769"/>
                  <a:pt x="1775536" y="4430914"/>
                  <a:pt x="0" y="5796642"/>
                </a:cubicBezTo>
                <a:cubicBezTo>
                  <a:pt x="155633" y="3522433"/>
                  <a:pt x="-23466" y="3006659"/>
                  <a:pt x="0" y="386443"/>
                </a:cubicBezTo>
                <a:close/>
              </a:path>
              <a:path w="9826173" h="6183085" stroke="0" extrusionOk="0">
                <a:moveTo>
                  <a:pt x="0" y="386443"/>
                </a:moveTo>
                <a:cubicBezTo>
                  <a:pt x="1767150" y="-886328"/>
                  <a:pt x="3177878" y="1543390"/>
                  <a:pt x="4913087" y="386443"/>
                </a:cubicBezTo>
                <a:cubicBezTo>
                  <a:pt x="6503374" y="-896713"/>
                  <a:pt x="8135353" y="1873455"/>
                  <a:pt x="9826173" y="386443"/>
                </a:cubicBezTo>
                <a:cubicBezTo>
                  <a:pt x="9826573" y="2068601"/>
                  <a:pt x="9903671" y="3946396"/>
                  <a:pt x="9826173" y="5796642"/>
                </a:cubicBezTo>
                <a:cubicBezTo>
                  <a:pt x="8116299" y="7407708"/>
                  <a:pt x="6210533" y="4565220"/>
                  <a:pt x="4913087" y="5796642"/>
                </a:cubicBezTo>
                <a:cubicBezTo>
                  <a:pt x="2892417" y="6930635"/>
                  <a:pt x="1968633" y="4584111"/>
                  <a:pt x="0" y="5796642"/>
                </a:cubicBezTo>
                <a:cubicBezTo>
                  <a:pt x="41501" y="4744803"/>
                  <a:pt x="-128635" y="1192929"/>
                  <a:pt x="0" y="386443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doubleWav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endParaRPr lang="en-US" sz="800" i="1" dirty="0">
              <a:latin typeface="Chiller" panose="04020404031007020602" pitchFamily="82" charset="0"/>
            </a:endParaRPr>
          </a:p>
          <a:p>
            <a:pPr algn="ctr"/>
            <a:r>
              <a:rPr lang="en-US" sz="18000" i="1" dirty="0">
                <a:latin typeface="Chiller" panose="04020404031007020602" pitchFamily="82" charset="0"/>
              </a:rPr>
              <a:t>Orpheus </a:t>
            </a:r>
          </a:p>
          <a:p>
            <a:pPr algn="ctr"/>
            <a:endParaRPr lang="en-GB" sz="18000" i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13B5-2B2E-20BE-4426-CF731A0B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2090057"/>
            <a:ext cx="4502605" cy="45828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Arcosolium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picture of Orpheus,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Catacomb of Saints Marcellinus and Peter,4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AD, Fresco painting, Rome, Italy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https://www.unaguidaturisticaroma.com/en/blog2/post/211620/christ-as-orpheus-in-the-roman-catacombs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C6111-A529-0588-AB3E-BB0ADD2C4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22" y="185057"/>
            <a:ext cx="7061254" cy="65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A3A8-6F61-3E13-D98C-EBD40046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886"/>
            <a:ext cx="5799137" cy="427808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Cylindrical container with Orpheus enchanting the animals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late 4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AD, Ivory and Silver, Museo Nazionale del Bargello, Florence, Italy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https://commons.wikimedia.org/wiki/File:Orpheus_enchanting_the_animals_Colosseo_Rome_Italy.jpg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0F40FA8-2429-C510-EA68-28AE7D80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7" y="0"/>
            <a:ext cx="471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886" y="1328057"/>
            <a:ext cx="6368142" cy="5417250"/>
          </a:xfrm>
        </p:spPr>
        <p:txBody>
          <a:bodyPr>
            <a:normAutofit/>
          </a:bodyPr>
          <a:lstStyle/>
          <a:p>
            <a:pPr algn="ctr"/>
            <a:br>
              <a:rPr lang="en-GB" sz="2000" b="1" dirty="0"/>
            </a:br>
            <a:br>
              <a:rPr lang="en-GB" sz="2000" b="1" dirty="0"/>
            </a:br>
            <a:r>
              <a:rPr lang="en-GB" sz="27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poet Orpheus with a pair of Sirens</a:t>
            </a:r>
            <a:r>
              <a:rPr lang="en-GB" sz="27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350–300 BC, Terracotta, from Puglia, Italy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https://news.artnet.com/art-world/getty-museum-returns-art-to-italy-2160059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7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86102-959B-2B2A-88C1-BDA4D4BD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9" y="112692"/>
            <a:ext cx="5505589" cy="66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1901-5A85-7FB1-D2B1-7CEB69D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from Miletus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2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AD, Floor Mosaic, Pergamon Museum, Berlin, Germany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https://commons.wikimedia.org/wiki/File:Orpheus_Mosaic_from_Miletus_-_Pergamon_Museum_-_Joy_of_Museums.jpg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E3683E1-0E37-77A7-0090-B754DE99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1690688"/>
            <a:ext cx="10395857" cy="50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5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CC1-5176-725A-A513-ECE0533A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4343"/>
            <a:ext cx="5377543" cy="422365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 of Menander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taming the animals,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2nd century AD, Archaeological Museum of  Mytilene, Greece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 for the mosaic of Menander: Amalia Spiliakou, Summer 2025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41F2D-6959-84C2-0596-EAFB8A32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5449" y="922564"/>
            <a:ext cx="6683829" cy="5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7E00-DC3B-F17F-7E4A-52079F52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2" y="2122713"/>
            <a:ext cx="4708071" cy="481874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Taming Wild Animals,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AD, Floor Mosaic, 164.4x152.4 cm, from the Eastern Roman Empire, near Edessa, currently in Turkey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D2D23C-0A4A-5658-BD60-58ED2D57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03" y="140834"/>
            <a:ext cx="7071325" cy="65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1763486"/>
            <a:ext cx="6359285" cy="4931782"/>
          </a:xfrm>
        </p:spPr>
        <p:txBody>
          <a:bodyPr>
            <a:normAutofit/>
          </a:bodyPr>
          <a:lstStyle/>
          <a:p>
            <a:pPr algn="ctr"/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and Eurydice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surrounded by animals.,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 200-250 AD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Floor Mosaic, Antonino Salinas Regional </a:t>
            </a:r>
            <a:r>
              <a:rPr lang="en-GB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Archeological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Palermo, Italy</a:t>
            </a:r>
            <a:b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https://commons.wikimedia.org/wiki/File:Orpheus_Piazza_della_Vittoria_MAR_Palermo_NI2287.jpg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871F06C-EDD9-98AD-CE6E-760A5D44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0" y="118382"/>
            <a:ext cx="5426474" cy="65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DF86-FC71-E629-F99F-DDB9BE0D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286"/>
            <a:ext cx="3474811" cy="517071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 playing his lyre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AD, Floor Mosaic, Antakya Archaeological Museum, Turkey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https://commons.wikimedia.org/wiki/File:Antakya_Archaeological_Museum_Orpheus_and_the_beasts_Detail_in_2008_23.jpg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A7F830-8560-9406-E441-00E5D388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11" y="0"/>
            <a:ext cx="861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DBA1-2F3D-6DD3-9ABE-ECA2950A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2" y="1709057"/>
            <a:ext cx="5138057" cy="493215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Orpheus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Roman, Archaeological and Ethnographic Museum, Edirne, Turkey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https://www.facebook.com/photo.php?fbid=1031258745698230&amp;id=100064423430674&amp;set=a.249525467204899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4F585C74-5A2E-A7BF-F58E-9DFD6D004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785"/>
            <a:ext cx="5138057" cy="64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2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778" y="365125"/>
            <a:ext cx="6915593" cy="6490373"/>
          </a:xfrm>
        </p:spPr>
        <p:txBody>
          <a:bodyPr>
            <a:normAutofit/>
          </a:bodyPr>
          <a:lstStyle/>
          <a:p>
            <a:pPr algn="ctr"/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support with Orpheus,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 c. AD, Marble, 110x50 cm, Byzantine and Christian Museum, Athens, Greece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https://www.ebyzantinemuseum.gr/?i=bxm.en.exhibit&amp;id=142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0A088-2D30-EB30-963B-5A1F1701C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2"/>
            <a:ext cx="514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439</Words>
  <Application>Microsoft Office PowerPoint</Application>
  <PresentationFormat>Widescreen</PresentationFormat>
  <Paragraphs>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Chiller</vt:lpstr>
      <vt:lpstr>Times New Roman</vt:lpstr>
      <vt:lpstr>Office Theme</vt:lpstr>
      <vt:lpstr>PowerPoint Presentation</vt:lpstr>
      <vt:lpstr>  The poet Orpheus with a pair of Sirens, 350–300 BC, Terracotta, from Puglia, Italy https://news.artnet.com/art-world/getty-museum-returns-art-to-italy-2160059  </vt:lpstr>
      <vt:lpstr>Orpheus from Miletus,  2nd century AD, Floor Mosaic, Pergamon Museum, Berlin, Germany https://commons.wikimedia.org/wiki/File:Orpheus_Mosaic_from_Miletus_-_Pergamon_Museum_-_Joy_of_Museums.jpg </vt:lpstr>
      <vt:lpstr>The House of Menander, Orpheus taming the animals, 2nd century AD, Archaeological Museum of  Mytilene, Greece Photo Credit for the mosaic of Menander: Amalia Spiliakou, Summer 2025  </vt:lpstr>
      <vt:lpstr>Orpheus Taming Wild Animals, 194 AD, Floor Mosaic, 164.4x152.4 cm, from the Eastern Roman Empire, near Edessa, currently in Turkey </vt:lpstr>
      <vt:lpstr>   Orpheus and Eurydice Orpheus surrounded by animals., ca. 200-250 AD, Floor Mosaic, Antonino Salinas Regional Archeological Museum, Palermo, Italy https://commons.wikimedia.org/wiki/File:Orpheus_Piazza_della_Vittoria_MAR_Palermo_NI2287.jpg  </vt:lpstr>
      <vt:lpstr>Orpheus playing his lyre, 3rd century AD, Floor Mosaic, Antakya Archaeological Museum, Turkey  https://commons.wikimedia.org/wiki/File:Antakya_Archaeological_Museum_Orpheus_and_the_beasts_Detail_in_2008_23.jpg </vt:lpstr>
      <vt:lpstr>Orpheus, Roman, Archaeological and Ethnographic Museum, Edirne, Turkey https://www.facebook.com/photo.php?fbid=1031258745698230&amp;id=100064423430674&amp;set=a.249525467204899  </vt:lpstr>
      <vt:lpstr>    Table support with Orpheus, 4th c. AD, Marble, 110x50 cm, Byzantine and Christian Museum, Athens, Greece https://www.ebyzantinemuseum.gr/?i=bxm.en.exhibit&amp;id=142  </vt:lpstr>
      <vt:lpstr> Arcosolium with the picture of Orpheus, Christian Catacomb of Saints Marcellinus and Peter,4th century AD, Fresco painting, Rome, Italy https://www.unaguidaturisticaroma.com/en/blog2/post/211620/christ-as-orpheus-in-the-roman-catacombs </vt:lpstr>
      <vt:lpstr>Cylindrical container with Orpheus enchanting the animals, late 4th century AD, Ivory and Silver, Museo Nazionale del Bargello, Florence, Italy https://commons.wikimedia.org/wiki/File:Orpheus_enchanting_the_animals_Colosseo_Rome_Italy.jpg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2026-05-03T05:37:47Z</dcterms:created>
  <dcterms:modified xsi:type="dcterms:W3CDTF">2026-05-03T09:23:01Z</dcterms:modified>
</cp:coreProperties>
</file>