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6" r:id="rId4"/>
    <p:sldId id="258" r:id="rId5"/>
    <p:sldId id="259" r:id="rId6"/>
    <p:sldId id="260" r:id="rId7"/>
    <p:sldId id="264" r:id="rId8"/>
    <p:sldId id="261" r:id="rId9"/>
    <p:sldId id="262" r:id="rId10"/>
    <p:sldId id="266" r:id="rId11"/>
    <p:sldId id="263" r:id="rId12"/>
    <p:sldId id="267" r:id="rId13"/>
    <p:sldId id="265" r:id="rId14"/>
    <p:sldId id="270" r:id="rId15"/>
    <p:sldId id="268" r:id="rId16"/>
    <p:sldId id="269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0915-1943-4289-98E8-EE653D7CE3D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B164-08EA-4220-A01C-69197805B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pload.wikimedia.org/wikipedia/commons/d/d2/Raffaello%2C_la_muta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n.wikipedia.org/wiki/La_velata#/media/File:La_velada,_por_Rafael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File:La_donna_velata_(detail)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3/30/Rapha%C3%ABl_-_La_Velat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upload.wikimedia.org/wikipedia/commons/0/08/Rafael_-_Retrato_de_Isabel_de_Requesens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twitter.com/revizorsb/status/1298704313804627972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commons.wikimedia.org/wiki/File:Fornarina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nationalgallery.org.uk/exhibitions/the-credit-suisse-exhibition-raphael/a-brief-introduction-to-raphaels-life-and-time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ornarina_03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pload.wikimedia.org/wikipedia/commons/2/2a/Raffaello_-_ElisabettaGonzaga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7/Raffaello_Sanzio_-_Elisabetta_Gonzaga_-_WGA18618_%281%2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Elisabetta_Gonzaga_by_Raphael#/media/File:Elisabetta_Gonzaga_by_Raphael_-_crop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upload.wikimedia.org/wikipedia/commons/f/fe/Raphael-LaDonnaGravida%281505-1506%29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upload.wikimedia.org/wikipedia/commons/5/5a/Raffael_046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borghese.gallery/collection/paintings/portrait-of-young-woman-with-unicorn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m.wikimedia.org/wiki/Category:Magdalena_Strozzi%27s_portrait_paintings_by_Raffaello_Sanzio#/media/File%3AMaddalena_Strozzi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ffizi.it/en/artworks/portraits-doni-raffaello#&amp;gid=1&amp;pid=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298337E-5853-4035-AA46-5E5CAB8DC689}"/>
              </a:ext>
            </a:extLst>
          </p:cNvPr>
          <p:cNvSpPr/>
          <p:nvPr/>
        </p:nvSpPr>
        <p:spPr>
          <a:xfrm>
            <a:off x="168676" y="159798"/>
            <a:ext cx="8806648" cy="6542843"/>
          </a:xfrm>
          <a:custGeom>
            <a:avLst/>
            <a:gdLst>
              <a:gd name="connsiteX0" fmla="*/ 817855 w 8806648"/>
              <a:gd name="connsiteY0" fmla="*/ 817855 h 6542843"/>
              <a:gd name="connsiteX1" fmla="*/ 1398049 w 8806648"/>
              <a:gd name="connsiteY1" fmla="*/ 817855 h 6542843"/>
              <a:gd name="connsiteX2" fmla="*/ 1906534 w 8806648"/>
              <a:gd name="connsiteY2" fmla="*/ 817855 h 6542843"/>
              <a:gd name="connsiteX3" fmla="*/ 2558437 w 8806648"/>
              <a:gd name="connsiteY3" fmla="*/ 817855 h 6542843"/>
              <a:gd name="connsiteX4" fmla="*/ 3138631 w 8806648"/>
              <a:gd name="connsiteY4" fmla="*/ 817855 h 6542843"/>
              <a:gd name="connsiteX5" fmla="*/ 3718825 w 8806648"/>
              <a:gd name="connsiteY5" fmla="*/ 817855 h 6542843"/>
              <a:gd name="connsiteX6" fmla="*/ 4370729 w 8806648"/>
              <a:gd name="connsiteY6" fmla="*/ 817855 h 6542843"/>
              <a:gd name="connsiteX7" fmla="*/ 4807504 w 8806648"/>
              <a:gd name="connsiteY7" fmla="*/ 817855 h 6542843"/>
              <a:gd name="connsiteX8" fmla="*/ 5602826 w 8806648"/>
              <a:gd name="connsiteY8" fmla="*/ 817855 h 6542843"/>
              <a:gd name="connsiteX9" fmla="*/ 6398149 w 8806648"/>
              <a:gd name="connsiteY9" fmla="*/ 817855 h 6542843"/>
              <a:gd name="connsiteX10" fmla="*/ 7193471 w 8806648"/>
              <a:gd name="connsiteY10" fmla="*/ 817855 h 6542843"/>
              <a:gd name="connsiteX11" fmla="*/ 7988793 w 8806648"/>
              <a:gd name="connsiteY11" fmla="*/ 817855 h 6542843"/>
              <a:gd name="connsiteX12" fmla="*/ 7988793 w 8806648"/>
              <a:gd name="connsiteY12" fmla="*/ 1431247 h 6542843"/>
              <a:gd name="connsiteX13" fmla="*/ 7988793 w 8806648"/>
              <a:gd name="connsiteY13" fmla="*/ 2093710 h 6542843"/>
              <a:gd name="connsiteX14" fmla="*/ 7988793 w 8806648"/>
              <a:gd name="connsiteY14" fmla="*/ 2608959 h 6542843"/>
              <a:gd name="connsiteX15" fmla="*/ 7988793 w 8806648"/>
              <a:gd name="connsiteY15" fmla="*/ 3222350 h 6542843"/>
              <a:gd name="connsiteX16" fmla="*/ 7988793 w 8806648"/>
              <a:gd name="connsiteY16" fmla="*/ 3688528 h 6542843"/>
              <a:gd name="connsiteX17" fmla="*/ 7988793 w 8806648"/>
              <a:gd name="connsiteY17" fmla="*/ 4350991 h 6542843"/>
              <a:gd name="connsiteX18" fmla="*/ 7988793 w 8806648"/>
              <a:gd name="connsiteY18" fmla="*/ 4964382 h 6542843"/>
              <a:gd name="connsiteX19" fmla="*/ 7988793 w 8806648"/>
              <a:gd name="connsiteY19" fmla="*/ 5724988 h 6542843"/>
              <a:gd name="connsiteX20" fmla="*/ 7336890 w 8806648"/>
              <a:gd name="connsiteY20" fmla="*/ 5724988 h 6542843"/>
              <a:gd name="connsiteX21" fmla="*/ 6613277 w 8806648"/>
              <a:gd name="connsiteY21" fmla="*/ 5724988 h 6542843"/>
              <a:gd name="connsiteX22" fmla="*/ 5961373 w 8806648"/>
              <a:gd name="connsiteY22" fmla="*/ 5724988 h 6542843"/>
              <a:gd name="connsiteX23" fmla="*/ 5524598 w 8806648"/>
              <a:gd name="connsiteY23" fmla="*/ 5724988 h 6542843"/>
              <a:gd name="connsiteX24" fmla="*/ 4872694 w 8806648"/>
              <a:gd name="connsiteY24" fmla="*/ 5724988 h 6542843"/>
              <a:gd name="connsiteX25" fmla="*/ 4435919 w 8806648"/>
              <a:gd name="connsiteY25" fmla="*/ 5724988 h 6542843"/>
              <a:gd name="connsiteX26" fmla="*/ 3855725 w 8806648"/>
              <a:gd name="connsiteY26" fmla="*/ 5724988 h 6542843"/>
              <a:gd name="connsiteX27" fmla="*/ 3203822 w 8806648"/>
              <a:gd name="connsiteY27" fmla="*/ 5724988 h 6542843"/>
              <a:gd name="connsiteX28" fmla="*/ 2480209 w 8806648"/>
              <a:gd name="connsiteY28" fmla="*/ 5724988 h 6542843"/>
              <a:gd name="connsiteX29" fmla="*/ 2043433 w 8806648"/>
              <a:gd name="connsiteY29" fmla="*/ 5724988 h 6542843"/>
              <a:gd name="connsiteX30" fmla="*/ 817855 w 8806648"/>
              <a:gd name="connsiteY30" fmla="*/ 5724988 h 6542843"/>
              <a:gd name="connsiteX31" fmla="*/ 817855 w 8806648"/>
              <a:gd name="connsiteY31" fmla="*/ 5160668 h 6542843"/>
              <a:gd name="connsiteX32" fmla="*/ 817855 w 8806648"/>
              <a:gd name="connsiteY32" fmla="*/ 4694490 h 6542843"/>
              <a:gd name="connsiteX33" fmla="*/ 817855 w 8806648"/>
              <a:gd name="connsiteY33" fmla="*/ 4130170 h 6542843"/>
              <a:gd name="connsiteX34" fmla="*/ 817855 w 8806648"/>
              <a:gd name="connsiteY34" fmla="*/ 3614921 h 6542843"/>
              <a:gd name="connsiteX35" fmla="*/ 817855 w 8806648"/>
              <a:gd name="connsiteY35" fmla="*/ 2952458 h 6542843"/>
              <a:gd name="connsiteX36" fmla="*/ 817855 w 8806648"/>
              <a:gd name="connsiteY36" fmla="*/ 2289995 h 6542843"/>
              <a:gd name="connsiteX37" fmla="*/ 817855 w 8806648"/>
              <a:gd name="connsiteY37" fmla="*/ 1774746 h 6542843"/>
              <a:gd name="connsiteX38" fmla="*/ 817855 w 8806648"/>
              <a:gd name="connsiteY38" fmla="*/ 817855 h 6542843"/>
              <a:gd name="connsiteX0" fmla="*/ 0 w 8806648"/>
              <a:gd name="connsiteY0" fmla="*/ 0 h 6542843"/>
              <a:gd name="connsiteX1" fmla="*/ 589368 w 8806648"/>
              <a:gd name="connsiteY1" fmla="*/ 0 h 6542843"/>
              <a:gd name="connsiteX2" fmla="*/ 1354869 w 8806648"/>
              <a:gd name="connsiteY2" fmla="*/ 0 h 6542843"/>
              <a:gd name="connsiteX3" fmla="*/ 2032303 w 8806648"/>
              <a:gd name="connsiteY3" fmla="*/ 0 h 6542843"/>
              <a:gd name="connsiteX4" fmla="*/ 2797804 w 8806648"/>
              <a:gd name="connsiteY4" fmla="*/ 0 h 6542843"/>
              <a:gd name="connsiteX5" fmla="*/ 3651372 w 8806648"/>
              <a:gd name="connsiteY5" fmla="*/ 0 h 6542843"/>
              <a:gd name="connsiteX6" fmla="*/ 4504939 w 8806648"/>
              <a:gd name="connsiteY6" fmla="*/ 0 h 6542843"/>
              <a:gd name="connsiteX7" fmla="*/ 5182374 w 8806648"/>
              <a:gd name="connsiteY7" fmla="*/ 0 h 6542843"/>
              <a:gd name="connsiteX8" fmla="*/ 5859808 w 8806648"/>
              <a:gd name="connsiteY8" fmla="*/ 0 h 6542843"/>
              <a:gd name="connsiteX9" fmla="*/ 6537243 w 8806648"/>
              <a:gd name="connsiteY9" fmla="*/ 0 h 6542843"/>
              <a:gd name="connsiteX10" fmla="*/ 6950478 w 8806648"/>
              <a:gd name="connsiteY10" fmla="*/ 0 h 6542843"/>
              <a:gd name="connsiteX11" fmla="*/ 7539846 w 8806648"/>
              <a:gd name="connsiteY11" fmla="*/ 0 h 6542843"/>
              <a:gd name="connsiteX12" fmla="*/ 8041147 w 8806648"/>
              <a:gd name="connsiteY12" fmla="*/ 0 h 6542843"/>
              <a:gd name="connsiteX13" fmla="*/ 8806648 w 8806648"/>
              <a:gd name="connsiteY13" fmla="*/ 0 h 6542843"/>
              <a:gd name="connsiteX14" fmla="*/ 8414078 w 8806648"/>
              <a:gd name="connsiteY14" fmla="*/ 392570 h 6542843"/>
              <a:gd name="connsiteX15" fmla="*/ 7988793 w 8806648"/>
              <a:gd name="connsiteY15" fmla="*/ 817855 h 6542843"/>
              <a:gd name="connsiteX16" fmla="*/ 7193471 w 8806648"/>
              <a:gd name="connsiteY16" fmla="*/ 817855 h 6542843"/>
              <a:gd name="connsiteX17" fmla="*/ 6469858 w 8806648"/>
              <a:gd name="connsiteY17" fmla="*/ 817855 h 6542843"/>
              <a:gd name="connsiteX18" fmla="*/ 5817954 w 8806648"/>
              <a:gd name="connsiteY18" fmla="*/ 817855 h 6542843"/>
              <a:gd name="connsiteX19" fmla="*/ 5022632 w 8806648"/>
              <a:gd name="connsiteY19" fmla="*/ 817855 h 6542843"/>
              <a:gd name="connsiteX20" fmla="*/ 4442438 w 8806648"/>
              <a:gd name="connsiteY20" fmla="*/ 817855 h 6542843"/>
              <a:gd name="connsiteX21" fmla="*/ 4005663 w 8806648"/>
              <a:gd name="connsiteY21" fmla="*/ 817855 h 6542843"/>
              <a:gd name="connsiteX22" fmla="*/ 3210341 w 8806648"/>
              <a:gd name="connsiteY22" fmla="*/ 817855 h 6542843"/>
              <a:gd name="connsiteX23" fmla="*/ 2486728 w 8806648"/>
              <a:gd name="connsiteY23" fmla="*/ 817855 h 6542843"/>
              <a:gd name="connsiteX24" fmla="*/ 1906534 w 8806648"/>
              <a:gd name="connsiteY24" fmla="*/ 817855 h 6542843"/>
              <a:gd name="connsiteX25" fmla="*/ 1469758 w 8806648"/>
              <a:gd name="connsiteY25" fmla="*/ 817855 h 6542843"/>
              <a:gd name="connsiteX26" fmla="*/ 817855 w 8806648"/>
              <a:gd name="connsiteY26" fmla="*/ 817855 h 6542843"/>
              <a:gd name="connsiteX27" fmla="*/ 400749 w 8806648"/>
              <a:gd name="connsiteY27" fmla="*/ 400749 h 6542843"/>
              <a:gd name="connsiteX28" fmla="*/ 0 w 8806648"/>
              <a:gd name="connsiteY28" fmla="*/ 0 h 6542843"/>
              <a:gd name="connsiteX0" fmla="*/ 0 w 8806648"/>
              <a:gd name="connsiteY0" fmla="*/ 6542843 h 6542843"/>
              <a:gd name="connsiteX1" fmla="*/ 384392 w 8806648"/>
              <a:gd name="connsiteY1" fmla="*/ 6158451 h 6542843"/>
              <a:gd name="connsiteX2" fmla="*/ 817855 w 8806648"/>
              <a:gd name="connsiteY2" fmla="*/ 5724988 h 6542843"/>
              <a:gd name="connsiteX3" fmla="*/ 1541468 w 8806648"/>
              <a:gd name="connsiteY3" fmla="*/ 5724988 h 6542843"/>
              <a:gd name="connsiteX4" fmla="*/ 2121662 w 8806648"/>
              <a:gd name="connsiteY4" fmla="*/ 5724988 h 6542843"/>
              <a:gd name="connsiteX5" fmla="*/ 2916984 w 8806648"/>
              <a:gd name="connsiteY5" fmla="*/ 5724988 h 6542843"/>
              <a:gd name="connsiteX6" fmla="*/ 3353759 w 8806648"/>
              <a:gd name="connsiteY6" fmla="*/ 5724988 h 6542843"/>
              <a:gd name="connsiteX7" fmla="*/ 4149082 w 8806648"/>
              <a:gd name="connsiteY7" fmla="*/ 5724988 h 6542843"/>
              <a:gd name="connsiteX8" fmla="*/ 4800985 w 8806648"/>
              <a:gd name="connsiteY8" fmla="*/ 5724988 h 6542843"/>
              <a:gd name="connsiteX9" fmla="*/ 5452889 w 8806648"/>
              <a:gd name="connsiteY9" fmla="*/ 5724988 h 6542843"/>
              <a:gd name="connsiteX10" fmla="*/ 6104792 w 8806648"/>
              <a:gd name="connsiteY10" fmla="*/ 5724988 h 6542843"/>
              <a:gd name="connsiteX11" fmla="*/ 6613277 w 8806648"/>
              <a:gd name="connsiteY11" fmla="*/ 5724988 h 6542843"/>
              <a:gd name="connsiteX12" fmla="*/ 7408599 w 8806648"/>
              <a:gd name="connsiteY12" fmla="*/ 5724988 h 6542843"/>
              <a:gd name="connsiteX13" fmla="*/ 7988793 w 8806648"/>
              <a:gd name="connsiteY13" fmla="*/ 5724988 h 6542843"/>
              <a:gd name="connsiteX14" fmla="*/ 8397721 w 8806648"/>
              <a:gd name="connsiteY14" fmla="*/ 6133916 h 6542843"/>
              <a:gd name="connsiteX15" fmla="*/ 8806648 w 8806648"/>
              <a:gd name="connsiteY15" fmla="*/ 6542843 h 6542843"/>
              <a:gd name="connsiteX16" fmla="*/ 7953081 w 8806648"/>
              <a:gd name="connsiteY16" fmla="*/ 6542843 h 6542843"/>
              <a:gd name="connsiteX17" fmla="*/ 7363713 w 8806648"/>
              <a:gd name="connsiteY17" fmla="*/ 6542843 h 6542843"/>
              <a:gd name="connsiteX18" fmla="*/ 6686278 w 8806648"/>
              <a:gd name="connsiteY18" fmla="*/ 6542843 h 6542843"/>
              <a:gd name="connsiteX19" fmla="*/ 6184977 w 8806648"/>
              <a:gd name="connsiteY19" fmla="*/ 6542843 h 6542843"/>
              <a:gd name="connsiteX20" fmla="*/ 5771742 w 8806648"/>
              <a:gd name="connsiteY20" fmla="*/ 6542843 h 6542843"/>
              <a:gd name="connsiteX21" fmla="*/ 5094307 w 8806648"/>
              <a:gd name="connsiteY21" fmla="*/ 6542843 h 6542843"/>
              <a:gd name="connsiteX22" fmla="*/ 4504939 w 8806648"/>
              <a:gd name="connsiteY22" fmla="*/ 6542843 h 6542843"/>
              <a:gd name="connsiteX23" fmla="*/ 3915571 w 8806648"/>
              <a:gd name="connsiteY23" fmla="*/ 6542843 h 6542843"/>
              <a:gd name="connsiteX24" fmla="*/ 3150070 w 8806648"/>
              <a:gd name="connsiteY24" fmla="*/ 6542843 h 6542843"/>
              <a:gd name="connsiteX25" fmla="*/ 2648769 w 8806648"/>
              <a:gd name="connsiteY25" fmla="*/ 6542843 h 6542843"/>
              <a:gd name="connsiteX26" fmla="*/ 2147467 w 8806648"/>
              <a:gd name="connsiteY26" fmla="*/ 6542843 h 6542843"/>
              <a:gd name="connsiteX27" fmla="*/ 1646166 w 8806648"/>
              <a:gd name="connsiteY27" fmla="*/ 6542843 h 6542843"/>
              <a:gd name="connsiteX28" fmla="*/ 792598 w 8806648"/>
              <a:gd name="connsiteY28" fmla="*/ 6542843 h 6542843"/>
              <a:gd name="connsiteX29" fmla="*/ 0 w 8806648"/>
              <a:gd name="connsiteY29" fmla="*/ 6542843 h 6542843"/>
              <a:gd name="connsiteX0" fmla="*/ 0 w 8806648"/>
              <a:gd name="connsiteY0" fmla="*/ 0 h 6542843"/>
              <a:gd name="connsiteX1" fmla="*/ 425285 w 8806648"/>
              <a:gd name="connsiteY1" fmla="*/ 425285 h 6542843"/>
              <a:gd name="connsiteX2" fmla="*/ 817855 w 8806648"/>
              <a:gd name="connsiteY2" fmla="*/ 817855 h 6542843"/>
              <a:gd name="connsiteX3" fmla="*/ 817855 w 8806648"/>
              <a:gd name="connsiteY3" fmla="*/ 1431247 h 6542843"/>
              <a:gd name="connsiteX4" fmla="*/ 817855 w 8806648"/>
              <a:gd name="connsiteY4" fmla="*/ 1995567 h 6542843"/>
              <a:gd name="connsiteX5" fmla="*/ 817855 w 8806648"/>
              <a:gd name="connsiteY5" fmla="*/ 2707101 h 6542843"/>
              <a:gd name="connsiteX6" fmla="*/ 817855 w 8806648"/>
              <a:gd name="connsiteY6" fmla="*/ 3271422 h 6542843"/>
              <a:gd name="connsiteX7" fmla="*/ 817855 w 8806648"/>
              <a:gd name="connsiteY7" fmla="*/ 3786670 h 6542843"/>
              <a:gd name="connsiteX8" fmla="*/ 817855 w 8806648"/>
              <a:gd name="connsiteY8" fmla="*/ 4350991 h 6542843"/>
              <a:gd name="connsiteX9" fmla="*/ 817855 w 8806648"/>
              <a:gd name="connsiteY9" fmla="*/ 4817168 h 6542843"/>
              <a:gd name="connsiteX10" fmla="*/ 817855 w 8806648"/>
              <a:gd name="connsiteY10" fmla="*/ 5724988 h 6542843"/>
              <a:gd name="connsiteX11" fmla="*/ 408928 w 8806648"/>
              <a:gd name="connsiteY11" fmla="*/ 6133916 h 6542843"/>
              <a:gd name="connsiteX12" fmla="*/ 0 w 8806648"/>
              <a:gd name="connsiteY12" fmla="*/ 6542843 h 6542843"/>
              <a:gd name="connsiteX13" fmla="*/ 0 w 8806648"/>
              <a:gd name="connsiteY13" fmla="*/ 6084844 h 6542843"/>
              <a:gd name="connsiteX14" fmla="*/ 0 w 8806648"/>
              <a:gd name="connsiteY14" fmla="*/ 5299703 h 6542843"/>
              <a:gd name="connsiteX15" fmla="*/ 0 w 8806648"/>
              <a:gd name="connsiteY15" fmla="*/ 4645419 h 6542843"/>
              <a:gd name="connsiteX16" fmla="*/ 0 w 8806648"/>
              <a:gd name="connsiteY16" fmla="*/ 3860277 h 6542843"/>
              <a:gd name="connsiteX17" fmla="*/ 0 w 8806648"/>
              <a:gd name="connsiteY17" fmla="*/ 3205993 h 6542843"/>
              <a:gd name="connsiteX18" fmla="*/ 0 w 8806648"/>
              <a:gd name="connsiteY18" fmla="*/ 2486280 h 6542843"/>
              <a:gd name="connsiteX19" fmla="*/ 0 w 8806648"/>
              <a:gd name="connsiteY19" fmla="*/ 1897424 h 6542843"/>
              <a:gd name="connsiteX20" fmla="*/ 0 w 8806648"/>
              <a:gd name="connsiteY20" fmla="*/ 1373997 h 6542843"/>
              <a:gd name="connsiteX21" fmla="*/ 0 w 8806648"/>
              <a:gd name="connsiteY21" fmla="*/ 850570 h 6542843"/>
              <a:gd name="connsiteX22" fmla="*/ 0 w 8806648"/>
              <a:gd name="connsiteY22" fmla="*/ 0 h 6542843"/>
              <a:gd name="connsiteX0" fmla="*/ 8806648 w 8806648"/>
              <a:gd name="connsiteY0" fmla="*/ 0 h 6542843"/>
              <a:gd name="connsiteX1" fmla="*/ 8806648 w 8806648"/>
              <a:gd name="connsiteY1" fmla="*/ 523427 h 6542843"/>
              <a:gd name="connsiteX2" fmla="*/ 8806648 w 8806648"/>
              <a:gd name="connsiteY2" fmla="*/ 1177712 h 6542843"/>
              <a:gd name="connsiteX3" fmla="*/ 8806648 w 8806648"/>
              <a:gd name="connsiteY3" fmla="*/ 1766568 h 6542843"/>
              <a:gd name="connsiteX4" fmla="*/ 8806648 w 8806648"/>
              <a:gd name="connsiteY4" fmla="*/ 2551709 h 6542843"/>
              <a:gd name="connsiteX5" fmla="*/ 8806648 w 8806648"/>
              <a:gd name="connsiteY5" fmla="*/ 3140565 h 6542843"/>
              <a:gd name="connsiteX6" fmla="*/ 8806648 w 8806648"/>
              <a:gd name="connsiteY6" fmla="*/ 3925706 h 6542843"/>
              <a:gd name="connsiteX7" fmla="*/ 8806648 w 8806648"/>
              <a:gd name="connsiteY7" fmla="*/ 4449133 h 6542843"/>
              <a:gd name="connsiteX8" fmla="*/ 8806648 w 8806648"/>
              <a:gd name="connsiteY8" fmla="*/ 4907132 h 6542843"/>
              <a:gd name="connsiteX9" fmla="*/ 8806648 w 8806648"/>
              <a:gd name="connsiteY9" fmla="*/ 5430560 h 6542843"/>
              <a:gd name="connsiteX10" fmla="*/ 8806648 w 8806648"/>
              <a:gd name="connsiteY10" fmla="*/ 5888559 h 6542843"/>
              <a:gd name="connsiteX11" fmla="*/ 8806648 w 8806648"/>
              <a:gd name="connsiteY11" fmla="*/ 6542843 h 6542843"/>
              <a:gd name="connsiteX12" fmla="*/ 8405899 w 8806648"/>
              <a:gd name="connsiteY12" fmla="*/ 6142094 h 6542843"/>
              <a:gd name="connsiteX13" fmla="*/ 7988793 w 8806648"/>
              <a:gd name="connsiteY13" fmla="*/ 5724988 h 6542843"/>
              <a:gd name="connsiteX14" fmla="*/ 7988793 w 8806648"/>
              <a:gd name="connsiteY14" fmla="*/ 5160668 h 6542843"/>
              <a:gd name="connsiteX15" fmla="*/ 7988793 w 8806648"/>
              <a:gd name="connsiteY15" fmla="*/ 4694490 h 6542843"/>
              <a:gd name="connsiteX16" fmla="*/ 7988793 w 8806648"/>
              <a:gd name="connsiteY16" fmla="*/ 4179241 h 6542843"/>
              <a:gd name="connsiteX17" fmla="*/ 7988793 w 8806648"/>
              <a:gd name="connsiteY17" fmla="*/ 3467707 h 6542843"/>
              <a:gd name="connsiteX18" fmla="*/ 7988793 w 8806648"/>
              <a:gd name="connsiteY18" fmla="*/ 2805244 h 6542843"/>
              <a:gd name="connsiteX19" fmla="*/ 7988793 w 8806648"/>
              <a:gd name="connsiteY19" fmla="*/ 2191852 h 6542843"/>
              <a:gd name="connsiteX20" fmla="*/ 7988793 w 8806648"/>
              <a:gd name="connsiteY20" fmla="*/ 1529389 h 6542843"/>
              <a:gd name="connsiteX21" fmla="*/ 7988793 w 8806648"/>
              <a:gd name="connsiteY21" fmla="*/ 817855 h 6542843"/>
              <a:gd name="connsiteX22" fmla="*/ 8414078 w 8806648"/>
              <a:gd name="connsiteY22" fmla="*/ 392570 h 6542843"/>
              <a:gd name="connsiteX23" fmla="*/ 8806648 w 8806648"/>
              <a:gd name="connsiteY23" fmla="*/ 0 h 6542843"/>
              <a:gd name="connsiteX0" fmla="*/ 0 w 8806648"/>
              <a:gd name="connsiteY0" fmla="*/ 0 h 6542843"/>
              <a:gd name="connsiteX1" fmla="*/ 413235 w 8806648"/>
              <a:gd name="connsiteY1" fmla="*/ 0 h 6542843"/>
              <a:gd name="connsiteX2" fmla="*/ 1002603 w 8806648"/>
              <a:gd name="connsiteY2" fmla="*/ 0 h 6542843"/>
              <a:gd name="connsiteX3" fmla="*/ 1768104 w 8806648"/>
              <a:gd name="connsiteY3" fmla="*/ 0 h 6542843"/>
              <a:gd name="connsiteX4" fmla="*/ 2533605 w 8806648"/>
              <a:gd name="connsiteY4" fmla="*/ 0 h 6542843"/>
              <a:gd name="connsiteX5" fmla="*/ 3122973 w 8806648"/>
              <a:gd name="connsiteY5" fmla="*/ 0 h 6542843"/>
              <a:gd name="connsiteX6" fmla="*/ 3712341 w 8806648"/>
              <a:gd name="connsiteY6" fmla="*/ 0 h 6542843"/>
              <a:gd name="connsiteX7" fmla="*/ 4565908 w 8806648"/>
              <a:gd name="connsiteY7" fmla="*/ 0 h 6542843"/>
              <a:gd name="connsiteX8" fmla="*/ 5155276 w 8806648"/>
              <a:gd name="connsiteY8" fmla="*/ 0 h 6542843"/>
              <a:gd name="connsiteX9" fmla="*/ 5568511 w 8806648"/>
              <a:gd name="connsiteY9" fmla="*/ 0 h 6542843"/>
              <a:gd name="connsiteX10" fmla="*/ 6422079 w 8806648"/>
              <a:gd name="connsiteY10" fmla="*/ 0 h 6542843"/>
              <a:gd name="connsiteX11" fmla="*/ 7099513 w 8806648"/>
              <a:gd name="connsiteY11" fmla="*/ 0 h 6542843"/>
              <a:gd name="connsiteX12" fmla="*/ 7512748 w 8806648"/>
              <a:gd name="connsiteY12" fmla="*/ 0 h 6542843"/>
              <a:gd name="connsiteX13" fmla="*/ 8102116 w 8806648"/>
              <a:gd name="connsiteY13" fmla="*/ 0 h 6542843"/>
              <a:gd name="connsiteX14" fmla="*/ 8806648 w 8806648"/>
              <a:gd name="connsiteY14" fmla="*/ 0 h 6542843"/>
              <a:gd name="connsiteX15" fmla="*/ 8806648 w 8806648"/>
              <a:gd name="connsiteY15" fmla="*/ 654284 h 6542843"/>
              <a:gd name="connsiteX16" fmla="*/ 8806648 w 8806648"/>
              <a:gd name="connsiteY16" fmla="*/ 1243140 h 6542843"/>
              <a:gd name="connsiteX17" fmla="*/ 8806648 w 8806648"/>
              <a:gd name="connsiteY17" fmla="*/ 2028281 h 6542843"/>
              <a:gd name="connsiteX18" fmla="*/ 8806648 w 8806648"/>
              <a:gd name="connsiteY18" fmla="*/ 2747994 h 6542843"/>
              <a:gd name="connsiteX19" fmla="*/ 8806648 w 8806648"/>
              <a:gd name="connsiteY19" fmla="*/ 3533135 h 6542843"/>
              <a:gd name="connsiteX20" fmla="*/ 8806648 w 8806648"/>
              <a:gd name="connsiteY20" fmla="*/ 3991134 h 6542843"/>
              <a:gd name="connsiteX21" fmla="*/ 8806648 w 8806648"/>
              <a:gd name="connsiteY21" fmla="*/ 4579990 h 6542843"/>
              <a:gd name="connsiteX22" fmla="*/ 8806648 w 8806648"/>
              <a:gd name="connsiteY22" fmla="*/ 5299703 h 6542843"/>
              <a:gd name="connsiteX23" fmla="*/ 8806648 w 8806648"/>
              <a:gd name="connsiteY23" fmla="*/ 5888559 h 6542843"/>
              <a:gd name="connsiteX24" fmla="*/ 8806648 w 8806648"/>
              <a:gd name="connsiteY24" fmla="*/ 6542843 h 6542843"/>
              <a:gd name="connsiteX25" fmla="*/ 8129214 w 8806648"/>
              <a:gd name="connsiteY25" fmla="*/ 6542843 h 6542843"/>
              <a:gd name="connsiteX26" fmla="*/ 7715979 w 8806648"/>
              <a:gd name="connsiteY26" fmla="*/ 6542843 h 6542843"/>
              <a:gd name="connsiteX27" fmla="*/ 6950478 w 8806648"/>
              <a:gd name="connsiteY27" fmla="*/ 6542843 h 6542843"/>
              <a:gd name="connsiteX28" fmla="*/ 6361110 w 8806648"/>
              <a:gd name="connsiteY28" fmla="*/ 6542843 h 6542843"/>
              <a:gd name="connsiteX29" fmla="*/ 5771742 w 8806648"/>
              <a:gd name="connsiteY29" fmla="*/ 6542843 h 6542843"/>
              <a:gd name="connsiteX30" fmla="*/ 5006241 w 8806648"/>
              <a:gd name="connsiteY30" fmla="*/ 6542843 h 6542843"/>
              <a:gd name="connsiteX31" fmla="*/ 4416873 w 8806648"/>
              <a:gd name="connsiteY31" fmla="*/ 6542843 h 6542843"/>
              <a:gd name="connsiteX32" fmla="*/ 3915571 w 8806648"/>
              <a:gd name="connsiteY32" fmla="*/ 6542843 h 6542843"/>
              <a:gd name="connsiteX33" fmla="*/ 3062004 w 8806648"/>
              <a:gd name="connsiteY33" fmla="*/ 6542843 h 6542843"/>
              <a:gd name="connsiteX34" fmla="*/ 2472636 w 8806648"/>
              <a:gd name="connsiteY34" fmla="*/ 6542843 h 6542843"/>
              <a:gd name="connsiteX35" fmla="*/ 2059401 w 8806648"/>
              <a:gd name="connsiteY35" fmla="*/ 6542843 h 6542843"/>
              <a:gd name="connsiteX36" fmla="*/ 1381966 w 8806648"/>
              <a:gd name="connsiteY36" fmla="*/ 6542843 h 6542843"/>
              <a:gd name="connsiteX37" fmla="*/ 968731 w 8806648"/>
              <a:gd name="connsiteY37" fmla="*/ 6542843 h 6542843"/>
              <a:gd name="connsiteX38" fmla="*/ 0 w 8806648"/>
              <a:gd name="connsiteY38" fmla="*/ 6542843 h 6542843"/>
              <a:gd name="connsiteX39" fmla="*/ 0 w 8806648"/>
              <a:gd name="connsiteY39" fmla="*/ 6084844 h 6542843"/>
              <a:gd name="connsiteX40" fmla="*/ 0 w 8806648"/>
              <a:gd name="connsiteY40" fmla="*/ 5430560 h 6542843"/>
              <a:gd name="connsiteX41" fmla="*/ 0 w 8806648"/>
              <a:gd name="connsiteY41" fmla="*/ 4776275 h 6542843"/>
              <a:gd name="connsiteX42" fmla="*/ 0 w 8806648"/>
              <a:gd name="connsiteY42" fmla="*/ 4318276 h 6542843"/>
              <a:gd name="connsiteX43" fmla="*/ 0 w 8806648"/>
              <a:gd name="connsiteY43" fmla="*/ 3598564 h 6542843"/>
              <a:gd name="connsiteX44" fmla="*/ 0 w 8806648"/>
              <a:gd name="connsiteY44" fmla="*/ 2813422 h 6542843"/>
              <a:gd name="connsiteX45" fmla="*/ 0 w 8806648"/>
              <a:gd name="connsiteY45" fmla="*/ 2028281 h 6542843"/>
              <a:gd name="connsiteX46" fmla="*/ 0 w 8806648"/>
              <a:gd name="connsiteY46" fmla="*/ 1570282 h 6542843"/>
              <a:gd name="connsiteX47" fmla="*/ 0 w 8806648"/>
              <a:gd name="connsiteY47" fmla="*/ 915998 h 6542843"/>
              <a:gd name="connsiteX48" fmla="*/ 0 w 8806648"/>
              <a:gd name="connsiteY48" fmla="*/ 0 h 6542843"/>
              <a:gd name="connsiteX49" fmla="*/ 817855 w 8806648"/>
              <a:gd name="connsiteY49" fmla="*/ 817855 h 6542843"/>
              <a:gd name="connsiteX50" fmla="*/ 1541468 w 8806648"/>
              <a:gd name="connsiteY50" fmla="*/ 817855 h 6542843"/>
              <a:gd name="connsiteX51" fmla="*/ 1978243 w 8806648"/>
              <a:gd name="connsiteY51" fmla="*/ 817855 h 6542843"/>
              <a:gd name="connsiteX52" fmla="*/ 2630147 w 8806648"/>
              <a:gd name="connsiteY52" fmla="*/ 817855 h 6542843"/>
              <a:gd name="connsiteX53" fmla="*/ 3282050 w 8806648"/>
              <a:gd name="connsiteY53" fmla="*/ 817855 h 6542843"/>
              <a:gd name="connsiteX54" fmla="*/ 3933954 w 8806648"/>
              <a:gd name="connsiteY54" fmla="*/ 817855 h 6542843"/>
              <a:gd name="connsiteX55" fmla="*/ 4729276 w 8806648"/>
              <a:gd name="connsiteY55" fmla="*/ 817855 h 6542843"/>
              <a:gd name="connsiteX56" fmla="*/ 5309470 w 8806648"/>
              <a:gd name="connsiteY56" fmla="*/ 817855 h 6542843"/>
              <a:gd name="connsiteX57" fmla="*/ 5889664 w 8806648"/>
              <a:gd name="connsiteY57" fmla="*/ 817855 h 6542843"/>
              <a:gd name="connsiteX58" fmla="*/ 6613277 w 8806648"/>
              <a:gd name="connsiteY58" fmla="*/ 817855 h 6542843"/>
              <a:gd name="connsiteX59" fmla="*/ 7336890 w 8806648"/>
              <a:gd name="connsiteY59" fmla="*/ 817855 h 6542843"/>
              <a:gd name="connsiteX60" fmla="*/ 7988793 w 8806648"/>
              <a:gd name="connsiteY60" fmla="*/ 817855 h 6542843"/>
              <a:gd name="connsiteX61" fmla="*/ 7988793 w 8806648"/>
              <a:gd name="connsiteY61" fmla="*/ 1333104 h 6542843"/>
              <a:gd name="connsiteX62" fmla="*/ 7988793 w 8806648"/>
              <a:gd name="connsiteY62" fmla="*/ 1995567 h 6542843"/>
              <a:gd name="connsiteX63" fmla="*/ 7988793 w 8806648"/>
              <a:gd name="connsiteY63" fmla="*/ 2461745 h 6542843"/>
              <a:gd name="connsiteX64" fmla="*/ 7988793 w 8806648"/>
              <a:gd name="connsiteY64" fmla="*/ 2927922 h 6542843"/>
              <a:gd name="connsiteX65" fmla="*/ 7988793 w 8806648"/>
              <a:gd name="connsiteY65" fmla="*/ 3541314 h 6542843"/>
              <a:gd name="connsiteX66" fmla="*/ 7988793 w 8806648"/>
              <a:gd name="connsiteY66" fmla="*/ 4252848 h 6542843"/>
              <a:gd name="connsiteX67" fmla="*/ 7988793 w 8806648"/>
              <a:gd name="connsiteY67" fmla="*/ 4768097 h 6542843"/>
              <a:gd name="connsiteX68" fmla="*/ 7988793 w 8806648"/>
              <a:gd name="connsiteY68" fmla="*/ 5724988 h 6542843"/>
              <a:gd name="connsiteX69" fmla="*/ 7265180 w 8806648"/>
              <a:gd name="connsiteY69" fmla="*/ 5724988 h 6542843"/>
              <a:gd name="connsiteX70" fmla="*/ 6684986 w 8806648"/>
              <a:gd name="connsiteY70" fmla="*/ 5724988 h 6542843"/>
              <a:gd name="connsiteX71" fmla="*/ 6033083 w 8806648"/>
              <a:gd name="connsiteY71" fmla="*/ 5724988 h 6542843"/>
              <a:gd name="connsiteX72" fmla="*/ 5237760 w 8806648"/>
              <a:gd name="connsiteY72" fmla="*/ 5724988 h 6542843"/>
              <a:gd name="connsiteX73" fmla="*/ 4514148 w 8806648"/>
              <a:gd name="connsiteY73" fmla="*/ 5724988 h 6542843"/>
              <a:gd name="connsiteX74" fmla="*/ 3862244 w 8806648"/>
              <a:gd name="connsiteY74" fmla="*/ 5724988 h 6542843"/>
              <a:gd name="connsiteX75" fmla="*/ 3210341 w 8806648"/>
              <a:gd name="connsiteY75" fmla="*/ 5724988 h 6542843"/>
              <a:gd name="connsiteX76" fmla="*/ 2773565 w 8806648"/>
              <a:gd name="connsiteY76" fmla="*/ 5724988 h 6542843"/>
              <a:gd name="connsiteX77" fmla="*/ 1978243 w 8806648"/>
              <a:gd name="connsiteY77" fmla="*/ 5724988 h 6542843"/>
              <a:gd name="connsiteX78" fmla="*/ 1541468 w 8806648"/>
              <a:gd name="connsiteY78" fmla="*/ 5724988 h 6542843"/>
              <a:gd name="connsiteX79" fmla="*/ 817855 w 8806648"/>
              <a:gd name="connsiteY79" fmla="*/ 5724988 h 6542843"/>
              <a:gd name="connsiteX80" fmla="*/ 817855 w 8806648"/>
              <a:gd name="connsiteY80" fmla="*/ 5013454 h 6542843"/>
              <a:gd name="connsiteX81" fmla="*/ 817855 w 8806648"/>
              <a:gd name="connsiteY81" fmla="*/ 4449133 h 6542843"/>
              <a:gd name="connsiteX82" fmla="*/ 817855 w 8806648"/>
              <a:gd name="connsiteY82" fmla="*/ 3737599 h 6542843"/>
              <a:gd name="connsiteX83" fmla="*/ 817855 w 8806648"/>
              <a:gd name="connsiteY83" fmla="*/ 3124208 h 6542843"/>
              <a:gd name="connsiteX84" fmla="*/ 817855 w 8806648"/>
              <a:gd name="connsiteY84" fmla="*/ 2510816 h 6542843"/>
              <a:gd name="connsiteX85" fmla="*/ 817855 w 8806648"/>
              <a:gd name="connsiteY85" fmla="*/ 1848353 h 6542843"/>
              <a:gd name="connsiteX86" fmla="*/ 817855 w 8806648"/>
              <a:gd name="connsiteY86" fmla="*/ 817855 h 6542843"/>
              <a:gd name="connsiteX87" fmla="*/ 0 w 8806648"/>
              <a:gd name="connsiteY87" fmla="*/ 0 h 6542843"/>
              <a:gd name="connsiteX88" fmla="*/ 425285 w 8806648"/>
              <a:gd name="connsiteY88" fmla="*/ 425285 h 6542843"/>
              <a:gd name="connsiteX89" fmla="*/ 817855 w 8806648"/>
              <a:gd name="connsiteY89" fmla="*/ 817855 h 6542843"/>
              <a:gd name="connsiteX90" fmla="*/ 0 w 8806648"/>
              <a:gd name="connsiteY90" fmla="*/ 6542843 h 6542843"/>
              <a:gd name="connsiteX91" fmla="*/ 392570 w 8806648"/>
              <a:gd name="connsiteY91" fmla="*/ 6150273 h 6542843"/>
              <a:gd name="connsiteX92" fmla="*/ 817855 w 8806648"/>
              <a:gd name="connsiteY92" fmla="*/ 5724988 h 6542843"/>
              <a:gd name="connsiteX93" fmla="*/ 8806648 w 8806648"/>
              <a:gd name="connsiteY93" fmla="*/ 0 h 6542843"/>
              <a:gd name="connsiteX94" fmla="*/ 8381363 w 8806648"/>
              <a:gd name="connsiteY94" fmla="*/ 425285 h 6542843"/>
              <a:gd name="connsiteX95" fmla="*/ 7988793 w 8806648"/>
              <a:gd name="connsiteY95" fmla="*/ 817855 h 6542843"/>
              <a:gd name="connsiteX96" fmla="*/ 8806648 w 8806648"/>
              <a:gd name="connsiteY96" fmla="*/ 6542843 h 6542843"/>
              <a:gd name="connsiteX97" fmla="*/ 8405899 w 8806648"/>
              <a:gd name="connsiteY97" fmla="*/ 6142094 h 6542843"/>
              <a:gd name="connsiteX98" fmla="*/ 7988793 w 8806648"/>
              <a:gd name="connsiteY98" fmla="*/ 5724988 h 654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8806648" h="6542843" stroke="0" extrusionOk="0">
                <a:moveTo>
                  <a:pt x="817855" y="817855"/>
                </a:moveTo>
                <a:cubicBezTo>
                  <a:pt x="1000196" y="821040"/>
                  <a:pt x="1133644" y="842179"/>
                  <a:pt x="1398049" y="817855"/>
                </a:cubicBezTo>
                <a:cubicBezTo>
                  <a:pt x="1662454" y="793531"/>
                  <a:pt x="1753326" y="828265"/>
                  <a:pt x="1906534" y="817855"/>
                </a:cubicBezTo>
                <a:cubicBezTo>
                  <a:pt x="2059742" y="807445"/>
                  <a:pt x="2344657" y="818048"/>
                  <a:pt x="2558437" y="817855"/>
                </a:cubicBezTo>
                <a:cubicBezTo>
                  <a:pt x="2772217" y="817662"/>
                  <a:pt x="2953970" y="797703"/>
                  <a:pt x="3138631" y="817855"/>
                </a:cubicBezTo>
                <a:cubicBezTo>
                  <a:pt x="3323292" y="838007"/>
                  <a:pt x="3543025" y="840350"/>
                  <a:pt x="3718825" y="817855"/>
                </a:cubicBezTo>
                <a:cubicBezTo>
                  <a:pt x="3894625" y="795360"/>
                  <a:pt x="4172393" y="835686"/>
                  <a:pt x="4370729" y="817855"/>
                </a:cubicBezTo>
                <a:cubicBezTo>
                  <a:pt x="4569065" y="800024"/>
                  <a:pt x="4685501" y="815169"/>
                  <a:pt x="4807504" y="817855"/>
                </a:cubicBezTo>
                <a:cubicBezTo>
                  <a:pt x="4929508" y="820541"/>
                  <a:pt x="5297295" y="837092"/>
                  <a:pt x="5602826" y="817855"/>
                </a:cubicBezTo>
                <a:cubicBezTo>
                  <a:pt x="5908357" y="798618"/>
                  <a:pt x="6072098" y="809105"/>
                  <a:pt x="6398149" y="817855"/>
                </a:cubicBezTo>
                <a:cubicBezTo>
                  <a:pt x="6724200" y="826605"/>
                  <a:pt x="6878521" y="823059"/>
                  <a:pt x="7193471" y="817855"/>
                </a:cubicBezTo>
                <a:cubicBezTo>
                  <a:pt x="7508421" y="812651"/>
                  <a:pt x="7790597" y="782769"/>
                  <a:pt x="7988793" y="817855"/>
                </a:cubicBezTo>
                <a:cubicBezTo>
                  <a:pt x="7997799" y="1005446"/>
                  <a:pt x="7976942" y="1184528"/>
                  <a:pt x="7988793" y="1431247"/>
                </a:cubicBezTo>
                <a:cubicBezTo>
                  <a:pt x="8000644" y="1677966"/>
                  <a:pt x="8020944" y="1900622"/>
                  <a:pt x="7988793" y="2093710"/>
                </a:cubicBezTo>
                <a:cubicBezTo>
                  <a:pt x="7956642" y="2286798"/>
                  <a:pt x="7987405" y="2390404"/>
                  <a:pt x="7988793" y="2608959"/>
                </a:cubicBezTo>
                <a:cubicBezTo>
                  <a:pt x="7990181" y="2827514"/>
                  <a:pt x="7991563" y="3098134"/>
                  <a:pt x="7988793" y="3222350"/>
                </a:cubicBezTo>
                <a:cubicBezTo>
                  <a:pt x="7986023" y="3346566"/>
                  <a:pt x="7987550" y="3555470"/>
                  <a:pt x="7988793" y="3688528"/>
                </a:cubicBezTo>
                <a:cubicBezTo>
                  <a:pt x="7990036" y="3821586"/>
                  <a:pt x="8006368" y="4194148"/>
                  <a:pt x="7988793" y="4350991"/>
                </a:cubicBezTo>
                <a:cubicBezTo>
                  <a:pt x="7971218" y="4507834"/>
                  <a:pt x="7961002" y="4671738"/>
                  <a:pt x="7988793" y="4964382"/>
                </a:cubicBezTo>
                <a:cubicBezTo>
                  <a:pt x="8016584" y="5257026"/>
                  <a:pt x="7990844" y="5553741"/>
                  <a:pt x="7988793" y="5724988"/>
                </a:cubicBezTo>
                <a:cubicBezTo>
                  <a:pt x="7678570" y="5712624"/>
                  <a:pt x="7490289" y="5713707"/>
                  <a:pt x="7336890" y="5724988"/>
                </a:cubicBezTo>
                <a:cubicBezTo>
                  <a:pt x="7183491" y="5736269"/>
                  <a:pt x="6912884" y="5747741"/>
                  <a:pt x="6613277" y="5724988"/>
                </a:cubicBezTo>
                <a:cubicBezTo>
                  <a:pt x="6313670" y="5702235"/>
                  <a:pt x="6173166" y="5700870"/>
                  <a:pt x="5961373" y="5724988"/>
                </a:cubicBezTo>
                <a:cubicBezTo>
                  <a:pt x="5749580" y="5749106"/>
                  <a:pt x="5726268" y="5732058"/>
                  <a:pt x="5524598" y="5724988"/>
                </a:cubicBezTo>
                <a:cubicBezTo>
                  <a:pt x="5322928" y="5717918"/>
                  <a:pt x="5153504" y="5700768"/>
                  <a:pt x="4872694" y="5724988"/>
                </a:cubicBezTo>
                <a:cubicBezTo>
                  <a:pt x="4591884" y="5749208"/>
                  <a:pt x="4623273" y="5705584"/>
                  <a:pt x="4435919" y="5724988"/>
                </a:cubicBezTo>
                <a:cubicBezTo>
                  <a:pt x="4248565" y="5744392"/>
                  <a:pt x="4042747" y="5740811"/>
                  <a:pt x="3855725" y="5724988"/>
                </a:cubicBezTo>
                <a:cubicBezTo>
                  <a:pt x="3668703" y="5709165"/>
                  <a:pt x="3443705" y="5716720"/>
                  <a:pt x="3203822" y="5724988"/>
                </a:cubicBezTo>
                <a:cubicBezTo>
                  <a:pt x="2963939" y="5733256"/>
                  <a:pt x="2697185" y="5706736"/>
                  <a:pt x="2480209" y="5724988"/>
                </a:cubicBezTo>
                <a:cubicBezTo>
                  <a:pt x="2263233" y="5743240"/>
                  <a:pt x="2151853" y="5742615"/>
                  <a:pt x="2043433" y="5724988"/>
                </a:cubicBezTo>
                <a:cubicBezTo>
                  <a:pt x="1935013" y="5707361"/>
                  <a:pt x="1121231" y="5731288"/>
                  <a:pt x="817855" y="5724988"/>
                </a:cubicBezTo>
                <a:cubicBezTo>
                  <a:pt x="820597" y="5544166"/>
                  <a:pt x="792109" y="5417560"/>
                  <a:pt x="817855" y="5160668"/>
                </a:cubicBezTo>
                <a:cubicBezTo>
                  <a:pt x="843601" y="4903776"/>
                  <a:pt x="810836" y="4872458"/>
                  <a:pt x="817855" y="4694490"/>
                </a:cubicBezTo>
                <a:cubicBezTo>
                  <a:pt x="824874" y="4516522"/>
                  <a:pt x="845328" y="4293841"/>
                  <a:pt x="817855" y="4130170"/>
                </a:cubicBezTo>
                <a:cubicBezTo>
                  <a:pt x="790382" y="3966499"/>
                  <a:pt x="839430" y="3825974"/>
                  <a:pt x="817855" y="3614921"/>
                </a:cubicBezTo>
                <a:cubicBezTo>
                  <a:pt x="796280" y="3403868"/>
                  <a:pt x="842299" y="3211321"/>
                  <a:pt x="817855" y="2952458"/>
                </a:cubicBezTo>
                <a:cubicBezTo>
                  <a:pt x="793411" y="2693595"/>
                  <a:pt x="812267" y="2531915"/>
                  <a:pt x="817855" y="2289995"/>
                </a:cubicBezTo>
                <a:cubicBezTo>
                  <a:pt x="823443" y="2048075"/>
                  <a:pt x="829407" y="1885791"/>
                  <a:pt x="817855" y="1774746"/>
                </a:cubicBezTo>
                <a:cubicBezTo>
                  <a:pt x="806303" y="1663701"/>
                  <a:pt x="777956" y="1198041"/>
                  <a:pt x="817855" y="817855"/>
                </a:cubicBezTo>
                <a:close/>
              </a:path>
              <a:path w="8806648" h="6542843" fill="lightenLess" stroke="0" extrusionOk="0">
                <a:moveTo>
                  <a:pt x="0" y="0"/>
                </a:moveTo>
                <a:cubicBezTo>
                  <a:pt x="175079" y="21418"/>
                  <a:pt x="464748" y="3145"/>
                  <a:pt x="589368" y="0"/>
                </a:cubicBezTo>
                <a:cubicBezTo>
                  <a:pt x="713988" y="-3145"/>
                  <a:pt x="1017613" y="6374"/>
                  <a:pt x="1354869" y="0"/>
                </a:cubicBezTo>
                <a:cubicBezTo>
                  <a:pt x="1692125" y="-6374"/>
                  <a:pt x="1730828" y="-20976"/>
                  <a:pt x="2032303" y="0"/>
                </a:cubicBezTo>
                <a:cubicBezTo>
                  <a:pt x="2333778" y="20976"/>
                  <a:pt x="2556952" y="1638"/>
                  <a:pt x="2797804" y="0"/>
                </a:cubicBezTo>
                <a:cubicBezTo>
                  <a:pt x="3038656" y="-1638"/>
                  <a:pt x="3237871" y="-10928"/>
                  <a:pt x="3651372" y="0"/>
                </a:cubicBezTo>
                <a:cubicBezTo>
                  <a:pt x="4064873" y="10928"/>
                  <a:pt x="4248185" y="-39918"/>
                  <a:pt x="4504939" y="0"/>
                </a:cubicBezTo>
                <a:cubicBezTo>
                  <a:pt x="4761693" y="39918"/>
                  <a:pt x="5023431" y="-3368"/>
                  <a:pt x="5182374" y="0"/>
                </a:cubicBezTo>
                <a:cubicBezTo>
                  <a:pt x="5341317" y="3368"/>
                  <a:pt x="5540231" y="-8428"/>
                  <a:pt x="5859808" y="0"/>
                </a:cubicBezTo>
                <a:cubicBezTo>
                  <a:pt x="6179385" y="8428"/>
                  <a:pt x="6211474" y="-32309"/>
                  <a:pt x="6537243" y="0"/>
                </a:cubicBezTo>
                <a:cubicBezTo>
                  <a:pt x="6863013" y="32309"/>
                  <a:pt x="6823473" y="-18622"/>
                  <a:pt x="6950478" y="0"/>
                </a:cubicBezTo>
                <a:cubicBezTo>
                  <a:pt x="7077484" y="18622"/>
                  <a:pt x="7410412" y="11861"/>
                  <a:pt x="7539846" y="0"/>
                </a:cubicBezTo>
                <a:cubicBezTo>
                  <a:pt x="7669280" y="-11861"/>
                  <a:pt x="7875789" y="15474"/>
                  <a:pt x="8041147" y="0"/>
                </a:cubicBezTo>
                <a:cubicBezTo>
                  <a:pt x="8206505" y="-15474"/>
                  <a:pt x="8582380" y="-29771"/>
                  <a:pt x="8806648" y="0"/>
                </a:cubicBezTo>
                <a:cubicBezTo>
                  <a:pt x="8694022" y="74378"/>
                  <a:pt x="8608378" y="201737"/>
                  <a:pt x="8414078" y="392570"/>
                </a:cubicBezTo>
                <a:cubicBezTo>
                  <a:pt x="8219778" y="583403"/>
                  <a:pt x="8187821" y="654002"/>
                  <a:pt x="7988793" y="817855"/>
                </a:cubicBezTo>
                <a:cubicBezTo>
                  <a:pt x="7628444" y="800892"/>
                  <a:pt x="7367256" y="844540"/>
                  <a:pt x="7193471" y="817855"/>
                </a:cubicBezTo>
                <a:cubicBezTo>
                  <a:pt x="7019686" y="791170"/>
                  <a:pt x="6692084" y="793564"/>
                  <a:pt x="6469858" y="817855"/>
                </a:cubicBezTo>
                <a:cubicBezTo>
                  <a:pt x="6247632" y="842146"/>
                  <a:pt x="6139184" y="811867"/>
                  <a:pt x="5817954" y="817855"/>
                </a:cubicBezTo>
                <a:cubicBezTo>
                  <a:pt x="5496724" y="823843"/>
                  <a:pt x="5376024" y="806113"/>
                  <a:pt x="5022632" y="817855"/>
                </a:cubicBezTo>
                <a:cubicBezTo>
                  <a:pt x="4669240" y="829597"/>
                  <a:pt x="4629803" y="824807"/>
                  <a:pt x="4442438" y="817855"/>
                </a:cubicBezTo>
                <a:cubicBezTo>
                  <a:pt x="4255073" y="810903"/>
                  <a:pt x="4216948" y="801892"/>
                  <a:pt x="4005663" y="817855"/>
                </a:cubicBezTo>
                <a:cubicBezTo>
                  <a:pt x="3794379" y="833818"/>
                  <a:pt x="3599020" y="778597"/>
                  <a:pt x="3210341" y="817855"/>
                </a:cubicBezTo>
                <a:cubicBezTo>
                  <a:pt x="2821662" y="857113"/>
                  <a:pt x="2773715" y="818397"/>
                  <a:pt x="2486728" y="817855"/>
                </a:cubicBezTo>
                <a:cubicBezTo>
                  <a:pt x="2199741" y="817313"/>
                  <a:pt x="2155628" y="800876"/>
                  <a:pt x="1906534" y="817855"/>
                </a:cubicBezTo>
                <a:cubicBezTo>
                  <a:pt x="1657440" y="834834"/>
                  <a:pt x="1583447" y="835308"/>
                  <a:pt x="1469758" y="817855"/>
                </a:cubicBezTo>
                <a:cubicBezTo>
                  <a:pt x="1356069" y="800402"/>
                  <a:pt x="974757" y="788339"/>
                  <a:pt x="817855" y="817855"/>
                </a:cubicBezTo>
                <a:cubicBezTo>
                  <a:pt x="622513" y="623814"/>
                  <a:pt x="578512" y="567838"/>
                  <a:pt x="400749" y="400749"/>
                </a:cubicBezTo>
                <a:cubicBezTo>
                  <a:pt x="222986" y="233660"/>
                  <a:pt x="127265" y="108602"/>
                  <a:pt x="0" y="0"/>
                </a:cubicBezTo>
                <a:close/>
              </a:path>
              <a:path w="8806648" h="6542843" fill="darkenLess" stroke="0" extrusionOk="0">
                <a:moveTo>
                  <a:pt x="0" y="6542843"/>
                </a:moveTo>
                <a:cubicBezTo>
                  <a:pt x="183431" y="6363775"/>
                  <a:pt x="269810" y="6246295"/>
                  <a:pt x="384392" y="6158451"/>
                </a:cubicBezTo>
                <a:cubicBezTo>
                  <a:pt x="498974" y="6070607"/>
                  <a:pt x="677067" y="5884974"/>
                  <a:pt x="817855" y="5724988"/>
                </a:cubicBezTo>
                <a:cubicBezTo>
                  <a:pt x="1023034" y="5731425"/>
                  <a:pt x="1213772" y="5690503"/>
                  <a:pt x="1541468" y="5724988"/>
                </a:cubicBezTo>
                <a:cubicBezTo>
                  <a:pt x="1869164" y="5759473"/>
                  <a:pt x="1941792" y="5742234"/>
                  <a:pt x="2121662" y="5724988"/>
                </a:cubicBezTo>
                <a:cubicBezTo>
                  <a:pt x="2301532" y="5707742"/>
                  <a:pt x="2737608" y="5742771"/>
                  <a:pt x="2916984" y="5724988"/>
                </a:cubicBezTo>
                <a:cubicBezTo>
                  <a:pt x="3096360" y="5707205"/>
                  <a:pt x="3250056" y="5712668"/>
                  <a:pt x="3353759" y="5724988"/>
                </a:cubicBezTo>
                <a:cubicBezTo>
                  <a:pt x="3457462" y="5737308"/>
                  <a:pt x="3810027" y="5745746"/>
                  <a:pt x="4149082" y="5724988"/>
                </a:cubicBezTo>
                <a:cubicBezTo>
                  <a:pt x="4488137" y="5704230"/>
                  <a:pt x="4642670" y="5716202"/>
                  <a:pt x="4800985" y="5724988"/>
                </a:cubicBezTo>
                <a:cubicBezTo>
                  <a:pt x="4959300" y="5733774"/>
                  <a:pt x="5177212" y="5748997"/>
                  <a:pt x="5452889" y="5724988"/>
                </a:cubicBezTo>
                <a:cubicBezTo>
                  <a:pt x="5728566" y="5700979"/>
                  <a:pt x="5892379" y="5745466"/>
                  <a:pt x="6104792" y="5724988"/>
                </a:cubicBezTo>
                <a:cubicBezTo>
                  <a:pt x="6317205" y="5704510"/>
                  <a:pt x="6487154" y="5748579"/>
                  <a:pt x="6613277" y="5724988"/>
                </a:cubicBezTo>
                <a:cubicBezTo>
                  <a:pt x="6739400" y="5701397"/>
                  <a:pt x="7023234" y="5689829"/>
                  <a:pt x="7408599" y="5724988"/>
                </a:cubicBezTo>
                <a:cubicBezTo>
                  <a:pt x="7793964" y="5760147"/>
                  <a:pt x="7865029" y="5715562"/>
                  <a:pt x="7988793" y="5724988"/>
                </a:cubicBezTo>
                <a:cubicBezTo>
                  <a:pt x="8183238" y="5903236"/>
                  <a:pt x="8219150" y="5969513"/>
                  <a:pt x="8397721" y="6133916"/>
                </a:cubicBezTo>
                <a:cubicBezTo>
                  <a:pt x="8576292" y="6298319"/>
                  <a:pt x="8650984" y="6426958"/>
                  <a:pt x="8806648" y="6542843"/>
                </a:cubicBezTo>
                <a:cubicBezTo>
                  <a:pt x="8429000" y="6548079"/>
                  <a:pt x="8153696" y="6550435"/>
                  <a:pt x="7953081" y="6542843"/>
                </a:cubicBezTo>
                <a:cubicBezTo>
                  <a:pt x="7752466" y="6535251"/>
                  <a:pt x="7608288" y="6556621"/>
                  <a:pt x="7363713" y="6542843"/>
                </a:cubicBezTo>
                <a:cubicBezTo>
                  <a:pt x="7119138" y="6529065"/>
                  <a:pt x="6984245" y="6548757"/>
                  <a:pt x="6686278" y="6542843"/>
                </a:cubicBezTo>
                <a:cubicBezTo>
                  <a:pt x="6388312" y="6536929"/>
                  <a:pt x="6420879" y="6548548"/>
                  <a:pt x="6184977" y="6542843"/>
                </a:cubicBezTo>
                <a:cubicBezTo>
                  <a:pt x="5949075" y="6537138"/>
                  <a:pt x="5926959" y="6527583"/>
                  <a:pt x="5771742" y="6542843"/>
                </a:cubicBezTo>
                <a:cubicBezTo>
                  <a:pt x="5616525" y="6558103"/>
                  <a:pt x="5340287" y="6513647"/>
                  <a:pt x="5094307" y="6542843"/>
                </a:cubicBezTo>
                <a:cubicBezTo>
                  <a:pt x="4848328" y="6572039"/>
                  <a:pt x="4713122" y="6560453"/>
                  <a:pt x="4504939" y="6542843"/>
                </a:cubicBezTo>
                <a:cubicBezTo>
                  <a:pt x="4296756" y="6525233"/>
                  <a:pt x="4188739" y="6520521"/>
                  <a:pt x="3915571" y="6542843"/>
                </a:cubicBezTo>
                <a:cubicBezTo>
                  <a:pt x="3642403" y="6565165"/>
                  <a:pt x="3483543" y="6554100"/>
                  <a:pt x="3150070" y="6542843"/>
                </a:cubicBezTo>
                <a:cubicBezTo>
                  <a:pt x="2816597" y="6531586"/>
                  <a:pt x="2800464" y="6561191"/>
                  <a:pt x="2648769" y="6542843"/>
                </a:cubicBezTo>
                <a:cubicBezTo>
                  <a:pt x="2497074" y="6524495"/>
                  <a:pt x="2288152" y="6560471"/>
                  <a:pt x="2147467" y="6542843"/>
                </a:cubicBezTo>
                <a:cubicBezTo>
                  <a:pt x="2006782" y="6525215"/>
                  <a:pt x="1780239" y="6554732"/>
                  <a:pt x="1646166" y="6542843"/>
                </a:cubicBezTo>
                <a:cubicBezTo>
                  <a:pt x="1512093" y="6530954"/>
                  <a:pt x="1128507" y="6551561"/>
                  <a:pt x="792598" y="6542843"/>
                </a:cubicBezTo>
                <a:cubicBezTo>
                  <a:pt x="456689" y="6534125"/>
                  <a:pt x="344199" y="6563652"/>
                  <a:pt x="0" y="6542843"/>
                </a:cubicBezTo>
                <a:close/>
              </a:path>
              <a:path w="8806648" h="6542843" fill="lighten" stroke="0" extrusionOk="0">
                <a:moveTo>
                  <a:pt x="0" y="0"/>
                </a:moveTo>
                <a:cubicBezTo>
                  <a:pt x="104247" y="127547"/>
                  <a:pt x="261193" y="275898"/>
                  <a:pt x="425285" y="425285"/>
                </a:cubicBezTo>
                <a:cubicBezTo>
                  <a:pt x="589377" y="574672"/>
                  <a:pt x="684134" y="679351"/>
                  <a:pt x="817855" y="817855"/>
                </a:cubicBezTo>
                <a:cubicBezTo>
                  <a:pt x="794796" y="1078697"/>
                  <a:pt x="813098" y="1136497"/>
                  <a:pt x="817855" y="1431247"/>
                </a:cubicBezTo>
                <a:cubicBezTo>
                  <a:pt x="822612" y="1725997"/>
                  <a:pt x="831326" y="1760427"/>
                  <a:pt x="817855" y="1995567"/>
                </a:cubicBezTo>
                <a:cubicBezTo>
                  <a:pt x="804384" y="2230707"/>
                  <a:pt x="791238" y="2508150"/>
                  <a:pt x="817855" y="2707101"/>
                </a:cubicBezTo>
                <a:cubicBezTo>
                  <a:pt x="844472" y="2906052"/>
                  <a:pt x="807010" y="3080633"/>
                  <a:pt x="817855" y="3271422"/>
                </a:cubicBezTo>
                <a:cubicBezTo>
                  <a:pt x="828700" y="3462211"/>
                  <a:pt x="797184" y="3638074"/>
                  <a:pt x="817855" y="3786670"/>
                </a:cubicBezTo>
                <a:cubicBezTo>
                  <a:pt x="838526" y="3935266"/>
                  <a:pt x="835141" y="4173085"/>
                  <a:pt x="817855" y="4350991"/>
                </a:cubicBezTo>
                <a:cubicBezTo>
                  <a:pt x="800569" y="4528897"/>
                  <a:pt x="802950" y="4697189"/>
                  <a:pt x="817855" y="4817168"/>
                </a:cubicBezTo>
                <a:cubicBezTo>
                  <a:pt x="832760" y="4937147"/>
                  <a:pt x="791942" y="5540859"/>
                  <a:pt x="817855" y="5724988"/>
                </a:cubicBezTo>
                <a:cubicBezTo>
                  <a:pt x="734909" y="5826177"/>
                  <a:pt x="536249" y="6046690"/>
                  <a:pt x="408928" y="6133916"/>
                </a:cubicBezTo>
                <a:cubicBezTo>
                  <a:pt x="281607" y="6221142"/>
                  <a:pt x="104174" y="6468343"/>
                  <a:pt x="0" y="6542843"/>
                </a:cubicBezTo>
                <a:cubicBezTo>
                  <a:pt x="4391" y="6434635"/>
                  <a:pt x="13568" y="6222650"/>
                  <a:pt x="0" y="6084844"/>
                </a:cubicBezTo>
                <a:cubicBezTo>
                  <a:pt x="-13568" y="5947038"/>
                  <a:pt x="-33024" y="5658206"/>
                  <a:pt x="0" y="5299703"/>
                </a:cubicBezTo>
                <a:cubicBezTo>
                  <a:pt x="33024" y="4941200"/>
                  <a:pt x="-5950" y="4931271"/>
                  <a:pt x="0" y="4645419"/>
                </a:cubicBezTo>
                <a:cubicBezTo>
                  <a:pt x="5950" y="4359567"/>
                  <a:pt x="-5450" y="4076670"/>
                  <a:pt x="0" y="3860277"/>
                </a:cubicBezTo>
                <a:cubicBezTo>
                  <a:pt x="5450" y="3643884"/>
                  <a:pt x="26247" y="3459080"/>
                  <a:pt x="0" y="3205993"/>
                </a:cubicBezTo>
                <a:cubicBezTo>
                  <a:pt x="-26247" y="2952906"/>
                  <a:pt x="32898" y="2781350"/>
                  <a:pt x="0" y="2486280"/>
                </a:cubicBezTo>
                <a:cubicBezTo>
                  <a:pt x="-32898" y="2191210"/>
                  <a:pt x="-999" y="2032146"/>
                  <a:pt x="0" y="1897424"/>
                </a:cubicBezTo>
                <a:cubicBezTo>
                  <a:pt x="999" y="1762702"/>
                  <a:pt x="7403" y="1504809"/>
                  <a:pt x="0" y="1373997"/>
                </a:cubicBezTo>
                <a:cubicBezTo>
                  <a:pt x="-7403" y="1243185"/>
                  <a:pt x="4384" y="1108427"/>
                  <a:pt x="0" y="850570"/>
                </a:cubicBezTo>
                <a:cubicBezTo>
                  <a:pt x="-4384" y="592713"/>
                  <a:pt x="6974" y="380034"/>
                  <a:pt x="0" y="0"/>
                </a:cubicBezTo>
                <a:close/>
              </a:path>
              <a:path w="8806648" h="6542843" fill="darken" stroke="0" extrusionOk="0">
                <a:moveTo>
                  <a:pt x="8806648" y="0"/>
                </a:moveTo>
                <a:cubicBezTo>
                  <a:pt x="8812283" y="156856"/>
                  <a:pt x="8791761" y="387051"/>
                  <a:pt x="8806648" y="523427"/>
                </a:cubicBezTo>
                <a:cubicBezTo>
                  <a:pt x="8821535" y="659803"/>
                  <a:pt x="8808818" y="967883"/>
                  <a:pt x="8806648" y="1177712"/>
                </a:cubicBezTo>
                <a:cubicBezTo>
                  <a:pt x="8804478" y="1387542"/>
                  <a:pt x="8821260" y="1615213"/>
                  <a:pt x="8806648" y="1766568"/>
                </a:cubicBezTo>
                <a:cubicBezTo>
                  <a:pt x="8792036" y="1917923"/>
                  <a:pt x="8770291" y="2252178"/>
                  <a:pt x="8806648" y="2551709"/>
                </a:cubicBezTo>
                <a:cubicBezTo>
                  <a:pt x="8843005" y="2851240"/>
                  <a:pt x="8831238" y="2888891"/>
                  <a:pt x="8806648" y="3140565"/>
                </a:cubicBezTo>
                <a:cubicBezTo>
                  <a:pt x="8782058" y="3392239"/>
                  <a:pt x="8792735" y="3707510"/>
                  <a:pt x="8806648" y="3925706"/>
                </a:cubicBezTo>
                <a:cubicBezTo>
                  <a:pt x="8820561" y="4143902"/>
                  <a:pt x="8828208" y="4258335"/>
                  <a:pt x="8806648" y="4449133"/>
                </a:cubicBezTo>
                <a:cubicBezTo>
                  <a:pt x="8785088" y="4639931"/>
                  <a:pt x="8811597" y="4752024"/>
                  <a:pt x="8806648" y="4907132"/>
                </a:cubicBezTo>
                <a:cubicBezTo>
                  <a:pt x="8801699" y="5062240"/>
                  <a:pt x="8830863" y="5213778"/>
                  <a:pt x="8806648" y="5430560"/>
                </a:cubicBezTo>
                <a:cubicBezTo>
                  <a:pt x="8782433" y="5647342"/>
                  <a:pt x="8816737" y="5784637"/>
                  <a:pt x="8806648" y="5888559"/>
                </a:cubicBezTo>
                <a:cubicBezTo>
                  <a:pt x="8796559" y="5992481"/>
                  <a:pt x="8784788" y="6346832"/>
                  <a:pt x="8806648" y="6542843"/>
                </a:cubicBezTo>
                <a:cubicBezTo>
                  <a:pt x="8666924" y="6368333"/>
                  <a:pt x="8512288" y="6215747"/>
                  <a:pt x="8405899" y="6142094"/>
                </a:cubicBezTo>
                <a:cubicBezTo>
                  <a:pt x="8299510" y="6068441"/>
                  <a:pt x="8192461" y="5916987"/>
                  <a:pt x="7988793" y="5724988"/>
                </a:cubicBezTo>
                <a:cubicBezTo>
                  <a:pt x="7989485" y="5513047"/>
                  <a:pt x="7968928" y="5384162"/>
                  <a:pt x="7988793" y="5160668"/>
                </a:cubicBezTo>
                <a:cubicBezTo>
                  <a:pt x="8008658" y="4937174"/>
                  <a:pt x="7973644" y="4907983"/>
                  <a:pt x="7988793" y="4694490"/>
                </a:cubicBezTo>
                <a:cubicBezTo>
                  <a:pt x="8003942" y="4480997"/>
                  <a:pt x="8006487" y="4308431"/>
                  <a:pt x="7988793" y="4179241"/>
                </a:cubicBezTo>
                <a:cubicBezTo>
                  <a:pt x="7971099" y="4050051"/>
                  <a:pt x="7974088" y="3778892"/>
                  <a:pt x="7988793" y="3467707"/>
                </a:cubicBezTo>
                <a:cubicBezTo>
                  <a:pt x="8003498" y="3156522"/>
                  <a:pt x="7975049" y="3132840"/>
                  <a:pt x="7988793" y="2805244"/>
                </a:cubicBezTo>
                <a:cubicBezTo>
                  <a:pt x="8002537" y="2477648"/>
                  <a:pt x="8010041" y="2413331"/>
                  <a:pt x="7988793" y="2191852"/>
                </a:cubicBezTo>
                <a:cubicBezTo>
                  <a:pt x="7967545" y="1970373"/>
                  <a:pt x="7985808" y="1667594"/>
                  <a:pt x="7988793" y="1529389"/>
                </a:cubicBezTo>
                <a:cubicBezTo>
                  <a:pt x="7991778" y="1391184"/>
                  <a:pt x="7970811" y="970604"/>
                  <a:pt x="7988793" y="817855"/>
                </a:cubicBezTo>
                <a:cubicBezTo>
                  <a:pt x="8197434" y="619741"/>
                  <a:pt x="8203565" y="576134"/>
                  <a:pt x="8414078" y="392570"/>
                </a:cubicBezTo>
                <a:cubicBezTo>
                  <a:pt x="8624591" y="209006"/>
                  <a:pt x="8674410" y="93117"/>
                  <a:pt x="8806648" y="0"/>
                </a:cubicBezTo>
                <a:close/>
              </a:path>
              <a:path w="8806648" h="6542843" fill="none" extrusionOk="0">
                <a:moveTo>
                  <a:pt x="0" y="0"/>
                </a:moveTo>
                <a:cubicBezTo>
                  <a:pt x="117923" y="18636"/>
                  <a:pt x="224086" y="5590"/>
                  <a:pt x="413235" y="0"/>
                </a:cubicBezTo>
                <a:cubicBezTo>
                  <a:pt x="602384" y="-5590"/>
                  <a:pt x="844822" y="-20932"/>
                  <a:pt x="1002603" y="0"/>
                </a:cubicBezTo>
                <a:cubicBezTo>
                  <a:pt x="1160384" y="20932"/>
                  <a:pt x="1562898" y="22985"/>
                  <a:pt x="1768104" y="0"/>
                </a:cubicBezTo>
                <a:cubicBezTo>
                  <a:pt x="1973310" y="-22985"/>
                  <a:pt x="2345003" y="-34226"/>
                  <a:pt x="2533605" y="0"/>
                </a:cubicBezTo>
                <a:cubicBezTo>
                  <a:pt x="2722207" y="34226"/>
                  <a:pt x="2930672" y="17216"/>
                  <a:pt x="3122973" y="0"/>
                </a:cubicBezTo>
                <a:cubicBezTo>
                  <a:pt x="3315274" y="-17216"/>
                  <a:pt x="3593540" y="-11733"/>
                  <a:pt x="3712341" y="0"/>
                </a:cubicBezTo>
                <a:cubicBezTo>
                  <a:pt x="3831142" y="11733"/>
                  <a:pt x="4331420" y="-19132"/>
                  <a:pt x="4565908" y="0"/>
                </a:cubicBezTo>
                <a:cubicBezTo>
                  <a:pt x="4800396" y="19132"/>
                  <a:pt x="4920797" y="17145"/>
                  <a:pt x="5155276" y="0"/>
                </a:cubicBezTo>
                <a:cubicBezTo>
                  <a:pt x="5389755" y="-17145"/>
                  <a:pt x="5483582" y="-3726"/>
                  <a:pt x="5568511" y="0"/>
                </a:cubicBezTo>
                <a:cubicBezTo>
                  <a:pt x="5653440" y="3726"/>
                  <a:pt x="6061445" y="-10585"/>
                  <a:pt x="6422079" y="0"/>
                </a:cubicBezTo>
                <a:cubicBezTo>
                  <a:pt x="6782713" y="10585"/>
                  <a:pt x="6941599" y="2476"/>
                  <a:pt x="7099513" y="0"/>
                </a:cubicBezTo>
                <a:cubicBezTo>
                  <a:pt x="7257427" y="-2476"/>
                  <a:pt x="7314628" y="-7903"/>
                  <a:pt x="7512748" y="0"/>
                </a:cubicBezTo>
                <a:cubicBezTo>
                  <a:pt x="7710868" y="7903"/>
                  <a:pt x="7833550" y="-15825"/>
                  <a:pt x="8102116" y="0"/>
                </a:cubicBezTo>
                <a:cubicBezTo>
                  <a:pt x="8370682" y="15825"/>
                  <a:pt x="8664284" y="-29267"/>
                  <a:pt x="8806648" y="0"/>
                </a:cubicBezTo>
                <a:cubicBezTo>
                  <a:pt x="8806740" y="284083"/>
                  <a:pt x="8836858" y="492680"/>
                  <a:pt x="8806648" y="654284"/>
                </a:cubicBezTo>
                <a:cubicBezTo>
                  <a:pt x="8776438" y="815888"/>
                  <a:pt x="8803456" y="1074217"/>
                  <a:pt x="8806648" y="1243140"/>
                </a:cubicBezTo>
                <a:cubicBezTo>
                  <a:pt x="8809840" y="1412063"/>
                  <a:pt x="8782176" y="1857863"/>
                  <a:pt x="8806648" y="2028281"/>
                </a:cubicBezTo>
                <a:cubicBezTo>
                  <a:pt x="8831120" y="2198699"/>
                  <a:pt x="8840414" y="2539150"/>
                  <a:pt x="8806648" y="2747994"/>
                </a:cubicBezTo>
                <a:cubicBezTo>
                  <a:pt x="8772882" y="2956838"/>
                  <a:pt x="8792796" y="3226564"/>
                  <a:pt x="8806648" y="3533135"/>
                </a:cubicBezTo>
                <a:cubicBezTo>
                  <a:pt x="8820500" y="3839706"/>
                  <a:pt x="8811513" y="3782819"/>
                  <a:pt x="8806648" y="3991134"/>
                </a:cubicBezTo>
                <a:cubicBezTo>
                  <a:pt x="8801783" y="4199449"/>
                  <a:pt x="8825689" y="4445978"/>
                  <a:pt x="8806648" y="4579990"/>
                </a:cubicBezTo>
                <a:cubicBezTo>
                  <a:pt x="8787607" y="4714002"/>
                  <a:pt x="8775683" y="5085555"/>
                  <a:pt x="8806648" y="5299703"/>
                </a:cubicBezTo>
                <a:cubicBezTo>
                  <a:pt x="8837613" y="5513851"/>
                  <a:pt x="8813568" y="5657997"/>
                  <a:pt x="8806648" y="5888559"/>
                </a:cubicBezTo>
                <a:cubicBezTo>
                  <a:pt x="8799728" y="6119121"/>
                  <a:pt x="8815632" y="6362242"/>
                  <a:pt x="8806648" y="6542843"/>
                </a:cubicBezTo>
                <a:cubicBezTo>
                  <a:pt x="8545047" y="6537201"/>
                  <a:pt x="8387481" y="6548616"/>
                  <a:pt x="8129214" y="6542843"/>
                </a:cubicBezTo>
                <a:cubicBezTo>
                  <a:pt x="7870947" y="6537070"/>
                  <a:pt x="7800206" y="6531070"/>
                  <a:pt x="7715979" y="6542843"/>
                </a:cubicBezTo>
                <a:cubicBezTo>
                  <a:pt x="7631752" y="6554616"/>
                  <a:pt x="7160595" y="6550271"/>
                  <a:pt x="6950478" y="6542843"/>
                </a:cubicBezTo>
                <a:cubicBezTo>
                  <a:pt x="6740361" y="6535415"/>
                  <a:pt x="6499805" y="6550162"/>
                  <a:pt x="6361110" y="6542843"/>
                </a:cubicBezTo>
                <a:cubicBezTo>
                  <a:pt x="6222415" y="6535524"/>
                  <a:pt x="5896623" y="6546348"/>
                  <a:pt x="5771742" y="6542843"/>
                </a:cubicBezTo>
                <a:cubicBezTo>
                  <a:pt x="5646861" y="6539338"/>
                  <a:pt x="5309808" y="6552881"/>
                  <a:pt x="5006241" y="6542843"/>
                </a:cubicBezTo>
                <a:cubicBezTo>
                  <a:pt x="4702674" y="6532805"/>
                  <a:pt x="4676804" y="6513967"/>
                  <a:pt x="4416873" y="6542843"/>
                </a:cubicBezTo>
                <a:cubicBezTo>
                  <a:pt x="4156942" y="6571719"/>
                  <a:pt x="4022787" y="6561489"/>
                  <a:pt x="3915571" y="6542843"/>
                </a:cubicBezTo>
                <a:cubicBezTo>
                  <a:pt x="3808355" y="6524197"/>
                  <a:pt x="3444434" y="6503515"/>
                  <a:pt x="3062004" y="6542843"/>
                </a:cubicBezTo>
                <a:cubicBezTo>
                  <a:pt x="2679574" y="6582171"/>
                  <a:pt x="2673679" y="6525615"/>
                  <a:pt x="2472636" y="6542843"/>
                </a:cubicBezTo>
                <a:cubicBezTo>
                  <a:pt x="2271593" y="6560071"/>
                  <a:pt x="2235770" y="6527974"/>
                  <a:pt x="2059401" y="6542843"/>
                </a:cubicBezTo>
                <a:cubicBezTo>
                  <a:pt x="1883032" y="6557712"/>
                  <a:pt x="1659952" y="6524351"/>
                  <a:pt x="1381966" y="6542843"/>
                </a:cubicBezTo>
                <a:cubicBezTo>
                  <a:pt x="1103980" y="6561335"/>
                  <a:pt x="1135520" y="6551026"/>
                  <a:pt x="968731" y="6542843"/>
                </a:cubicBezTo>
                <a:cubicBezTo>
                  <a:pt x="801943" y="6534660"/>
                  <a:pt x="384916" y="6585112"/>
                  <a:pt x="0" y="6542843"/>
                </a:cubicBezTo>
                <a:cubicBezTo>
                  <a:pt x="1213" y="6351530"/>
                  <a:pt x="16323" y="6255498"/>
                  <a:pt x="0" y="6084844"/>
                </a:cubicBezTo>
                <a:cubicBezTo>
                  <a:pt x="-16323" y="5914190"/>
                  <a:pt x="-26093" y="5650797"/>
                  <a:pt x="0" y="5430560"/>
                </a:cubicBezTo>
                <a:cubicBezTo>
                  <a:pt x="26093" y="5210323"/>
                  <a:pt x="-18028" y="5086338"/>
                  <a:pt x="0" y="4776275"/>
                </a:cubicBezTo>
                <a:cubicBezTo>
                  <a:pt x="18028" y="4466213"/>
                  <a:pt x="-19441" y="4499567"/>
                  <a:pt x="0" y="4318276"/>
                </a:cubicBezTo>
                <a:cubicBezTo>
                  <a:pt x="19441" y="4136985"/>
                  <a:pt x="-24857" y="3952986"/>
                  <a:pt x="0" y="3598564"/>
                </a:cubicBezTo>
                <a:cubicBezTo>
                  <a:pt x="24857" y="3244142"/>
                  <a:pt x="24645" y="3080640"/>
                  <a:pt x="0" y="2813422"/>
                </a:cubicBezTo>
                <a:cubicBezTo>
                  <a:pt x="-24645" y="2546204"/>
                  <a:pt x="-4393" y="2251500"/>
                  <a:pt x="0" y="2028281"/>
                </a:cubicBezTo>
                <a:cubicBezTo>
                  <a:pt x="4393" y="1805062"/>
                  <a:pt x="9061" y="1673311"/>
                  <a:pt x="0" y="1570282"/>
                </a:cubicBezTo>
                <a:cubicBezTo>
                  <a:pt x="-9061" y="1467253"/>
                  <a:pt x="-27642" y="1158730"/>
                  <a:pt x="0" y="915998"/>
                </a:cubicBezTo>
                <a:cubicBezTo>
                  <a:pt x="27642" y="673266"/>
                  <a:pt x="-42800" y="251865"/>
                  <a:pt x="0" y="0"/>
                </a:cubicBezTo>
                <a:close/>
                <a:moveTo>
                  <a:pt x="817855" y="817855"/>
                </a:moveTo>
                <a:cubicBezTo>
                  <a:pt x="1119552" y="817248"/>
                  <a:pt x="1355558" y="814518"/>
                  <a:pt x="1541468" y="817855"/>
                </a:cubicBezTo>
                <a:cubicBezTo>
                  <a:pt x="1727378" y="821192"/>
                  <a:pt x="1862390" y="813698"/>
                  <a:pt x="1978243" y="817855"/>
                </a:cubicBezTo>
                <a:cubicBezTo>
                  <a:pt x="2094097" y="822012"/>
                  <a:pt x="2447091" y="801476"/>
                  <a:pt x="2630147" y="817855"/>
                </a:cubicBezTo>
                <a:cubicBezTo>
                  <a:pt x="2813203" y="834234"/>
                  <a:pt x="2993226" y="803254"/>
                  <a:pt x="3282050" y="817855"/>
                </a:cubicBezTo>
                <a:cubicBezTo>
                  <a:pt x="3570874" y="832456"/>
                  <a:pt x="3691610" y="816690"/>
                  <a:pt x="3933954" y="817855"/>
                </a:cubicBezTo>
                <a:cubicBezTo>
                  <a:pt x="4176298" y="819020"/>
                  <a:pt x="4504295" y="846749"/>
                  <a:pt x="4729276" y="817855"/>
                </a:cubicBezTo>
                <a:cubicBezTo>
                  <a:pt x="4954257" y="788961"/>
                  <a:pt x="5176468" y="817947"/>
                  <a:pt x="5309470" y="817855"/>
                </a:cubicBezTo>
                <a:cubicBezTo>
                  <a:pt x="5442472" y="817763"/>
                  <a:pt x="5734396" y="812779"/>
                  <a:pt x="5889664" y="817855"/>
                </a:cubicBezTo>
                <a:cubicBezTo>
                  <a:pt x="6044932" y="822931"/>
                  <a:pt x="6278430" y="835933"/>
                  <a:pt x="6613277" y="817855"/>
                </a:cubicBezTo>
                <a:cubicBezTo>
                  <a:pt x="6948124" y="799777"/>
                  <a:pt x="6983516" y="804868"/>
                  <a:pt x="7336890" y="817855"/>
                </a:cubicBezTo>
                <a:cubicBezTo>
                  <a:pt x="7690264" y="830842"/>
                  <a:pt x="7714635" y="805314"/>
                  <a:pt x="7988793" y="817855"/>
                </a:cubicBezTo>
                <a:cubicBezTo>
                  <a:pt x="7995183" y="925272"/>
                  <a:pt x="7983454" y="1139042"/>
                  <a:pt x="7988793" y="1333104"/>
                </a:cubicBezTo>
                <a:cubicBezTo>
                  <a:pt x="7994132" y="1527166"/>
                  <a:pt x="7976089" y="1818657"/>
                  <a:pt x="7988793" y="1995567"/>
                </a:cubicBezTo>
                <a:cubicBezTo>
                  <a:pt x="8001497" y="2172477"/>
                  <a:pt x="7988154" y="2273490"/>
                  <a:pt x="7988793" y="2461745"/>
                </a:cubicBezTo>
                <a:cubicBezTo>
                  <a:pt x="7989432" y="2650000"/>
                  <a:pt x="7997471" y="2725178"/>
                  <a:pt x="7988793" y="2927922"/>
                </a:cubicBezTo>
                <a:cubicBezTo>
                  <a:pt x="7980115" y="3130666"/>
                  <a:pt x="7983078" y="3364241"/>
                  <a:pt x="7988793" y="3541314"/>
                </a:cubicBezTo>
                <a:cubicBezTo>
                  <a:pt x="7994508" y="3718387"/>
                  <a:pt x="7998928" y="4101904"/>
                  <a:pt x="7988793" y="4252848"/>
                </a:cubicBezTo>
                <a:cubicBezTo>
                  <a:pt x="7978658" y="4403792"/>
                  <a:pt x="7987535" y="4588697"/>
                  <a:pt x="7988793" y="4768097"/>
                </a:cubicBezTo>
                <a:cubicBezTo>
                  <a:pt x="7990051" y="4947497"/>
                  <a:pt x="8029302" y="5375126"/>
                  <a:pt x="7988793" y="5724988"/>
                </a:cubicBezTo>
                <a:cubicBezTo>
                  <a:pt x="7667861" y="5701902"/>
                  <a:pt x="7423391" y="5699880"/>
                  <a:pt x="7265180" y="5724988"/>
                </a:cubicBezTo>
                <a:cubicBezTo>
                  <a:pt x="7106969" y="5750096"/>
                  <a:pt x="6951445" y="5696588"/>
                  <a:pt x="6684986" y="5724988"/>
                </a:cubicBezTo>
                <a:cubicBezTo>
                  <a:pt x="6418527" y="5753388"/>
                  <a:pt x="6181842" y="5692916"/>
                  <a:pt x="6033083" y="5724988"/>
                </a:cubicBezTo>
                <a:cubicBezTo>
                  <a:pt x="5884324" y="5757060"/>
                  <a:pt x="5415064" y="5716510"/>
                  <a:pt x="5237760" y="5724988"/>
                </a:cubicBezTo>
                <a:cubicBezTo>
                  <a:pt x="5060456" y="5733466"/>
                  <a:pt x="4722565" y="5692168"/>
                  <a:pt x="4514148" y="5724988"/>
                </a:cubicBezTo>
                <a:cubicBezTo>
                  <a:pt x="4305731" y="5757808"/>
                  <a:pt x="4006959" y="5742998"/>
                  <a:pt x="3862244" y="5724988"/>
                </a:cubicBezTo>
                <a:cubicBezTo>
                  <a:pt x="3717529" y="5706978"/>
                  <a:pt x="3400271" y="5709152"/>
                  <a:pt x="3210341" y="5724988"/>
                </a:cubicBezTo>
                <a:cubicBezTo>
                  <a:pt x="3020411" y="5740824"/>
                  <a:pt x="2874174" y="5723800"/>
                  <a:pt x="2773565" y="5724988"/>
                </a:cubicBezTo>
                <a:cubicBezTo>
                  <a:pt x="2672956" y="5726176"/>
                  <a:pt x="2284198" y="5700703"/>
                  <a:pt x="1978243" y="5724988"/>
                </a:cubicBezTo>
                <a:cubicBezTo>
                  <a:pt x="1672288" y="5749273"/>
                  <a:pt x="1654016" y="5738156"/>
                  <a:pt x="1541468" y="5724988"/>
                </a:cubicBezTo>
                <a:cubicBezTo>
                  <a:pt x="1428920" y="5711820"/>
                  <a:pt x="1030079" y="5694680"/>
                  <a:pt x="817855" y="5724988"/>
                </a:cubicBezTo>
                <a:cubicBezTo>
                  <a:pt x="833875" y="5494558"/>
                  <a:pt x="795487" y="5244094"/>
                  <a:pt x="817855" y="5013454"/>
                </a:cubicBezTo>
                <a:cubicBezTo>
                  <a:pt x="840223" y="4782814"/>
                  <a:pt x="839164" y="4714105"/>
                  <a:pt x="817855" y="4449133"/>
                </a:cubicBezTo>
                <a:cubicBezTo>
                  <a:pt x="796546" y="4184161"/>
                  <a:pt x="817383" y="4086694"/>
                  <a:pt x="817855" y="3737599"/>
                </a:cubicBezTo>
                <a:cubicBezTo>
                  <a:pt x="818327" y="3388504"/>
                  <a:pt x="823677" y="3376928"/>
                  <a:pt x="817855" y="3124208"/>
                </a:cubicBezTo>
                <a:cubicBezTo>
                  <a:pt x="812033" y="2871488"/>
                  <a:pt x="792872" y="2787190"/>
                  <a:pt x="817855" y="2510816"/>
                </a:cubicBezTo>
                <a:cubicBezTo>
                  <a:pt x="842838" y="2234442"/>
                  <a:pt x="847341" y="2094140"/>
                  <a:pt x="817855" y="1848353"/>
                </a:cubicBezTo>
                <a:cubicBezTo>
                  <a:pt x="788369" y="1602566"/>
                  <a:pt x="809027" y="1051393"/>
                  <a:pt x="817855" y="817855"/>
                </a:cubicBezTo>
                <a:close/>
                <a:moveTo>
                  <a:pt x="0" y="0"/>
                </a:moveTo>
                <a:cubicBezTo>
                  <a:pt x="154358" y="165789"/>
                  <a:pt x="338389" y="327391"/>
                  <a:pt x="425285" y="425285"/>
                </a:cubicBezTo>
                <a:cubicBezTo>
                  <a:pt x="512181" y="523179"/>
                  <a:pt x="717878" y="699004"/>
                  <a:pt x="817855" y="817855"/>
                </a:cubicBezTo>
                <a:moveTo>
                  <a:pt x="0" y="6542843"/>
                </a:moveTo>
                <a:cubicBezTo>
                  <a:pt x="143973" y="6421235"/>
                  <a:pt x="280552" y="6230976"/>
                  <a:pt x="392570" y="6150273"/>
                </a:cubicBezTo>
                <a:cubicBezTo>
                  <a:pt x="504588" y="6069570"/>
                  <a:pt x="665123" y="5840980"/>
                  <a:pt x="817855" y="5724988"/>
                </a:cubicBezTo>
                <a:moveTo>
                  <a:pt x="8806648" y="0"/>
                </a:moveTo>
                <a:cubicBezTo>
                  <a:pt x="8706854" y="102731"/>
                  <a:pt x="8516360" y="331590"/>
                  <a:pt x="8381363" y="425285"/>
                </a:cubicBezTo>
                <a:cubicBezTo>
                  <a:pt x="8246366" y="518980"/>
                  <a:pt x="8099294" y="689509"/>
                  <a:pt x="7988793" y="817855"/>
                </a:cubicBezTo>
                <a:moveTo>
                  <a:pt x="8806648" y="6542843"/>
                </a:moveTo>
                <a:cubicBezTo>
                  <a:pt x="8623661" y="6388930"/>
                  <a:pt x="8555182" y="6257207"/>
                  <a:pt x="8405899" y="6142094"/>
                </a:cubicBezTo>
                <a:cubicBezTo>
                  <a:pt x="8256616" y="6026981"/>
                  <a:pt x="8174693" y="5874169"/>
                  <a:pt x="7988793" y="5724988"/>
                </a:cubicBezTo>
              </a:path>
              <a:path w="8806648" h="6542843" fill="none" stroke="0" extrusionOk="0">
                <a:moveTo>
                  <a:pt x="0" y="0"/>
                </a:moveTo>
                <a:cubicBezTo>
                  <a:pt x="261928" y="24864"/>
                  <a:pt x="437379" y="36939"/>
                  <a:pt x="853567" y="0"/>
                </a:cubicBezTo>
                <a:cubicBezTo>
                  <a:pt x="1269755" y="-36939"/>
                  <a:pt x="1156048" y="18252"/>
                  <a:pt x="1266802" y="0"/>
                </a:cubicBezTo>
                <a:cubicBezTo>
                  <a:pt x="1377557" y="-18252"/>
                  <a:pt x="1782823" y="2502"/>
                  <a:pt x="2032303" y="0"/>
                </a:cubicBezTo>
                <a:cubicBezTo>
                  <a:pt x="2281783" y="-2502"/>
                  <a:pt x="2307053" y="13330"/>
                  <a:pt x="2445538" y="0"/>
                </a:cubicBezTo>
                <a:cubicBezTo>
                  <a:pt x="2584024" y="-13330"/>
                  <a:pt x="2661251" y="13744"/>
                  <a:pt x="2858773" y="0"/>
                </a:cubicBezTo>
                <a:cubicBezTo>
                  <a:pt x="3056296" y="-13744"/>
                  <a:pt x="3234609" y="-26332"/>
                  <a:pt x="3448141" y="0"/>
                </a:cubicBezTo>
                <a:cubicBezTo>
                  <a:pt x="3661673" y="26332"/>
                  <a:pt x="3802363" y="12857"/>
                  <a:pt x="3949443" y="0"/>
                </a:cubicBezTo>
                <a:cubicBezTo>
                  <a:pt x="4096523" y="-12857"/>
                  <a:pt x="4257651" y="7694"/>
                  <a:pt x="4538811" y="0"/>
                </a:cubicBezTo>
                <a:cubicBezTo>
                  <a:pt x="4819971" y="-7694"/>
                  <a:pt x="4940393" y="15777"/>
                  <a:pt x="5128179" y="0"/>
                </a:cubicBezTo>
                <a:cubicBezTo>
                  <a:pt x="5315965" y="-15777"/>
                  <a:pt x="5573011" y="13770"/>
                  <a:pt x="5893680" y="0"/>
                </a:cubicBezTo>
                <a:cubicBezTo>
                  <a:pt x="6214349" y="-13770"/>
                  <a:pt x="6177541" y="-12258"/>
                  <a:pt x="6306915" y="0"/>
                </a:cubicBezTo>
                <a:cubicBezTo>
                  <a:pt x="6436290" y="12258"/>
                  <a:pt x="6636155" y="-18769"/>
                  <a:pt x="6720150" y="0"/>
                </a:cubicBezTo>
                <a:cubicBezTo>
                  <a:pt x="6804146" y="18769"/>
                  <a:pt x="7104640" y="18701"/>
                  <a:pt x="7309518" y="0"/>
                </a:cubicBezTo>
                <a:cubicBezTo>
                  <a:pt x="7514396" y="-18701"/>
                  <a:pt x="7878582" y="-36262"/>
                  <a:pt x="8163085" y="0"/>
                </a:cubicBezTo>
                <a:cubicBezTo>
                  <a:pt x="8447588" y="36262"/>
                  <a:pt x="8624960" y="27984"/>
                  <a:pt x="8806648" y="0"/>
                </a:cubicBezTo>
                <a:cubicBezTo>
                  <a:pt x="8801524" y="180726"/>
                  <a:pt x="8784673" y="310805"/>
                  <a:pt x="8806648" y="457999"/>
                </a:cubicBezTo>
                <a:cubicBezTo>
                  <a:pt x="8828623" y="605193"/>
                  <a:pt x="8810888" y="773086"/>
                  <a:pt x="8806648" y="915998"/>
                </a:cubicBezTo>
                <a:cubicBezTo>
                  <a:pt x="8802408" y="1058910"/>
                  <a:pt x="8808298" y="1204416"/>
                  <a:pt x="8806648" y="1373997"/>
                </a:cubicBezTo>
                <a:cubicBezTo>
                  <a:pt x="8804998" y="1543578"/>
                  <a:pt x="8784961" y="1716798"/>
                  <a:pt x="8806648" y="1831996"/>
                </a:cubicBezTo>
                <a:cubicBezTo>
                  <a:pt x="8828335" y="1947194"/>
                  <a:pt x="8825662" y="2154579"/>
                  <a:pt x="8806648" y="2355423"/>
                </a:cubicBezTo>
                <a:cubicBezTo>
                  <a:pt x="8787634" y="2556267"/>
                  <a:pt x="8774144" y="2831279"/>
                  <a:pt x="8806648" y="3009708"/>
                </a:cubicBezTo>
                <a:cubicBezTo>
                  <a:pt x="8839152" y="3188137"/>
                  <a:pt x="8796495" y="3439956"/>
                  <a:pt x="8806648" y="3598564"/>
                </a:cubicBezTo>
                <a:cubicBezTo>
                  <a:pt x="8816801" y="3757172"/>
                  <a:pt x="8777917" y="4008843"/>
                  <a:pt x="8806648" y="4187420"/>
                </a:cubicBezTo>
                <a:cubicBezTo>
                  <a:pt x="8835379" y="4365997"/>
                  <a:pt x="8808439" y="4523821"/>
                  <a:pt x="8806648" y="4645419"/>
                </a:cubicBezTo>
                <a:cubicBezTo>
                  <a:pt x="8804857" y="4767017"/>
                  <a:pt x="8820891" y="4998828"/>
                  <a:pt x="8806648" y="5234274"/>
                </a:cubicBezTo>
                <a:cubicBezTo>
                  <a:pt x="8792405" y="5469720"/>
                  <a:pt x="8802210" y="5720085"/>
                  <a:pt x="8806648" y="5888559"/>
                </a:cubicBezTo>
                <a:cubicBezTo>
                  <a:pt x="8811086" y="6057033"/>
                  <a:pt x="8807874" y="6341330"/>
                  <a:pt x="8806648" y="6542843"/>
                </a:cubicBezTo>
                <a:cubicBezTo>
                  <a:pt x="8635068" y="6520412"/>
                  <a:pt x="8339099" y="6515235"/>
                  <a:pt x="8129214" y="6542843"/>
                </a:cubicBezTo>
                <a:cubicBezTo>
                  <a:pt x="7919329" y="6570451"/>
                  <a:pt x="7736641" y="6530262"/>
                  <a:pt x="7539846" y="6542843"/>
                </a:cubicBezTo>
                <a:cubicBezTo>
                  <a:pt x="7343051" y="6555424"/>
                  <a:pt x="7081391" y="6539259"/>
                  <a:pt x="6686278" y="6542843"/>
                </a:cubicBezTo>
                <a:cubicBezTo>
                  <a:pt x="6291165" y="6546427"/>
                  <a:pt x="6210966" y="6583929"/>
                  <a:pt x="5832711" y="6542843"/>
                </a:cubicBezTo>
                <a:cubicBezTo>
                  <a:pt x="5454456" y="6501757"/>
                  <a:pt x="5463103" y="6543453"/>
                  <a:pt x="5331409" y="6542843"/>
                </a:cubicBezTo>
                <a:cubicBezTo>
                  <a:pt x="5199715" y="6542233"/>
                  <a:pt x="4702225" y="6524295"/>
                  <a:pt x="4477842" y="6542843"/>
                </a:cubicBezTo>
                <a:cubicBezTo>
                  <a:pt x="4253459" y="6561391"/>
                  <a:pt x="4049046" y="6545310"/>
                  <a:pt x="3888474" y="6542843"/>
                </a:cubicBezTo>
                <a:cubicBezTo>
                  <a:pt x="3727902" y="6540376"/>
                  <a:pt x="3579370" y="6531940"/>
                  <a:pt x="3387172" y="6542843"/>
                </a:cubicBezTo>
                <a:cubicBezTo>
                  <a:pt x="3194974" y="6553746"/>
                  <a:pt x="2897359" y="6546300"/>
                  <a:pt x="2621671" y="6542843"/>
                </a:cubicBezTo>
                <a:cubicBezTo>
                  <a:pt x="2345983" y="6539386"/>
                  <a:pt x="2030613" y="6533285"/>
                  <a:pt x="1768104" y="6542843"/>
                </a:cubicBezTo>
                <a:cubicBezTo>
                  <a:pt x="1505595" y="6552401"/>
                  <a:pt x="1513882" y="6520064"/>
                  <a:pt x="1266802" y="6542843"/>
                </a:cubicBezTo>
                <a:cubicBezTo>
                  <a:pt x="1019722" y="6565622"/>
                  <a:pt x="492841" y="6523134"/>
                  <a:pt x="0" y="6542843"/>
                </a:cubicBezTo>
                <a:cubicBezTo>
                  <a:pt x="22470" y="6205674"/>
                  <a:pt x="26123" y="5965722"/>
                  <a:pt x="0" y="5757702"/>
                </a:cubicBezTo>
                <a:cubicBezTo>
                  <a:pt x="-26123" y="5549682"/>
                  <a:pt x="-27187" y="5383996"/>
                  <a:pt x="0" y="5103418"/>
                </a:cubicBezTo>
                <a:cubicBezTo>
                  <a:pt x="27187" y="4822840"/>
                  <a:pt x="7370" y="4639865"/>
                  <a:pt x="0" y="4318276"/>
                </a:cubicBezTo>
                <a:cubicBezTo>
                  <a:pt x="-7370" y="3996687"/>
                  <a:pt x="-1952" y="3963182"/>
                  <a:pt x="0" y="3860277"/>
                </a:cubicBezTo>
                <a:cubicBezTo>
                  <a:pt x="1952" y="3757372"/>
                  <a:pt x="-1953" y="3498564"/>
                  <a:pt x="0" y="3402278"/>
                </a:cubicBezTo>
                <a:cubicBezTo>
                  <a:pt x="1953" y="3305992"/>
                  <a:pt x="-10122" y="3026731"/>
                  <a:pt x="0" y="2682566"/>
                </a:cubicBezTo>
                <a:cubicBezTo>
                  <a:pt x="10122" y="2338401"/>
                  <a:pt x="32832" y="2246330"/>
                  <a:pt x="0" y="1962853"/>
                </a:cubicBezTo>
                <a:cubicBezTo>
                  <a:pt x="-32832" y="1679376"/>
                  <a:pt x="-3022" y="1648737"/>
                  <a:pt x="0" y="1504854"/>
                </a:cubicBezTo>
                <a:cubicBezTo>
                  <a:pt x="3022" y="1360971"/>
                  <a:pt x="25782" y="1098315"/>
                  <a:pt x="0" y="850570"/>
                </a:cubicBezTo>
                <a:cubicBezTo>
                  <a:pt x="-25782" y="602825"/>
                  <a:pt x="1365" y="352340"/>
                  <a:pt x="0" y="0"/>
                </a:cubicBezTo>
                <a:close/>
                <a:moveTo>
                  <a:pt x="817855" y="817855"/>
                </a:moveTo>
                <a:cubicBezTo>
                  <a:pt x="1127876" y="857104"/>
                  <a:pt x="1302438" y="815643"/>
                  <a:pt x="1613177" y="817855"/>
                </a:cubicBezTo>
                <a:cubicBezTo>
                  <a:pt x="1923916" y="820067"/>
                  <a:pt x="1840831" y="812620"/>
                  <a:pt x="2049953" y="817855"/>
                </a:cubicBezTo>
                <a:cubicBezTo>
                  <a:pt x="2259075" y="823090"/>
                  <a:pt x="2579687" y="781710"/>
                  <a:pt x="2845275" y="817855"/>
                </a:cubicBezTo>
                <a:cubicBezTo>
                  <a:pt x="3110863" y="854000"/>
                  <a:pt x="3146403" y="810233"/>
                  <a:pt x="3353759" y="817855"/>
                </a:cubicBezTo>
                <a:cubicBezTo>
                  <a:pt x="3561115" y="825477"/>
                  <a:pt x="3775391" y="786542"/>
                  <a:pt x="4005663" y="817855"/>
                </a:cubicBezTo>
                <a:cubicBezTo>
                  <a:pt x="4235935" y="849168"/>
                  <a:pt x="4313226" y="833833"/>
                  <a:pt x="4585857" y="817855"/>
                </a:cubicBezTo>
                <a:cubicBezTo>
                  <a:pt x="4858488" y="801877"/>
                  <a:pt x="4938820" y="789952"/>
                  <a:pt x="5237760" y="817855"/>
                </a:cubicBezTo>
                <a:cubicBezTo>
                  <a:pt x="5536700" y="845758"/>
                  <a:pt x="5769210" y="813400"/>
                  <a:pt x="6033083" y="817855"/>
                </a:cubicBezTo>
                <a:cubicBezTo>
                  <a:pt x="6296956" y="822310"/>
                  <a:pt x="6508503" y="782785"/>
                  <a:pt x="6828405" y="817855"/>
                </a:cubicBezTo>
                <a:cubicBezTo>
                  <a:pt x="7148307" y="852925"/>
                  <a:pt x="7201034" y="842952"/>
                  <a:pt x="7336890" y="817855"/>
                </a:cubicBezTo>
                <a:cubicBezTo>
                  <a:pt x="7472747" y="792758"/>
                  <a:pt x="7773514" y="848508"/>
                  <a:pt x="7988793" y="817855"/>
                </a:cubicBezTo>
                <a:cubicBezTo>
                  <a:pt x="8010610" y="956810"/>
                  <a:pt x="7967278" y="1096277"/>
                  <a:pt x="7988793" y="1284033"/>
                </a:cubicBezTo>
                <a:cubicBezTo>
                  <a:pt x="8010308" y="1471789"/>
                  <a:pt x="7971003" y="1634152"/>
                  <a:pt x="7988793" y="1750210"/>
                </a:cubicBezTo>
                <a:cubicBezTo>
                  <a:pt x="8006583" y="1866268"/>
                  <a:pt x="7991830" y="2017762"/>
                  <a:pt x="7988793" y="2265459"/>
                </a:cubicBezTo>
                <a:cubicBezTo>
                  <a:pt x="7985756" y="2513156"/>
                  <a:pt x="7967111" y="2701079"/>
                  <a:pt x="7988793" y="2927922"/>
                </a:cubicBezTo>
                <a:cubicBezTo>
                  <a:pt x="8010475" y="3154765"/>
                  <a:pt x="7979516" y="3421906"/>
                  <a:pt x="7988793" y="3590385"/>
                </a:cubicBezTo>
                <a:cubicBezTo>
                  <a:pt x="7998070" y="3758864"/>
                  <a:pt x="7992558" y="3892731"/>
                  <a:pt x="7988793" y="4056563"/>
                </a:cubicBezTo>
                <a:cubicBezTo>
                  <a:pt x="7985028" y="4220395"/>
                  <a:pt x="7992511" y="4413327"/>
                  <a:pt x="7988793" y="4719026"/>
                </a:cubicBezTo>
                <a:cubicBezTo>
                  <a:pt x="7985075" y="5024725"/>
                  <a:pt x="7990932" y="5513606"/>
                  <a:pt x="7988793" y="5724988"/>
                </a:cubicBezTo>
                <a:cubicBezTo>
                  <a:pt x="7813849" y="5723112"/>
                  <a:pt x="7662913" y="5742351"/>
                  <a:pt x="7480308" y="5724988"/>
                </a:cubicBezTo>
                <a:cubicBezTo>
                  <a:pt x="7297704" y="5707625"/>
                  <a:pt x="7121041" y="5704820"/>
                  <a:pt x="6900114" y="5724988"/>
                </a:cubicBezTo>
                <a:cubicBezTo>
                  <a:pt x="6679187" y="5745156"/>
                  <a:pt x="6498000" y="5696950"/>
                  <a:pt x="6104792" y="5724988"/>
                </a:cubicBezTo>
                <a:cubicBezTo>
                  <a:pt x="5711584" y="5753026"/>
                  <a:pt x="5737784" y="5727144"/>
                  <a:pt x="5452889" y="5724988"/>
                </a:cubicBezTo>
                <a:cubicBezTo>
                  <a:pt x="5167994" y="5722832"/>
                  <a:pt x="5099689" y="5716370"/>
                  <a:pt x="4872694" y="5724988"/>
                </a:cubicBezTo>
                <a:cubicBezTo>
                  <a:pt x="4645700" y="5733606"/>
                  <a:pt x="4507623" y="5735370"/>
                  <a:pt x="4364210" y="5724988"/>
                </a:cubicBezTo>
                <a:cubicBezTo>
                  <a:pt x="4220797" y="5714606"/>
                  <a:pt x="4072290" y="5730036"/>
                  <a:pt x="3927434" y="5724988"/>
                </a:cubicBezTo>
                <a:cubicBezTo>
                  <a:pt x="3782578" y="5719940"/>
                  <a:pt x="3587022" y="5731309"/>
                  <a:pt x="3490659" y="5724988"/>
                </a:cubicBezTo>
                <a:cubicBezTo>
                  <a:pt x="3394296" y="5718667"/>
                  <a:pt x="2936529" y="5688379"/>
                  <a:pt x="2695337" y="5724988"/>
                </a:cubicBezTo>
                <a:cubicBezTo>
                  <a:pt x="2454145" y="5761597"/>
                  <a:pt x="2348072" y="5713336"/>
                  <a:pt x="2115143" y="5724988"/>
                </a:cubicBezTo>
                <a:cubicBezTo>
                  <a:pt x="1882214" y="5736640"/>
                  <a:pt x="1724441" y="5699870"/>
                  <a:pt x="1606658" y="5724988"/>
                </a:cubicBezTo>
                <a:cubicBezTo>
                  <a:pt x="1488876" y="5750106"/>
                  <a:pt x="1189984" y="5759486"/>
                  <a:pt x="817855" y="5724988"/>
                </a:cubicBezTo>
                <a:cubicBezTo>
                  <a:pt x="850080" y="5490563"/>
                  <a:pt x="789867" y="5334145"/>
                  <a:pt x="817855" y="5062525"/>
                </a:cubicBezTo>
                <a:cubicBezTo>
                  <a:pt x="845843" y="4790905"/>
                  <a:pt x="811250" y="4608604"/>
                  <a:pt x="817855" y="4350991"/>
                </a:cubicBezTo>
                <a:cubicBezTo>
                  <a:pt x="824460" y="4093378"/>
                  <a:pt x="827887" y="3837896"/>
                  <a:pt x="817855" y="3639456"/>
                </a:cubicBezTo>
                <a:cubicBezTo>
                  <a:pt x="807823" y="3441017"/>
                  <a:pt x="813858" y="3355914"/>
                  <a:pt x="817855" y="3075136"/>
                </a:cubicBezTo>
                <a:cubicBezTo>
                  <a:pt x="821852" y="2794358"/>
                  <a:pt x="805898" y="2820395"/>
                  <a:pt x="817855" y="2608959"/>
                </a:cubicBezTo>
                <a:cubicBezTo>
                  <a:pt x="829812" y="2397523"/>
                  <a:pt x="814673" y="2197981"/>
                  <a:pt x="817855" y="2093710"/>
                </a:cubicBezTo>
                <a:cubicBezTo>
                  <a:pt x="821037" y="1989439"/>
                  <a:pt x="819917" y="1761388"/>
                  <a:pt x="817855" y="1578461"/>
                </a:cubicBezTo>
                <a:cubicBezTo>
                  <a:pt x="815793" y="1395534"/>
                  <a:pt x="808147" y="990807"/>
                  <a:pt x="817855" y="817855"/>
                </a:cubicBezTo>
                <a:close/>
                <a:moveTo>
                  <a:pt x="0" y="0"/>
                </a:moveTo>
                <a:cubicBezTo>
                  <a:pt x="72030" y="104917"/>
                  <a:pt x="217598" y="213144"/>
                  <a:pt x="384392" y="384392"/>
                </a:cubicBezTo>
                <a:cubicBezTo>
                  <a:pt x="551186" y="555640"/>
                  <a:pt x="745638" y="710761"/>
                  <a:pt x="817855" y="817855"/>
                </a:cubicBezTo>
                <a:moveTo>
                  <a:pt x="0" y="6542843"/>
                </a:moveTo>
                <a:cubicBezTo>
                  <a:pt x="122631" y="6458938"/>
                  <a:pt x="327077" y="6232616"/>
                  <a:pt x="400749" y="6142094"/>
                </a:cubicBezTo>
                <a:cubicBezTo>
                  <a:pt x="474421" y="6051572"/>
                  <a:pt x="655907" y="5848350"/>
                  <a:pt x="817855" y="5724988"/>
                </a:cubicBezTo>
                <a:moveTo>
                  <a:pt x="8806648" y="0"/>
                </a:moveTo>
                <a:cubicBezTo>
                  <a:pt x="8671757" y="139497"/>
                  <a:pt x="8534522" y="256091"/>
                  <a:pt x="8414078" y="392570"/>
                </a:cubicBezTo>
                <a:cubicBezTo>
                  <a:pt x="8293634" y="529049"/>
                  <a:pt x="8149645" y="681842"/>
                  <a:pt x="7988793" y="817855"/>
                </a:cubicBezTo>
                <a:moveTo>
                  <a:pt x="8806648" y="6542843"/>
                </a:moveTo>
                <a:cubicBezTo>
                  <a:pt x="8654019" y="6414936"/>
                  <a:pt x="8585908" y="6356399"/>
                  <a:pt x="8414078" y="6150273"/>
                </a:cubicBezTo>
                <a:cubicBezTo>
                  <a:pt x="8242248" y="5944147"/>
                  <a:pt x="8178087" y="5913996"/>
                  <a:pt x="7988793" y="5724988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32319142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ln w="22225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Raphael, 1483–1520</a:t>
            </a:r>
          </a:p>
          <a:p>
            <a:pPr algn="ctr"/>
            <a:r>
              <a:rPr lang="en-US" sz="5400" b="1" dirty="0">
                <a:ln w="22225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Portraits of Women</a:t>
            </a:r>
            <a:endParaRPr lang="en-US" sz="5400" b="1" dirty="0">
              <a:ln w="22225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6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08E1-7E2D-4DAB-9CD0-78179EA1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0" y="365126"/>
            <a:ext cx="3045441" cy="1325563"/>
          </a:xfrm>
        </p:spPr>
        <p:txBody>
          <a:bodyPr>
            <a:normAutofit fontScale="90000"/>
          </a:bodyPr>
          <a:lstStyle/>
          <a:p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Portrait of a Woman (La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1507, Oil on wood, 64 x 48 cm, Galleria Nazionale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Marche, Urbino, Italy</a:t>
            </a:r>
            <a:b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https://upload.wikimedia.org/wikipedia/commons/d/d2/Raffaello%2C_la_muta.jpg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66A9821-AC2F-42F3-AC9D-D7A149CD8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3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7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A73C-2A5E-4358-BC00-E4183260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56" y="365126"/>
            <a:ext cx="2696161" cy="1325563"/>
          </a:xfrm>
        </p:spPr>
        <p:txBody>
          <a:bodyPr>
            <a:normAutofit fontScale="90000"/>
          </a:bodyPr>
          <a:lstStyle/>
          <a:p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 with a Veil (La Donna Velata), </a:t>
            </a:r>
            <a:r>
              <a:rPr lang="it-IT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1516, Oil on canvas, 82 x 60 cm, Galleria Palatina (Palazzo Pitti), Florence, Italy</a:t>
            </a:r>
            <a:br>
              <a:rPr lang="it-IT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https://en.wikipedia.org/wiki/La_velata#/media/File:La_velada,_por_Rafael.jpg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9E63596-CB95-4C33-9452-1402E3BF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44" y="0"/>
            <a:ext cx="532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5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D0AC-551F-4138-B0F9-55BF5A3B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4" y="365126"/>
            <a:ext cx="3293615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https://en.wikipedia.org/wiki/File:La_donna_velata_(detail).jpg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84A10BB-7A7F-49C8-B49E-17C92360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52" y="128113"/>
            <a:ext cx="5377694" cy="660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12BE0E8-1F28-4043-8FBC-D1AD10AA9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8" b="7960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BC28DB-6B42-48C0-92EA-095E2A0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04155"/>
            <a:ext cx="7886700" cy="124287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https://upload.wikimedia.org/wikipedia/commons/3/30/Rapha%C3%ABl_-_La_Velata.jpg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24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F8E0-E456-4E9B-93A6-6365F7B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4" y="365126"/>
            <a:ext cx="3379510" cy="1325563"/>
          </a:xfrm>
        </p:spPr>
        <p:txBody>
          <a:bodyPr>
            <a:noAutofit/>
          </a:bodyPr>
          <a:lstStyle/>
          <a:p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Portrait of Dona Isabel de </a:t>
            </a:r>
            <a:r>
              <a:rPr lang="en-US" sz="2200" b="1" i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Requesens</a:t>
            </a:r>
            <a:r>
              <a:rPr lang="en-US" sz="2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Vice-Queen of Naples, </a:t>
            </a:r>
            <a:r>
              <a:rPr lang="en-US" sz="2200" b="0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1518, Oil on wood transferred to canvas, 120 x 95 </a:t>
            </a:r>
            <a:r>
              <a:rPr lang="en-US" sz="2200" b="0" i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cm,Musée</a:t>
            </a:r>
            <a:r>
              <a:rPr lang="en-US" sz="2200" b="0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Louvre, Paris, France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https://upload.wikimedia.org/wikipedia/commons/0/08/Rafael_-_Retrato_de_Isabel_de_Requesens.jpg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0AA0DE1-0832-46F2-B3E1-34285684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73" y="0"/>
            <a:ext cx="5446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3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9172-14B1-4A00-8327-9750C5AA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986" y="365126"/>
            <a:ext cx="2010776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https://twitter.com/revizorsb/status/1298704313804627972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65BD496-F554-4842-9CDB-AC346CD4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7" y="0"/>
            <a:ext cx="591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9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6FE-B2EB-43E7-AF84-8E99633B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30" y="365126"/>
            <a:ext cx="351958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Portrait of a Woman - La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Fornarina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1519–20, Oil on Panel, 85x60 cm, Galleria Nazionale di </a:t>
            </a:r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Antica (GNAA), Palazzo </a:t>
            </a:r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Barberini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Rome, Italy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https://commons.wikimedia.org/wiki/File:Fornarina.jpg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FD347264-CF06-48E2-8970-E7435BD51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06" y="0"/>
            <a:ext cx="4890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F7E9-B587-42C0-8E8E-30AAEDCC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b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https://www.nationalgallery.org.uk/exhibitions/the-credit-suisse-exhibition-raphael/a-brief-introduction-to-raphaels-life-and-times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with a colorful headdress&#10;&#10;Description automatically generated with low confidence">
            <a:extLst>
              <a:ext uri="{FF2B5EF4-FFF2-40B4-BE49-F238E27FC236}">
                <a16:creationId xmlns:a16="http://schemas.microsoft.com/office/drawing/2014/main" id="{978A3E0B-A91C-44ED-AB1C-448ED9047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1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tattoo, person&#10;&#10;Description automatically generated">
            <a:extLst>
              <a:ext uri="{FF2B5EF4-FFF2-40B4-BE49-F238E27FC236}">
                <a16:creationId xmlns:a16="http://schemas.microsoft.com/office/drawing/2014/main" id="{7CE5787D-AC9E-4423-AC08-E8C0400C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2DB1F25-F371-481F-B888-6FEC4F28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8" y="4989251"/>
            <a:ext cx="1732810" cy="1726200"/>
          </a:xfrm>
        </p:spPr>
        <p:txBody>
          <a:bodyPr>
            <a:normAutofit/>
          </a:bodyPr>
          <a:lstStyle/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https://commons.wikimedia.org/wiki/File:Fornarina_03.jpg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0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298337E-5853-4035-AA46-5E5CAB8DC689}"/>
              </a:ext>
            </a:extLst>
          </p:cNvPr>
          <p:cNvSpPr/>
          <p:nvPr/>
        </p:nvSpPr>
        <p:spPr>
          <a:xfrm>
            <a:off x="168676" y="159798"/>
            <a:ext cx="8806648" cy="6542843"/>
          </a:xfrm>
          <a:custGeom>
            <a:avLst/>
            <a:gdLst>
              <a:gd name="connsiteX0" fmla="*/ 817855 w 8806648"/>
              <a:gd name="connsiteY0" fmla="*/ 817855 h 6542843"/>
              <a:gd name="connsiteX1" fmla="*/ 1398049 w 8806648"/>
              <a:gd name="connsiteY1" fmla="*/ 817855 h 6542843"/>
              <a:gd name="connsiteX2" fmla="*/ 1906534 w 8806648"/>
              <a:gd name="connsiteY2" fmla="*/ 817855 h 6542843"/>
              <a:gd name="connsiteX3" fmla="*/ 2558437 w 8806648"/>
              <a:gd name="connsiteY3" fmla="*/ 817855 h 6542843"/>
              <a:gd name="connsiteX4" fmla="*/ 3138631 w 8806648"/>
              <a:gd name="connsiteY4" fmla="*/ 817855 h 6542843"/>
              <a:gd name="connsiteX5" fmla="*/ 3718825 w 8806648"/>
              <a:gd name="connsiteY5" fmla="*/ 817855 h 6542843"/>
              <a:gd name="connsiteX6" fmla="*/ 4370729 w 8806648"/>
              <a:gd name="connsiteY6" fmla="*/ 817855 h 6542843"/>
              <a:gd name="connsiteX7" fmla="*/ 4807504 w 8806648"/>
              <a:gd name="connsiteY7" fmla="*/ 817855 h 6542843"/>
              <a:gd name="connsiteX8" fmla="*/ 5602826 w 8806648"/>
              <a:gd name="connsiteY8" fmla="*/ 817855 h 6542843"/>
              <a:gd name="connsiteX9" fmla="*/ 6398149 w 8806648"/>
              <a:gd name="connsiteY9" fmla="*/ 817855 h 6542843"/>
              <a:gd name="connsiteX10" fmla="*/ 7193471 w 8806648"/>
              <a:gd name="connsiteY10" fmla="*/ 817855 h 6542843"/>
              <a:gd name="connsiteX11" fmla="*/ 7988793 w 8806648"/>
              <a:gd name="connsiteY11" fmla="*/ 817855 h 6542843"/>
              <a:gd name="connsiteX12" fmla="*/ 7988793 w 8806648"/>
              <a:gd name="connsiteY12" fmla="*/ 1431247 h 6542843"/>
              <a:gd name="connsiteX13" fmla="*/ 7988793 w 8806648"/>
              <a:gd name="connsiteY13" fmla="*/ 2093710 h 6542843"/>
              <a:gd name="connsiteX14" fmla="*/ 7988793 w 8806648"/>
              <a:gd name="connsiteY14" fmla="*/ 2608959 h 6542843"/>
              <a:gd name="connsiteX15" fmla="*/ 7988793 w 8806648"/>
              <a:gd name="connsiteY15" fmla="*/ 3222350 h 6542843"/>
              <a:gd name="connsiteX16" fmla="*/ 7988793 w 8806648"/>
              <a:gd name="connsiteY16" fmla="*/ 3688528 h 6542843"/>
              <a:gd name="connsiteX17" fmla="*/ 7988793 w 8806648"/>
              <a:gd name="connsiteY17" fmla="*/ 4350991 h 6542843"/>
              <a:gd name="connsiteX18" fmla="*/ 7988793 w 8806648"/>
              <a:gd name="connsiteY18" fmla="*/ 4964382 h 6542843"/>
              <a:gd name="connsiteX19" fmla="*/ 7988793 w 8806648"/>
              <a:gd name="connsiteY19" fmla="*/ 5724988 h 6542843"/>
              <a:gd name="connsiteX20" fmla="*/ 7336890 w 8806648"/>
              <a:gd name="connsiteY20" fmla="*/ 5724988 h 6542843"/>
              <a:gd name="connsiteX21" fmla="*/ 6613277 w 8806648"/>
              <a:gd name="connsiteY21" fmla="*/ 5724988 h 6542843"/>
              <a:gd name="connsiteX22" fmla="*/ 5961373 w 8806648"/>
              <a:gd name="connsiteY22" fmla="*/ 5724988 h 6542843"/>
              <a:gd name="connsiteX23" fmla="*/ 5524598 w 8806648"/>
              <a:gd name="connsiteY23" fmla="*/ 5724988 h 6542843"/>
              <a:gd name="connsiteX24" fmla="*/ 4872694 w 8806648"/>
              <a:gd name="connsiteY24" fmla="*/ 5724988 h 6542843"/>
              <a:gd name="connsiteX25" fmla="*/ 4435919 w 8806648"/>
              <a:gd name="connsiteY25" fmla="*/ 5724988 h 6542843"/>
              <a:gd name="connsiteX26" fmla="*/ 3855725 w 8806648"/>
              <a:gd name="connsiteY26" fmla="*/ 5724988 h 6542843"/>
              <a:gd name="connsiteX27" fmla="*/ 3203822 w 8806648"/>
              <a:gd name="connsiteY27" fmla="*/ 5724988 h 6542843"/>
              <a:gd name="connsiteX28" fmla="*/ 2480209 w 8806648"/>
              <a:gd name="connsiteY28" fmla="*/ 5724988 h 6542843"/>
              <a:gd name="connsiteX29" fmla="*/ 2043433 w 8806648"/>
              <a:gd name="connsiteY29" fmla="*/ 5724988 h 6542843"/>
              <a:gd name="connsiteX30" fmla="*/ 817855 w 8806648"/>
              <a:gd name="connsiteY30" fmla="*/ 5724988 h 6542843"/>
              <a:gd name="connsiteX31" fmla="*/ 817855 w 8806648"/>
              <a:gd name="connsiteY31" fmla="*/ 5160668 h 6542843"/>
              <a:gd name="connsiteX32" fmla="*/ 817855 w 8806648"/>
              <a:gd name="connsiteY32" fmla="*/ 4694490 h 6542843"/>
              <a:gd name="connsiteX33" fmla="*/ 817855 w 8806648"/>
              <a:gd name="connsiteY33" fmla="*/ 4130170 h 6542843"/>
              <a:gd name="connsiteX34" fmla="*/ 817855 w 8806648"/>
              <a:gd name="connsiteY34" fmla="*/ 3614921 h 6542843"/>
              <a:gd name="connsiteX35" fmla="*/ 817855 w 8806648"/>
              <a:gd name="connsiteY35" fmla="*/ 2952458 h 6542843"/>
              <a:gd name="connsiteX36" fmla="*/ 817855 w 8806648"/>
              <a:gd name="connsiteY36" fmla="*/ 2289995 h 6542843"/>
              <a:gd name="connsiteX37" fmla="*/ 817855 w 8806648"/>
              <a:gd name="connsiteY37" fmla="*/ 1774746 h 6542843"/>
              <a:gd name="connsiteX38" fmla="*/ 817855 w 8806648"/>
              <a:gd name="connsiteY38" fmla="*/ 817855 h 6542843"/>
              <a:gd name="connsiteX0" fmla="*/ 0 w 8806648"/>
              <a:gd name="connsiteY0" fmla="*/ 0 h 6542843"/>
              <a:gd name="connsiteX1" fmla="*/ 589368 w 8806648"/>
              <a:gd name="connsiteY1" fmla="*/ 0 h 6542843"/>
              <a:gd name="connsiteX2" fmla="*/ 1354869 w 8806648"/>
              <a:gd name="connsiteY2" fmla="*/ 0 h 6542843"/>
              <a:gd name="connsiteX3" fmla="*/ 2032303 w 8806648"/>
              <a:gd name="connsiteY3" fmla="*/ 0 h 6542843"/>
              <a:gd name="connsiteX4" fmla="*/ 2797804 w 8806648"/>
              <a:gd name="connsiteY4" fmla="*/ 0 h 6542843"/>
              <a:gd name="connsiteX5" fmla="*/ 3651372 w 8806648"/>
              <a:gd name="connsiteY5" fmla="*/ 0 h 6542843"/>
              <a:gd name="connsiteX6" fmla="*/ 4504939 w 8806648"/>
              <a:gd name="connsiteY6" fmla="*/ 0 h 6542843"/>
              <a:gd name="connsiteX7" fmla="*/ 5182374 w 8806648"/>
              <a:gd name="connsiteY7" fmla="*/ 0 h 6542843"/>
              <a:gd name="connsiteX8" fmla="*/ 5859808 w 8806648"/>
              <a:gd name="connsiteY8" fmla="*/ 0 h 6542843"/>
              <a:gd name="connsiteX9" fmla="*/ 6537243 w 8806648"/>
              <a:gd name="connsiteY9" fmla="*/ 0 h 6542843"/>
              <a:gd name="connsiteX10" fmla="*/ 6950478 w 8806648"/>
              <a:gd name="connsiteY10" fmla="*/ 0 h 6542843"/>
              <a:gd name="connsiteX11" fmla="*/ 7539846 w 8806648"/>
              <a:gd name="connsiteY11" fmla="*/ 0 h 6542843"/>
              <a:gd name="connsiteX12" fmla="*/ 8041147 w 8806648"/>
              <a:gd name="connsiteY12" fmla="*/ 0 h 6542843"/>
              <a:gd name="connsiteX13" fmla="*/ 8806648 w 8806648"/>
              <a:gd name="connsiteY13" fmla="*/ 0 h 6542843"/>
              <a:gd name="connsiteX14" fmla="*/ 8414078 w 8806648"/>
              <a:gd name="connsiteY14" fmla="*/ 392570 h 6542843"/>
              <a:gd name="connsiteX15" fmla="*/ 7988793 w 8806648"/>
              <a:gd name="connsiteY15" fmla="*/ 817855 h 6542843"/>
              <a:gd name="connsiteX16" fmla="*/ 7193471 w 8806648"/>
              <a:gd name="connsiteY16" fmla="*/ 817855 h 6542843"/>
              <a:gd name="connsiteX17" fmla="*/ 6469858 w 8806648"/>
              <a:gd name="connsiteY17" fmla="*/ 817855 h 6542843"/>
              <a:gd name="connsiteX18" fmla="*/ 5817954 w 8806648"/>
              <a:gd name="connsiteY18" fmla="*/ 817855 h 6542843"/>
              <a:gd name="connsiteX19" fmla="*/ 5022632 w 8806648"/>
              <a:gd name="connsiteY19" fmla="*/ 817855 h 6542843"/>
              <a:gd name="connsiteX20" fmla="*/ 4442438 w 8806648"/>
              <a:gd name="connsiteY20" fmla="*/ 817855 h 6542843"/>
              <a:gd name="connsiteX21" fmla="*/ 4005663 w 8806648"/>
              <a:gd name="connsiteY21" fmla="*/ 817855 h 6542843"/>
              <a:gd name="connsiteX22" fmla="*/ 3210341 w 8806648"/>
              <a:gd name="connsiteY22" fmla="*/ 817855 h 6542843"/>
              <a:gd name="connsiteX23" fmla="*/ 2486728 w 8806648"/>
              <a:gd name="connsiteY23" fmla="*/ 817855 h 6542843"/>
              <a:gd name="connsiteX24" fmla="*/ 1906534 w 8806648"/>
              <a:gd name="connsiteY24" fmla="*/ 817855 h 6542843"/>
              <a:gd name="connsiteX25" fmla="*/ 1469758 w 8806648"/>
              <a:gd name="connsiteY25" fmla="*/ 817855 h 6542843"/>
              <a:gd name="connsiteX26" fmla="*/ 817855 w 8806648"/>
              <a:gd name="connsiteY26" fmla="*/ 817855 h 6542843"/>
              <a:gd name="connsiteX27" fmla="*/ 400749 w 8806648"/>
              <a:gd name="connsiteY27" fmla="*/ 400749 h 6542843"/>
              <a:gd name="connsiteX28" fmla="*/ 0 w 8806648"/>
              <a:gd name="connsiteY28" fmla="*/ 0 h 6542843"/>
              <a:gd name="connsiteX0" fmla="*/ 0 w 8806648"/>
              <a:gd name="connsiteY0" fmla="*/ 6542843 h 6542843"/>
              <a:gd name="connsiteX1" fmla="*/ 384392 w 8806648"/>
              <a:gd name="connsiteY1" fmla="*/ 6158451 h 6542843"/>
              <a:gd name="connsiteX2" fmla="*/ 817855 w 8806648"/>
              <a:gd name="connsiteY2" fmla="*/ 5724988 h 6542843"/>
              <a:gd name="connsiteX3" fmla="*/ 1541468 w 8806648"/>
              <a:gd name="connsiteY3" fmla="*/ 5724988 h 6542843"/>
              <a:gd name="connsiteX4" fmla="*/ 2121662 w 8806648"/>
              <a:gd name="connsiteY4" fmla="*/ 5724988 h 6542843"/>
              <a:gd name="connsiteX5" fmla="*/ 2916984 w 8806648"/>
              <a:gd name="connsiteY5" fmla="*/ 5724988 h 6542843"/>
              <a:gd name="connsiteX6" fmla="*/ 3353759 w 8806648"/>
              <a:gd name="connsiteY6" fmla="*/ 5724988 h 6542843"/>
              <a:gd name="connsiteX7" fmla="*/ 4149082 w 8806648"/>
              <a:gd name="connsiteY7" fmla="*/ 5724988 h 6542843"/>
              <a:gd name="connsiteX8" fmla="*/ 4800985 w 8806648"/>
              <a:gd name="connsiteY8" fmla="*/ 5724988 h 6542843"/>
              <a:gd name="connsiteX9" fmla="*/ 5452889 w 8806648"/>
              <a:gd name="connsiteY9" fmla="*/ 5724988 h 6542843"/>
              <a:gd name="connsiteX10" fmla="*/ 6104792 w 8806648"/>
              <a:gd name="connsiteY10" fmla="*/ 5724988 h 6542843"/>
              <a:gd name="connsiteX11" fmla="*/ 6613277 w 8806648"/>
              <a:gd name="connsiteY11" fmla="*/ 5724988 h 6542843"/>
              <a:gd name="connsiteX12" fmla="*/ 7408599 w 8806648"/>
              <a:gd name="connsiteY12" fmla="*/ 5724988 h 6542843"/>
              <a:gd name="connsiteX13" fmla="*/ 7988793 w 8806648"/>
              <a:gd name="connsiteY13" fmla="*/ 5724988 h 6542843"/>
              <a:gd name="connsiteX14" fmla="*/ 8397721 w 8806648"/>
              <a:gd name="connsiteY14" fmla="*/ 6133916 h 6542843"/>
              <a:gd name="connsiteX15" fmla="*/ 8806648 w 8806648"/>
              <a:gd name="connsiteY15" fmla="*/ 6542843 h 6542843"/>
              <a:gd name="connsiteX16" fmla="*/ 7953081 w 8806648"/>
              <a:gd name="connsiteY16" fmla="*/ 6542843 h 6542843"/>
              <a:gd name="connsiteX17" fmla="*/ 7363713 w 8806648"/>
              <a:gd name="connsiteY17" fmla="*/ 6542843 h 6542843"/>
              <a:gd name="connsiteX18" fmla="*/ 6686278 w 8806648"/>
              <a:gd name="connsiteY18" fmla="*/ 6542843 h 6542843"/>
              <a:gd name="connsiteX19" fmla="*/ 6184977 w 8806648"/>
              <a:gd name="connsiteY19" fmla="*/ 6542843 h 6542843"/>
              <a:gd name="connsiteX20" fmla="*/ 5771742 w 8806648"/>
              <a:gd name="connsiteY20" fmla="*/ 6542843 h 6542843"/>
              <a:gd name="connsiteX21" fmla="*/ 5094307 w 8806648"/>
              <a:gd name="connsiteY21" fmla="*/ 6542843 h 6542843"/>
              <a:gd name="connsiteX22" fmla="*/ 4504939 w 8806648"/>
              <a:gd name="connsiteY22" fmla="*/ 6542843 h 6542843"/>
              <a:gd name="connsiteX23" fmla="*/ 3915571 w 8806648"/>
              <a:gd name="connsiteY23" fmla="*/ 6542843 h 6542843"/>
              <a:gd name="connsiteX24" fmla="*/ 3150070 w 8806648"/>
              <a:gd name="connsiteY24" fmla="*/ 6542843 h 6542843"/>
              <a:gd name="connsiteX25" fmla="*/ 2648769 w 8806648"/>
              <a:gd name="connsiteY25" fmla="*/ 6542843 h 6542843"/>
              <a:gd name="connsiteX26" fmla="*/ 2147467 w 8806648"/>
              <a:gd name="connsiteY26" fmla="*/ 6542843 h 6542843"/>
              <a:gd name="connsiteX27" fmla="*/ 1646166 w 8806648"/>
              <a:gd name="connsiteY27" fmla="*/ 6542843 h 6542843"/>
              <a:gd name="connsiteX28" fmla="*/ 792598 w 8806648"/>
              <a:gd name="connsiteY28" fmla="*/ 6542843 h 6542843"/>
              <a:gd name="connsiteX29" fmla="*/ 0 w 8806648"/>
              <a:gd name="connsiteY29" fmla="*/ 6542843 h 6542843"/>
              <a:gd name="connsiteX0" fmla="*/ 0 w 8806648"/>
              <a:gd name="connsiteY0" fmla="*/ 0 h 6542843"/>
              <a:gd name="connsiteX1" fmla="*/ 425285 w 8806648"/>
              <a:gd name="connsiteY1" fmla="*/ 425285 h 6542843"/>
              <a:gd name="connsiteX2" fmla="*/ 817855 w 8806648"/>
              <a:gd name="connsiteY2" fmla="*/ 817855 h 6542843"/>
              <a:gd name="connsiteX3" fmla="*/ 817855 w 8806648"/>
              <a:gd name="connsiteY3" fmla="*/ 1431247 h 6542843"/>
              <a:gd name="connsiteX4" fmla="*/ 817855 w 8806648"/>
              <a:gd name="connsiteY4" fmla="*/ 1995567 h 6542843"/>
              <a:gd name="connsiteX5" fmla="*/ 817855 w 8806648"/>
              <a:gd name="connsiteY5" fmla="*/ 2707101 h 6542843"/>
              <a:gd name="connsiteX6" fmla="*/ 817855 w 8806648"/>
              <a:gd name="connsiteY6" fmla="*/ 3271422 h 6542843"/>
              <a:gd name="connsiteX7" fmla="*/ 817855 w 8806648"/>
              <a:gd name="connsiteY7" fmla="*/ 3786670 h 6542843"/>
              <a:gd name="connsiteX8" fmla="*/ 817855 w 8806648"/>
              <a:gd name="connsiteY8" fmla="*/ 4350991 h 6542843"/>
              <a:gd name="connsiteX9" fmla="*/ 817855 w 8806648"/>
              <a:gd name="connsiteY9" fmla="*/ 4817168 h 6542843"/>
              <a:gd name="connsiteX10" fmla="*/ 817855 w 8806648"/>
              <a:gd name="connsiteY10" fmla="*/ 5724988 h 6542843"/>
              <a:gd name="connsiteX11" fmla="*/ 408928 w 8806648"/>
              <a:gd name="connsiteY11" fmla="*/ 6133916 h 6542843"/>
              <a:gd name="connsiteX12" fmla="*/ 0 w 8806648"/>
              <a:gd name="connsiteY12" fmla="*/ 6542843 h 6542843"/>
              <a:gd name="connsiteX13" fmla="*/ 0 w 8806648"/>
              <a:gd name="connsiteY13" fmla="*/ 6084844 h 6542843"/>
              <a:gd name="connsiteX14" fmla="*/ 0 w 8806648"/>
              <a:gd name="connsiteY14" fmla="*/ 5299703 h 6542843"/>
              <a:gd name="connsiteX15" fmla="*/ 0 w 8806648"/>
              <a:gd name="connsiteY15" fmla="*/ 4645419 h 6542843"/>
              <a:gd name="connsiteX16" fmla="*/ 0 w 8806648"/>
              <a:gd name="connsiteY16" fmla="*/ 3860277 h 6542843"/>
              <a:gd name="connsiteX17" fmla="*/ 0 w 8806648"/>
              <a:gd name="connsiteY17" fmla="*/ 3205993 h 6542843"/>
              <a:gd name="connsiteX18" fmla="*/ 0 w 8806648"/>
              <a:gd name="connsiteY18" fmla="*/ 2486280 h 6542843"/>
              <a:gd name="connsiteX19" fmla="*/ 0 w 8806648"/>
              <a:gd name="connsiteY19" fmla="*/ 1897424 h 6542843"/>
              <a:gd name="connsiteX20" fmla="*/ 0 w 8806648"/>
              <a:gd name="connsiteY20" fmla="*/ 1373997 h 6542843"/>
              <a:gd name="connsiteX21" fmla="*/ 0 w 8806648"/>
              <a:gd name="connsiteY21" fmla="*/ 850570 h 6542843"/>
              <a:gd name="connsiteX22" fmla="*/ 0 w 8806648"/>
              <a:gd name="connsiteY22" fmla="*/ 0 h 6542843"/>
              <a:gd name="connsiteX0" fmla="*/ 8806648 w 8806648"/>
              <a:gd name="connsiteY0" fmla="*/ 0 h 6542843"/>
              <a:gd name="connsiteX1" fmla="*/ 8806648 w 8806648"/>
              <a:gd name="connsiteY1" fmla="*/ 523427 h 6542843"/>
              <a:gd name="connsiteX2" fmla="*/ 8806648 w 8806648"/>
              <a:gd name="connsiteY2" fmla="*/ 1177712 h 6542843"/>
              <a:gd name="connsiteX3" fmla="*/ 8806648 w 8806648"/>
              <a:gd name="connsiteY3" fmla="*/ 1766568 h 6542843"/>
              <a:gd name="connsiteX4" fmla="*/ 8806648 w 8806648"/>
              <a:gd name="connsiteY4" fmla="*/ 2551709 h 6542843"/>
              <a:gd name="connsiteX5" fmla="*/ 8806648 w 8806648"/>
              <a:gd name="connsiteY5" fmla="*/ 3140565 h 6542843"/>
              <a:gd name="connsiteX6" fmla="*/ 8806648 w 8806648"/>
              <a:gd name="connsiteY6" fmla="*/ 3925706 h 6542843"/>
              <a:gd name="connsiteX7" fmla="*/ 8806648 w 8806648"/>
              <a:gd name="connsiteY7" fmla="*/ 4449133 h 6542843"/>
              <a:gd name="connsiteX8" fmla="*/ 8806648 w 8806648"/>
              <a:gd name="connsiteY8" fmla="*/ 4907132 h 6542843"/>
              <a:gd name="connsiteX9" fmla="*/ 8806648 w 8806648"/>
              <a:gd name="connsiteY9" fmla="*/ 5430560 h 6542843"/>
              <a:gd name="connsiteX10" fmla="*/ 8806648 w 8806648"/>
              <a:gd name="connsiteY10" fmla="*/ 5888559 h 6542843"/>
              <a:gd name="connsiteX11" fmla="*/ 8806648 w 8806648"/>
              <a:gd name="connsiteY11" fmla="*/ 6542843 h 6542843"/>
              <a:gd name="connsiteX12" fmla="*/ 8405899 w 8806648"/>
              <a:gd name="connsiteY12" fmla="*/ 6142094 h 6542843"/>
              <a:gd name="connsiteX13" fmla="*/ 7988793 w 8806648"/>
              <a:gd name="connsiteY13" fmla="*/ 5724988 h 6542843"/>
              <a:gd name="connsiteX14" fmla="*/ 7988793 w 8806648"/>
              <a:gd name="connsiteY14" fmla="*/ 5160668 h 6542843"/>
              <a:gd name="connsiteX15" fmla="*/ 7988793 w 8806648"/>
              <a:gd name="connsiteY15" fmla="*/ 4694490 h 6542843"/>
              <a:gd name="connsiteX16" fmla="*/ 7988793 w 8806648"/>
              <a:gd name="connsiteY16" fmla="*/ 4179241 h 6542843"/>
              <a:gd name="connsiteX17" fmla="*/ 7988793 w 8806648"/>
              <a:gd name="connsiteY17" fmla="*/ 3467707 h 6542843"/>
              <a:gd name="connsiteX18" fmla="*/ 7988793 w 8806648"/>
              <a:gd name="connsiteY18" fmla="*/ 2805244 h 6542843"/>
              <a:gd name="connsiteX19" fmla="*/ 7988793 w 8806648"/>
              <a:gd name="connsiteY19" fmla="*/ 2191852 h 6542843"/>
              <a:gd name="connsiteX20" fmla="*/ 7988793 w 8806648"/>
              <a:gd name="connsiteY20" fmla="*/ 1529389 h 6542843"/>
              <a:gd name="connsiteX21" fmla="*/ 7988793 w 8806648"/>
              <a:gd name="connsiteY21" fmla="*/ 817855 h 6542843"/>
              <a:gd name="connsiteX22" fmla="*/ 8414078 w 8806648"/>
              <a:gd name="connsiteY22" fmla="*/ 392570 h 6542843"/>
              <a:gd name="connsiteX23" fmla="*/ 8806648 w 8806648"/>
              <a:gd name="connsiteY23" fmla="*/ 0 h 6542843"/>
              <a:gd name="connsiteX0" fmla="*/ 0 w 8806648"/>
              <a:gd name="connsiteY0" fmla="*/ 0 h 6542843"/>
              <a:gd name="connsiteX1" fmla="*/ 413235 w 8806648"/>
              <a:gd name="connsiteY1" fmla="*/ 0 h 6542843"/>
              <a:gd name="connsiteX2" fmla="*/ 1002603 w 8806648"/>
              <a:gd name="connsiteY2" fmla="*/ 0 h 6542843"/>
              <a:gd name="connsiteX3" fmla="*/ 1768104 w 8806648"/>
              <a:gd name="connsiteY3" fmla="*/ 0 h 6542843"/>
              <a:gd name="connsiteX4" fmla="*/ 2533605 w 8806648"/>
              <a:gd name="connsiteY4" fmla="*/ 0 h 6542843"/>
              <a:gd name="connsiteX5" fmla="*/ 3122973 w 8806648"/>
              <a:gd name="connsiteY5" fmla="*/ 0 h 6542843"/>
              <a:gd name="connsiteX6" fmla="*/ 3712341 w 8806648"/>
              <a:gd name="connsiteY6" fmla="*/ 0 h 6542843"/>
              <a:gd name="connsiteX7" fmla="*/ 4565908 w 8806648"/>
              <a:gd name="connsiteY7" fmla="*/ 0 h 6542843"/>
              <a:gd name="connsiteX8" fmla="*/ 5155276 w 8806648"/>
              <a:gd name="connsiteY8" fmla="*/ 0 h 6542843"/>
              <a:gd name="connsiteX9" fmla="*/ 5568511 w 8806648"/>
              <a:gd name="connsiteY9" fmla="*/ 0 h 6542843"/>
              <a:gd name="connsiteX10" fmla="*/ 6422079 w 8806648"/>
              <a:gd name="connsiteY10" fmla="*/ 0 h 6542843"/>
              <a:gd name="connsiteX11" fmla="*/ 7099513 w 8806648"/>
              <a:gd name="connsiteY11" fmla="*/ 0 h 6542843"/>
              <a:gd name="connsiteX12" fmla="*/ 7512748 w 8806648"/>
              <a:gd name="connsiteY12" fmla="*/ 0 h 6542843"/>
              <a:gd name="connsiteX13" fmla="*/ 8102116 w 8806648"/>
              <a:gd name="connsiteY13" fmla="*/ 0 h 6542843"/>
              <a:gd name="connsiteX14" fmla="*/ 8806648 w 8806648"/>
              <a:gd name="connsiteY14" fmla="*/ 0 h 6542843"/>
              <a:gd name="connsiteX15" fmla="*/ 8806648 w 8806648"/>
              <a:gd name="connsiteY15" fmla="*/ 654284 h 6542843"/>
              <a:gd name="connsiteX16" fmla="*/ 8806648 w 8806648"/>
              <a:gd name="connsiteY16" fmla="*/ 1243140 h 6542843"/>
              <a:gd name="connsiteX17" fmla="*/ 8806648 w 8806648"/>
              <a:gd name="connsiteY17" fmla="*/ 2028281 h 6542843"/>
              <a:gd name="connsiteX18" fmla="*/ 8806648 w 8806648"/>
              <a:gd name="connsiteY18" fmla="*/ 2747994 h 6542843"/>
              <a:gd name="connsiteX19" fmla="*/ 8806648 w 8806648"/>
              <a:gd name="connsiteY19" fmla="*/ 3533135 h 6542843"/>
              <a:gd name="connsiteX20" fmla="*/ 8806648 w 8806648"/>
              <a:gd name="connsiteY20" fmla="*/ 3991134 h 6542843"/>
              <a:gd name="connsiteX21" fmla="*/ 8806648 w 8806648"/>
              <a:gd name="connsiteY21" fmla="*/ 4579990 h 6542843"/>
              <a:gd name="connsiteX22" fmla="*/ 8806648 w 8806648"/>
              <a:gd name="connsiteY22" fmla="*/ 5299703 h 6542843"/>
              <a:gd name="connsiteX23" fmla="*/ 8806648 w 8806648"/>
              <a:gd name="connsiteY23" fmla="*/ 5888559 h 6542843"/>
              <a:gd name="connsiteX24" fmla="*/ 8806648 w 8806648"/>
              <a:gd name="connsiteY24" fmla="*/ 6542843 h 6542843"/>
              <a:gd name="connsiteX25" fmla="*/ 8129214 w 8806648"/>
              <a:gd name="connsiteY25" fmla="*/ 6542843 h 6542843"/>
              <a:gd name="connsiteX26" fmla="*/ 7715979 w 8806648"/>
              <a:gd name="connsiteY26" fmla="*/ 6542843 h 6542843"/>
              <a:gd name="connsiteX27" fmla="*/ 6950478 w 8806648"/>
              <a:gd name="connsiteY27" fmla="*/ 6542843 h 6542843"/>
              <a:gd name="connsiteX28" fmla="*/ 6361110 w 8806648"/>
              <a:gd name="connsiteY28" fmla="*/ 6542843 h 6542843"/>
              <a:gd name="connsiteX29" fmla="*/ 5771742 w 8806648"/>
              <a:gd name="connsiteY29" fmla="*/ 6542843 h 6542843"/>
              <a:gd name="connsiteX30" fmla="*/ 5006241 w 8806648"/>
              <a:gd name="connsiteY30" fmla="*/ 6542843 h 6542843"/>
              <a:gd name="connsiteX31" fmla="*/ 4416873 w 8806648"/>
              <a:gd name="connsiteY31" fmla="*/ 6542843 h 6542843"/>
              <a:gd name="connsiteX32" fmla="*/ 3915571 w 8806648"/>
              <a:gd name="connsiteY32" fmla="*/ 6542843 h 6542843"/>
              <a:gd name="connsiteX33" fmla="*/ 3062004 w 8806648"/>
              <a:gd name="connsiteY33" fmla="*/ 6542843 h 6542843"/>
              <a:gd name="connsiteX34" fmla="*/ 2472636 w 8806648"/>
              <a:gd name="connsiteY34" fmla="*/ 6542843 h 6542843"/>
              <a:gd name="connsiteX35" fmla="*/ 2059401 w 8806648"/>
              <a:gd name="connsiteY35" fmla="*/ 6542843 h 6542843"/>
              <a:gd name="connsiteX36" fmla="*/ 1381966 w 8806648"/>
              <a:gd name="connsiteY36" fmla="*/ 6542843 h 6542843"/>
              <a:gd name="connsiteX37" fmla="*/ 968731 w 8806648"/>
              <a:gd name="connsiteY37" fmla="*/ 6542843 h 6542843"/>
              <a:gd name="connsiteX38" fmla="*/ 0 w 8806648"/>
              <a:gd name="connsiteY38" fmla="*/ 6542843 h 6542843"/>
              <a:gd name="connsiteX39" fmla="*/ 0 w 8806648"/>
              <a:gd name="connsiteY39" fmla="*/ 6084844 h 6542843"/>
              <a:gd name="connsiteX40" fmla="*/ 0 w 8806648"/>
              <a:gd name="connsiteY40" fmla="*/ 5430560 h 6542843"/>
              <a:gd name="connsiteX41" fmla="*/ 0 w 8806648"/>
              <a:gd name="connsiteY41" fmla="*/ 4776275 h 6542843"/>
              <a:gd name="connsiteX42" fmla="*/ 0 w 8806648"/>
              <a:gd name="connsiteY42" fmla="*/ 4318276 h 6542843"/>
              <a:gd name="connsiteX43" fmla="*/ 0 w 8806648"/>
              <a:gd name="connsiteY43" fmla="*/ 3598564 h 6542843"/>
              <a:gd name="connsiteX44" fmla="*/ 0 w 8806648"/>
              <a:gd name="connsiteY44" fmla="*/ 2813422 h 6542843"/>
              <a:gd name="connsiteX45" fmla="*/ 0 w 8806648"/>
              <a:gd name="connsiteY45" fmla="*/ 2028281 h 6542843"/>
              <a:gd name="connsiteX46" fmla="*/ 0 w 8806648"/>
              <a:gd name="connsiteY46" fmla="*/ 1570282 h 6542843"/>
              <a:gd name="connsiteX47" fmla="*/ 0 w 8806648"/>
              <a:gd name="connsiteY47" fmla="*/ 915998 h 6542843"/>
              <a:gd name="connsiteX48" fmla="*/ 0 w 8806648"/>
              <a:gd name="connsiteY48" fmla="*/ 0 h 6542843"/>
              <a:gd name="connsiteX49" fmla="*/ 817855 w 8806648"/>
              <a:gd name="connsiteY49" fmla="*/ 817855 h 6542843"/>
              <a:gd name="connsiteX50" fmla="*/ 1541468 w 8806648"/>
              <a:gd name="connsiteY50" fmla="*/ 817855 h 6542843"/>
              <a:gd name="connsiteX51" fmla="*/ 1978243 w 8806648"/>
              <a:gd name="connsiteY51" fmla="*/ 817855 h 6542843"/>
              <a:gd name="connsiteX52" fmla="*/ 2630147 w 8806648"/>
              <a:gd name="connsiteY52" fmla="*/ 817855 h 6542843"/>
              <a:gd name="connsiteX53" fmla="*/ 3282050 w 8806648"/>
              <a:gd name="connsiteY53" fmla="*/ 817855 h 6542843"/>
              <a:gd name="connsiteX54" fmla="*/ 3933954 w 8806648"/>
              <a:gd name="connsiteY54" fmla="*/ 817855 h 6542843"/>
              <a:gd name="connsiteX55" fmla="*/ 4729276 w 8806648"/>
              <a:gd name="connsiteY55" fmla="*/ 817855 h 6542843"/>
              <a:gd name="connsiteX56" fmla="*/ 5309470 w 8806648"/>
              <a:gd name="connsiteY56" fmla="*/ 817855 h 6542843"/>
              <a:gd name="connsiteX57" fmla="*/ 5889664 w 8806648"/>
              <a:gd name="connsiteY57" fmla="*/ 817855 h 6542843"/>
              <a:gd name="connsiteX58" fmla="*/ 6613277 w 8806648"/>
              <a:gd name="connsiteY58" fmla="*/ 817855 h 6542843"/>
              <a:gd name="connsiteX59" fmla="*/ 7336890 w 8806648"/>
              <a:gd name="connsiteY59" fmla="*/ 817855 h 6542843"/>
              <a:gd name="connsiteX60" fmla="*/ 7988793 w 8806648"/>
              <a:gd name="connsiteY60" fmla="*/ 817855 h 6542843"/>
              <a:gd name="connsiteX61" fmla="*/ 7988793 w 8806648"/>
              <a:gd name="connsiteY61" fmla="*/ 1333104 h 6542843"/>
              <a:gd name="connsiteX62" fmla="*/ 7988793 w 8806648"/>
              <a:gd name="connsiteY62" fmla="*/ 1995567 h 6542843"/>
              <a:gd name="connsiteX63" fmla="*/ 7988793 w 8806648"/>
              <a:gd name="connsiteY63" fmla="*/ 2461745 h 6542843"/>
              <a:gd name="connsiteX64" fmla="*/ 7988793 w 8806648"/>
              <a:gd name="connsiteY64" fmla="*/ 2927922 h 6542843"/>
              <a:gd name="connsiteX65" fmla="*/ 7988793 w 8806648"/>
              <a:gd name="connsiteY65" fmla="*/ 3541314 h 6542843"/>
              <a:gd name="connsiteX66" fmla="*/ 7988793 w 8806648"/>
              <a:gd name="connsiteY66" fmla="*/ 4252848 h 6542843"/>
              <a:gd name="connsiteX67" fmla="*/ 7988793 w 8806648"/>
              <a:gd name="connsiteY67" fmla="*/ 4768097 h 6542843"/>
              <a:gd name="connsiteX68" fmla="*/ 7988793 w 8806648"/>
              <a:gd name="connsiteY68" fmla="*/ 5724988 h 6542843"/>
              <a:gd name="connsiteX69" fmla="*/ 7265180 w 8806648"/>
              <a:gd name="connsiteY69" fmla="*/ 5724988 h 6542843"/>
              <a:gd name="connsiteX70" fmla="*/ 6684986 w 8806648"/>
              <a:gd name="connsiteY70" fmla="*/ 5724988 h 6542843"/>
              <a:gd name="connsiteX71" fmla="*/ 6033083 w 8806648"/>
              <a:gd name="connsiteY71" fmla="*/ 5724988 h 6542843"/>
              <a:gd name="connsiteX72" fmla="*/ 5237760 w 8806648"/>
              <a:gd name="connsiteY72" fmla="*/ 5724988 h 6542843"/>
              <a:gd name="connsiteX73" fmla="*/ 4514148 w 8806648"/>
              <a:gd name="connsiteY73" fmla="*/ 5724988 h 6542843"/>
              <a:gd name="connsiteX74" fmla="*/ 3862244 w 8806648"/>
              <a:gd name="connsiteY74" fmla="*/ 5724988 h 6542843"/>
              <a:gd name="connsiteX75" fmla="*/ 3210341 w 8806648"/>
              <a:gd name="connsiteY75" fmla="*/ 5724988 h 6542843"/>
              <a:gd name="connsiteX76" fmla="*/ 2773565 w 8806648"/>
              <a:gd name="connsiteY76" fmla="*/ 5724988 h 6542843"/>
              <a:gd name="connsiteX77" fmla="*/ 1978243 w 8806648"/>
              <a:gd name="connsiteY77" fmla="*/ 5724988 h 6542843"/>
              <a:gd name="connsiteX78" fmla="*/ 1541468 w 8806648"/>
              <a:gd name="connsiteY78" fmla="*/ 5724988 h 6542843"/>
              <a:gd name="connsiteX79" fmla="*/ 817855 w 8806648"/>
              <a:gd name="connsiteY79" fmla="*/ 5724988 h 6542843"/>
              <a:gd name="connsiteX80" fmla="*/ 817855 w 8806648"/>
              <a:gd name="connsiteY80" fmla="*/ 5013454 h 6542843"/>
              <a:gd name="connsiteX81" fmla="*/ 817855 w 8806648"/>
              <a:gd name="connsiteY81" fmla="*/ 4449133 h 6542843"/>
              <a:gd name="connsiteX82" fmla="*/ 817855 w 8806648"/>
              <a:gd name="connsiteY82" fmla="*/ 3737599 h 6542843"/>
              <a:gd name="connsiteX83" fmla="*/ 817855 w 8806648"/>
              <a:gd name="connsiteY83" fmla="*/ 3124208 h 6542843"/>
              <a:gd name="connsiteX84" fmla="*/ 817855 w 8806648"/>
              <a:gd name="connsiteY84" fmla="*/ 2510816 h 6542843"/>
              <a:gd name="connsiteX85" fmla="*/ 817855 w 8806648"/>
              <a:gd name="connsiteY85" fmla="*/ 1848353 h 6542843"/>
              <a:gd name="connsiteX86" fmla="*/ 817855 w 8806648"/>
              <a:gd name="connsiteY86" fmla="*/ 817855 h 6542843"/>
              <a:gd name="connsiteX87" fmla="*/ 0 w 8806648"/>
              <a:gd name="connsiteY87" fmla="*/ 0 h 6542843"/>
              <a:gd name="connsiteX88" fmla="*/ 425285 w 8806648"/>
              <a:gd name="connsiteY88" fmla="*/ 425285 h 6542843"/>
              <a:gd name="connsiteX89" fmla="*/ 817855 w 8806648"/>
              <a:gd name="connsiteY89" fmla="*/ 817855 h 6542843"/>
              <a:gd name="connsiteX90" fmla="*/ 0 w 8806648"/>
              <a:gd name="connsiteY90" fmla="*/ 6542843 h 6542843"/>
              <a:gd name="connsiteX91" fmla="*/ 392570 w 8806648"/>
              <a:gd name="connsiteY91" fmla="*/ 6150273 h 6542843"/>
              <a:gd name="connsiteX92" fmla="*/ 817855 w 8806648"/>
              <a:gd name="connsiteY92" fmla="*/ 5724988 h 6542843"/>
              <a:gd name="connsiteX93" fmla="*/ 8806648 w 8806648"/>
              <a:gd name="connsiteY93" fmla="*/ 0 h 6542843"/>
              <a:gd name="connsiteX94" fmla="*/ 8381363 w 8806648"/>
              <a:gd name="connsiteY94" fmla="*/ 425285 h 6542843"/>
              <a:gd name="connsiteX95" fmla="*/ 7988793 w 8806648"/>
              <a:gd name="connsiteY95" fmla="*/ 817855 h 6542843"/>
              <a:gd name="connsiteX96" fmla="*/ 8806648 w 8806648"/>
              <a:gd name="connsiteY96" fmla="*/ 6542843 h 6542843"/>
              <a:gd name="connsiteX97" fmla="*/ 8405899 w 8806648"/>
              <a:gd name="connsiteY97" fmla="*/ 6142094 h 6542843"/>
              <a:gd name="connsiteX98" fmla="*/ 7988793 w 8806648"/>
              <a:gd name="connsiteY98" fmla="*/ 5724988 h 654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8806648" h="6542843" stroke="0" extrusionOk="0">
                <a:moveTo>
                  <a:pt x="817855" y="817855"/>
                </a:moveTo>
                <a:cubicBezTo>
                  <a:pt x="1000196" y="821040"/>
                  <a:pt x="1133644" y="842179"/>
                  <a:pt x="1398049" y="817855"/>
                </a:cubicBezTo>
                <a:cubicBezTo>
                  <a:pt x="1662454" y="793531"/>
                  <a:pt x="1753326" y="828265"/>
                  <a:pt x="1906534" y="817855"/>
                </a:cubicBezTo>
                <a:cubicBezTo>
                  <a:pt x="2059742" y="807445"/>
                  <a:pt x="2344657" y="818048"/>
                  <a:pt x="2558437" y="817855"/>
                </a:cubicBezTo>
                <a:cubicBezTo>
                  <a:pt x="2772217" y="817662"/>
                  <a:pt x="2953970" y="797703"/>
                  <a:pt x="3138631" y="817855"/>
                </a:cubicBezTo>
                <a:cubicBezTo>
                  <a:pt x="3323292" y="838007"/>
                  <a:pt x="3543025" y="840350"/>
                  <a:pt x="3718825" y="817855"/>
                </a:cubicBezTo>
                <a:cubicBezTo>
                  <a:pt x="3894625" y="795360"/>
                  <a:pt x="4172393" y="835686"/>
                  <a:pt x="4370729" y="817855"/>
                </a:cubicBezTo>
                <a:cubicBezTo>
                  <a:pt x="4569065" y="800024"/>
                  <a:pt x="4685501" y="815169"/>
                  <a:pt x="4807504" y="817855"/>
                </a:cubicBezTo>
                <a:cubicBezTo>
                  <a:pt x="4929508" y="820541"/>
                  <a:pt x="5297295" y="837092"/>
                  <a:pt x="5602826" y="817855"/>
                </a:cubicBezTo>
                <a:cubicBezTo>
                  <a:pt x="5908357" y="798618"/>
                  <a:pt x="6072098" y="809105"/>
                  <a:pt x="6398149" y="817855"/>
                </a:cubicBezTo>
                <a:cubicBezTo>
                  <a:pt x="6724200" y="826605"/>
                  <a:pt x="6878521" y="823059"/>
                  <a:pt x="7193471" y="817855"/>
                </a:cubicBezTo>
                <a:cubicBezTo>
                  <a:pt x="7508421" y="812651"/>
                  <a:pt x="7790597" y="782769"/>
                  <a:pt x="7988793" y="817855"/>
                </a:cubicBezTo>
                <a:cubicBezTo>
                  <a:pt x="7997799" y="1005446"/>
                  <a:pt x="7976942" y="1184528"/>
                  <a:pt x="7988793" y="1431247"/>
                </a:cubicBezTo>
                <a:cubicBezTo>
                  <a:pt x="8000644" y="1677966"/>
                  <a:pt x="8020944" y="1900622"/>
                  <a:pt x="7988793" y="2093710"/>
                </a:cubicBezTo>
                <a:cubicBezTo>
                  <a:pt x="7956642" y="2286798"/>
                  <a:pt x="7987405" y="2390404"/>
                  <a:pt x="7988793" y="2608959"/>
                </a:cubicBezTo>
                <a:cubicBezTo>
                  <a:pt x="7990181" y="2827514"/>
                  <a:pt x="7991563" y="3098134"/>
                  <a:pt x="7988793" y="3222350"/>
                </a:cubicBezTo>
                <a:cubicBezTo>
                  <a:pt x="7986023" y="3346566"/>
                  <a:pt x="7987550" y="3555470"/>
                  <a:pt x="7988793" y="3688528"/>
                </a:cubicBezTo>
                <a:cubicBezTo>
                  <a:pt x="7990036" y="3821586"/>
                  <a:pt x="8006368" y="4194148"/>
                  <a:pt x="7988793" y="4350991"/>
                </a:cubicBezTo>
                <a:cubicBezTo>
                  <a:pt x="7971218" y="4507834"/>
                  <a:pt x="7961002" y="4671738"/>
                  <a:pt x="7988793" y="4964382"/>
                </a:cubicBezTo>
                <a:cubicBezTo>
                  <a:pt x="8016584" y="5257026"/>
                  <a:pt x="7990844" y="5553741"/>
                  <a:pt x="7988793" y="5724988"/>
                </a:cubicBezTo>
                <a:cubicBezTo>
                  <a:pt x="7678570" y="5712624"/>
                  <a:pt x="7490289" y="5713707"/>
                  <a:pt x="7336890" y="5724988"/>
                </a:cubicBezTo>
                <a:cubicBezTo>
                  <a:pt x="7183491" y="5736269"/>
                  <a:pt x="6912884" y="5747741"/>
                  <a:pt x="6613277" y="5724988"/>
                </a:cubicBezTo>
                <a:cubicBezTo>
                  <a:pt x="6313670" y="5702235"/>
                  <a:pt x="6173166" y="5700870"/>
                  <a:pt x="5961373" y="5724988"/>
                </a:cubicBezTo>
                <a:cubicBezTo>
                  <a:pt x="5749580" y="5749106"/>
                  <a:pt x="5726268" y="5732058"/>
                  <a:pt x="5524598" y="5724988"/>
                </a:cubicBezTo>
                <a:cubicBezTo>
                  <a:pt x="5322928" y="5717918"/>
                  <a:pt x="5153504" y="5700768"/>
                  <a:pt x="4872694" y="5724988"/>
                </a:cubicBezTo>
                <a:cubicBezTo>
                  <a:pt x="4591884" y="5749208"/>
                  <a:pt x="4623273" y="5705584"/>
                  <a:pt x="4435919" y="5724988"/>
                </a:cubicBezTo>
                <a:cubicBezTo>
                  <a:pt x="4248565" y="5744392"/>
                  <a:pt x="4042747" y="5740811"/>
                  <a:pt x="3855725" y="5724988"/>
                </a:cubicBezTo>
                <a:cubicBezTo>
                  <a:pt x="3668703" y="5709165"/>
                  <a:pt x="3443705" y="5716720"/>
                  <a:pt x="3203822" y="5724988"/>
                </a:cubicBezTo>
                <a:cubicBezTo>
                  <a:pt x="2963939" y="5733256"/>
                  <a:pt x="2697185" y="5706736"/>
                  <a:pt x="2480209" y="5724988"/>
                </a:cubicBezTo>
                <a:cubicBezTo>
                  <a:pt x="2263233" y="5743240"/>
                  <a:pt x="2151853" y="5742615"/>
                  <a:pt x="2043433" y="5724988"/>
                </a:cubicBezTo>
                <a:cubicBezTo>
                  <a:pt x="1935013" y="5707361"/>
                  <a:pt x="1121231" y="5731288"/>
                  <a:pt x="817855" y="5724988"/>
                </a:cubicBezTo>
                <a:cubicBezTo>
                  <a:pt x="820597" y="5544166"/>
                  <a:pt x="792109" y="5417560"/>
                  <a:pt x="817855" y="5160668"/>
                </a:cubicBezTo>
                <a:cubicBezTo>
                  <a:pt x="843601" y="4903776"/>
                  <a:pt x="810836" y="4872458"/>
                  <a:pt x="817855" y="4694490"/>
                </a:cubicBezTo>
                <a:cubicBezTo>
                  <a:pt x="824874" y="4516522"/>
                  <a:pt x="845328" y="4293841"/>
                  <a:pt x="817855" y="4130170"/>
                </a:cubicBezTo>
                <a:cubicBezTo>
                  <a:pt x="790382" y="3966499"/>
                  <a:pt x="839430" y="3825974"/>
                  <a:pt x="817855" y="3614921"/>
                </a:cubicBezTo>
                <a:cubicBezTo>
                  <a:pt x="796280" y="3403868"/>
                  <a:pt x="842299" y="3211321"/>
                  <a:pt x="817855" y="2952458"/>
                </a:cubicBezTo>
                <a:cubicBezTo>
                  <a:pt x="793411" y="2693595"/>
                  <a:pt x="812267" y="2531915"/>
                  <a:pt x="817855" y="2289995"/>
                </a:cubicBezTo>
                <a:cubicBezTo>
                  <a:pt x="823443" y="2048075"/>
                  <a:pt x="829407" y="1885791"/>
                  <a:pt x="817855" y="1774746"/>
                </a:cubicBezTo>
                <a:cubicBezTo>
                  <a:pt x="806303" y="1663701"/>
                  <a:pt x="777956" y="1198041"/>
                  <a:pt x="817855" y="817855"/>
                </a:cubicBezTo>
                <a:close/>
              </a:path>
              <a:path w="8806648" h="6542843" fill="lightenLess" stroke="0" extrusionOk="0">
                <a:moveTo>
                  <a:pt x="0" y="0"/>
                </a:moveTo>
                <a:cubicBezTo>
                  <a:pt x="175079" y="21418"/>
                  <a:pt x="464748" y="3145"/>
                  <a:pt x="589368" y="0"/>
                </a:cubicBezTo>
                <a:cubicBezTo>
                  <a:pt x="713988" y="-3145"/>
                  <a:pt x="1017613" y="6374"/>
                  <a:pt x="1354869" y="0"/>
                </a:cubicBezTo>
                <a:cubicBezTo>
                  <a:pt x="1692125" y="-6374"/>
                  <a:pt x="1730828" y="-20976"/>
                  <a:pt x="2032303" y="0"/>
                </a:cubicBezTo>
                <a:cubicBezTo>
                  <a:pt x="2333778" y="20976"/>
                  <a:pt x="2556952" y="1638"/>
                  <a:pt x="2797804" y="0"/>
                </a:cubicBezTo>
                <a:cubicBezTo>
                  <a:pt x="3038656" y="-1638"/>
                  <a:pt x="3237871" y="-10928"/>
                  <a:pt x="3651372" y="0"/>
                </a:cubicBezTo>
                <a:cubicBezTo>
                  <a:pt x="4064873" y="10928"/>
                  <a:pt x="4248185" y="-39918"/>
                  <a:pt x="4504939" y="0"/>
                </a:cubicBezTo>
                <a:cubicBezTo>
                  <a:pt x="4761693" y="39918"/>
                  <a:pt x="5023431" y="-3368"/>
                  <a:pt x="5182374" y="0"/>
                </a:cubicBezTo>
                <a:cubicBezTo>
                  <a:pt x="5341317" y="3368"/>
                  <a:pt x="5540231" y="-8428"/>
                  <a:pt x="5859808" y="0"/>
                </a:cubicBezTo>
                <a:cubicBezTo>
                  <a:pt x="6179385" y="8428"/>
                  <a:pt x="6211474" y="-32309"/>
                  <a:pt x="6537243" y="0"/>
                </a:cubicBezTo>
                <a:cubicBezTo>
                  <a:pt x="6863013" y="32309"/>
                  <a:pt x="6823473" y="-18622"/>
                  <a:pt x="6950478" y="0"/>
                </a:cubicBezTo>
                <a:cubicBezTo>
                  <a:pt x="7077484" y="18622"/>
                  <a:pt x="7410412" y="11861"/>
                  <a:pt x="7539846" y="0"/>
                </a:cubicBezTo>
                <a:cubicBezTo>
                  <a:pt x="7669280" y="-11861"/>
                  <a:pt x="7875789" y="15474"/>
                  <a:pt x="8041147" y="0"/>
                </a:cubicBezTo>
                <a:cubicBezTo>
                  <a:pt x="8206505" y="-15474"/>
                  <a:pt x="8582380" y="-29771"/>
                  <a:pt x="8806648" y="0"/>
                </a:cubicBezTo>
                <a:cubicBezTo>
                  <a:pt x="8694022" y="74378"/>
                  <a:pt x="8608378" y="201737"/>
                  <a:pt x="8414078" y="392570"/>
                </a:cubicBezTo>
                <a:cubicBezTo>
                  <a:pt x="8219778" y="583403"/>
                  <a:pt x="8187821" y="654002"/>
                  <a:pt x="7988793" y="817855"/>
                </a:cubicBezTo>
                <a:cubicBezTo>
                  <a:pt x="7628444" y="800892"/>
                  <a:pt x="7367256" y="844540"/>
                  <a:pt x="7193471" y="817855"/>
                </a:cubicBezTo>
                <a:cubicBezTo>
                  <a:pt x="7019686" y="791170"/>
                  <a:pt x="6692084" y="793564"/>
                  <a:pt x="6469858" y="817855"/>
                </a:cubicBezTo>
                <a:cubicBezTo>
                  <a:pt x="6247632" y="842146"/>
                  <a:pt x="6139184" y="811867"/>
                  <a:pt x="5817954" y="817855"/>
                </a:cubicBezTo>
                <a:cubicBezTo>
                  <a:pt x="5496724" y="823843"/>
                  <a:pt x="5376024" y="806113"/>
                  <a:pt x="5022632" y="817855"/>
                </a:cubicBezTo>
                <a:cubicBezTo>
                  <a:pt x="4669240" y="829597"/>
                  <a:pt x="4629803" y="824807"/>
                  <a:pt x="4442438" y="817855"/>
                </a:cubicBezTo>
                <a:cubicBezTo>
                  <a:pt x="4255073" y="810903"/>
                  <a:pt x="4216948" y="801892"/>
                  <a:pt x="4005663" y="817855"/>
                </a:cubicBezTo>
                <a:cubicBezTo>
                  <a:pt x="3794379" y="833818"/>
                  <a:pt x="3599020" y="778597"/>
                  <a:pt x="3210341" y="817855"/>
                </a:cubicBezTo>
                <a:cubicBezTo>
                  <a:pt x="2821662" y="857113"/>
                  <a:pt x="2773715" y="818397"/>
                  <a:pt x="2486728" y="817855"/>
                </a:cubicBezTo>
                <a:cubicBezTo>
                  <a:pt x="2199741" y="817313"/>
                  <a:pt x="2155628" y="800876"/>
                  <a:pt x="1906534" y="817855"/>
                </a:cubicBezTo>
                <a:cubicBezTo>
                  <a:pt x="1657440" y="834834"/>
                  <a:pt x="1583447" y="835308"/>
                  <a:pt x="1469758" y="817855"/>
                </a:cubicBezTo>
                <a:cubicBezTo>
                  <a:pt x="1356069" y="800402"/>
                  <a:pt x="974757" y="788339"/>
                  <a:pt x="817855" y="817855"/>
                </a:cubicBezTo>
                <a:cubicBezTo>
                  <a:pt x="622513" y="623814"/>
                  <a:pt x="578512" y="567838"/>
                  <a:pt x="400749" y="400749"/>
                </a:cubicBezTo>
                <a:cubicBezTo>
                  <a:pt x="222986" y="233660"/>
                  <a:pt x="127265" y="108602"/>
                  <a:pt x="0" y="0"/>
                </a:cubicBezTo>
                <a:close/>
              </a:path>
              <a:path w="8806648" h="6542843" fill="darkenLess" stroke="0" extrusionOk="0">
                <a:moveTo>
                  <a:pt x="0" y="6542843"/>
                </a:moveTo>
                <a:cubicBezTo>
                  <a:pt x="183431" y="6363775"/>
                  <a:pt x="269810" y="6246295"/>
                  <a:pt x="384392" y="6158451"/>
                </a:cubicBezTo>
                <a:cubicBezTo>
                  <a:pt x="498974" y="6070607"/>
                  <a:pt x="677067" y="5884974"/>
                  <a:pt x="817855" y="5724988"/>
                </a:cubicBezTo>
                <a:cubicBezTo>
                  <a:pt x="1023034" y="5731425"/>
                  <a:pt x="1213772" y="5690503"/>
                  <a:pt x="1541468" y="5724988"/>
                </a:cubicBezTo>
                <a:cubicBezTo>
                  <a:pt x="1869164" y="5759473"/>
                  <a:pt x="1941792" y="5742234"/>
                  <a:pt x="2121662" y="5724988"/>
                </a:cubicBezTo>
                <a:cubicBezTo>
                  <a:pt x="2301532" y="5707742"/>
                  <a:pt x="2737608" y="5742771"/>
                  <a:pt x="2916984" y="5724988"/>
                </a:cubicBezTo>
                <a:cubicBezTo>
                  <a:pt x="3096360" y="5707205"/>
                  <a:pt x="3250056" y="5712668"/>
                  <a:pt x="3353759" y="5724988"/>
                </a:cubicBezTo>
                <a:cubicBezTo>
                  <a:pt x="3457462" y="5737308"/>
                  <a:pt x="3810027" y="5745746"/>
                  <a:pt x="4149082" y="5724988"/>
                </a:cubicBezTo>
                <a:cubicBezTo>
                  <a:pt x="4488137" y="5704230"/>
                  <a:pt x="4642670" y="5716202"/>
                  <a:pt x="4800985" y="5724988"/>
                </a:cubicBezTo>
                <a:cubicBezTo>
                  <a:pt x="4959300" y="5733774"/>
                  <a:pt x="5177212" y="5748997"/>
                  <a:pt x="5452889" y="5724988"/>
                </a:cubicBezTo>
                <a:cubicBezTo>
                  <a:pt x="5728566" y="5700979"/>
                  <a:pt x="5892379" y="5745466"/>
                  <a:pt x="6104792" y="5724988"/>
                </a:cubicBezTo>
                <a:cubicBezTo>
                  <a:pt x="6317205" y="5704510"/>
                  <a:pt x="6487154" y="5748579"/>
                  <a:pt x="6613277" y="5724988"/>
                </a:cubicBezTo>
                <a:cubicBezTo>
                  <a:pt x="6739400" y="5701397"/>
                  <a:pt x="7023234" y="5689829"/>
                  <a:pt x="7408599" y="5724988"/>
                </a:cubicBezTo>
                <a:cubicBezTo>
                  <a:pt x="7793964" y="5760147"/>
                  <a:pt x="7865029" y="5715562"/>
                  <a:pt x="7988793" y="5724988"/>
                </a:cubicBezTo>
                <a:cubicBezTo>
                  <a:pt x="8183238" y="5903236"/>
                  <a:pt x="8219150" y="5969513"/>
                  <a:pt x="8397721" y="6133916"/>
                </a:cubicBezTo>
                <a:cubicBezTo>
                  <a:pt x="8576292" y="6298319"/>
                  <a:pt x="8650984" y="6426958"/>
                  <a:pt x="8806648" y="6542843"/>
                </a:cubicBezTo>
                <a:cubicBezTo>
                  <a:pt x="8429000" y="6548079"/>
                  <a:pt x="8153696" y="6550435"/>
                  <a:pt x="7953081" y="6542843"/>
                </a:cubicBezTo>
                <a:cubicBezTo>
                  <a:pt x="7752466" y="6535251"/>
                  <a:pt x="7608288" y="6556621"/>
                  <a:pt x="7363713" y="6542843"/>
                </a:cubicBezTo>
                <a:cubicBezTo>
                  <a:pt x="7119138" y="6529065"/>
                  <a:pt x="6984245" y="6548757"/>
                  <a:pt x="6686278" y="6542843"/>
                </a:cubicBezTo>
                <a:cubicBezTo>
                  <a:pt x="6388312" y="6536929"/>
                  <a:pt x="6420879" y="6548548"/>
                  <a:pt x="6184977" y="6542843"/>
                </a:cubicBezTo>
                <a:cubicBezTo>
                  <a:pt x="5949075" y="6537138"/>
                  <a:pt x="5926959" y="6527583"/>
                  <a:pt x="5771742" y="6542843"/>
                </a:cubicBezTo>
                <a:cubicBezTo>
                  <a:pt x="5616525" y="6558103"/>
                  <a:pt x="5340287" y="6513647"/>
                  <a:pt x="5094307" y="6542843"/>
                </a:cubicBezTo>
                <a:cubicBezTo>
                  <a:pt x="4848328" y="6572039"/>
                  <a:pt x="4713122" y="6560453"/>
                  <a:pt x="4504939" y="6542843"/>
                </a:cubicBezTo>
                <a:cubicBezTo>
                  <a:pt x="4296756" y="6525233"/>
                  <a:pt x="4188739" y="6520521"/>
                  <a:pt x="3915571" y="6542843"/>
                </a:cubicBezTo>
                <a:cubicBezTo>
                  <a:pt x="3642403" y="6565165"/>
                  <a:pt x="3483543" y="6554100"/>
                  <a:pt x="3150070" y="6542843"/>
                </a:cubicBezTo>
                <a:cubicBezTo>
                  <a:pt x="2816597" y="6531586"/>
                  <a:pt x="2800464" y="6561191"/>
                  <a:pt x="2648769" y="6542843"/>
                </a:cubicBezTo>
                <a:cubicBezTo>
                  <a:pt x="2497074" y="6524495"/>
                  <a:pt x="2288152" y="6560471"/>
                  <a:pt x="2147467" y="6542843"/>
                </a:cubicBezTo>
                <a:cubicBezTo>
                  <a:pt x="2006782" y="6525215"/>
                  <a:pt x="1780239" y="6554732"/>
                  <a:pt x="1646166" y="6542843"/>
                </a:cubicBezTo>
                <a:cubicBezTo>
                  <a:pt x="1512093" y="6530954"/>
                  <a:pt x="1128507" y="6551561"/>
                  <a:pt x="792598" y="6542843"/>
                </a:cubicBezTo>
                <a:cubicBezTo>
                  <a:pt x="456689" y="6534125"/>
                  <a:pt x="344199" y="6563652"/>
                  <a:pt x="0" y="6542843"/>
                </a:cubicBezTo>
                <a:close/>
              </a:path>
              <a:path w="8806648" h="6542843" fill="lighten" stroke="0" extrusionOk="0">
                <a:moveTo>
                  <a:pt x="0" y="0"/>
                </a:moveTo>
                <a:cubicBezTo>
                  <a:pt x="104247" y="127547"/>
                  <a:pt x="261193" y="275898"/>
                  <a:pt x="425285" y="425285"/>
                </a:cubicBezTo>
                <a:cubicBezTo>
                  <a:pt x="589377" y="574672"/>
                  <a:pt x="684134" y="679351"/>
                  <a:pt x="817855" y="817855"/>
                </a:cubicBezTo>
                <a:cubicBezTo>
                  <a:pt x="794796" y="1078697"/>
                  <a:pt x="813098" y="1136497"/>
                  <a:pt x="817855" y="1431247"/>
                </a:cubicBezTo>
                <a:cubicBezTo>
                  <a:pt x="822612" y="1725997"/>
                  <a:pt x="831326" y="1760427"/>
                  <a:pt x="817855" y="1995567"/>
                </a:cubicBezTo>
                <a:cubicBezTo>
                  <a:pt x="804384" y="2230707"/>
                  <a:pt x="791238" y="2508150"/>
                  <a:pt x="817855" y="2707101"/>
                </a:cubicBezTo>
                <a:cubicBezTo>
                  <a:pt x="844472" y="2906052"/>
                  <a:pt x="807010" y="3080633"/>
                  <a:pt x="817855" y="3271422"/>
                </a:cubicBezTo>
                <a:cubicBezTo>
                  <a:pt x="828700" y="3462211"/>
                  <a:pt x="797184" y="3638074"/>
                  <a:pt x="817855" y="3786670"/>
                </a:cubicBezTo>
                <a:cubicBezTo>
                  <a:pt x="838526" y="3935266"/>
                  <a:pt x="835141" y="4173085"/>
                  <a:pt x="817855" y="4350991"/>
                </a:cubicBezTo>
                <a:cubicBezTo>
                  <a:pt x="800569" y="4528897"/>
                  <a:pt x="802950" y="4697189"/>
                  <a:pt x="817855" y="4817168"/>
                </a:cubicBezTo>
                <a:cubicBezTo>
                  <a:pt x="832760" y="4937147"/>
                  <a:pt x="791942" y="5540859"/>
                  <a:pt x="817855" y="5724988"/>
                </a:cubicBezTo>
                <a:cubicBezTo>
                  <a:pt x="734909" y="5826177"/>
                  <a:pt x="536249" y="6046690"/>
                  <a:pt x="408928" y="6133916"/>
                </a:cubicBezTo>
                <a:cubicBezTo>
                  <a:pt x="281607" y="6221142"/>
                  <a:pt x="104174" y="6468343"/>
                  <a:pt x="0" y="6542843"/>
                </a:cubicBezTo>
                <a:cubicBezTo>
                  <a:pt x="4391" y="6434635"/>
                  <a:pt x="13568" y="6222650"/>
                  <a:pt x="0" y="6084844"/>
                </a:cubicBezTo>
                <a:cubicBezTo>
                  <a:pt x="-13568" y="5947038"/>
                  <a:pt x="-33024" y="5658206"/>
                  <a:pt x="0" y="5299703"/>
                </a:cubicBezTo>
                <a:cubicBezTo>
                  <a:pt x="33024" y="4941200"/>
                  <a:pt x="-5950" y="4931271"/>
                  <a:pt x="0" y="4645419"/>
                </a:cubicBezTo>
                <a:cubicBezTo>
                  <a:pt x="5950" y="4359567"/>
                  <a:pt x="-5450" y="4076670"/>
                  <a:pt x="0" y="3860277"/>
                </a:cubicBezTo>
                <a:cubicBezTo>
                  <a:pt x="5450" y="3643884"/>
                  <a:pt x="26247" y="3459080"/>
                  <a:pt x="0" y="3205993"/>
                </a:cubicBezTo>
                <a:cubicBezTo>
                  <a:pt x="-26247" y="2952906"/>
                  <a:pt x="32898" y="2781350"/>
                  <a:pt x="0" y="2486280"/>
                </a:cubicBezTo>
                <a:cubicBezTo>
                  <a:pt x="-32898" y="2191210"/>
                  <a:pt x="-999" y="2032146"/>
                  <a:pt x="0" y="1897424"/>
                </a:cubicBezTo>
                <a:cubicBezTo>
                  <a:pt x="999" y="1762702"/>
                  <a:pt x="7403" y="1504809"/>
                  <a:pt x="0" y="1373997"/>
                </a:cubicBezTo>
                <a:cubicBezTo>
                  <a:pt x="-7403" y="1243185"/>
                  <a:pt x="4384" y="1108427"/>
                  <a:pt x="0" y="850570"/>
                </a:cubicBezTo>
                <a:cubicBezTo>
                  <a:pt x="-4384" y="592713"/>
                  <a:pt x="6974" y="380034"/>
                  <a:pt x="0" y="0"/>
                </a:cubicBezTo>
                <a:close/>
              </a:path>
              <a:path w="8806648" h="6542843" fill="darken" stroke="0" extrusionOk="0">
                <a:moveTo>
                  <a:pt x="8806648" y="0"/>
                </a:moveTo>
                <a:cubicBezTo>
                  <a:pt x="8812283" y="156856"/>
                  <a:pt x="8791761" y="387051"/>
                  <a:pt x="8806648" y="523427"/>
                </a:cubicBezTo>
                <a:cubicBezTo>
                  <a:pt x="8821535" y="659803"/>
                  <a:pt x="8808818" y="967883"/>
                  <a:pt x="8806648" y="1177712"/>
                </a:cubicBezTo>
                <a:cubicBezTo>
                  <a:pt x="8804478" y="1387542"/>
                  <a:pt x="8821260" y="1615213"/>
                  <a:pt x="8806648" y="1766568"/>
                </a:cubicBezTo>
                <a:cubicBezTo>
                  <a:pt x="8792036" y="1917923"/>
                  <a:pt x="8770291" y="2252178"/>
                  <a:pt x="8806648" y="2551709"/>
                </a:cubicBezTo>
                <a:cubicBezTo>
                  <a:pt x="8843005" y="2851240"/>
                  <a:pt x="8831238" y="2888891"/>
                  <a:pt x="8806648" y="3140565"/>
                </a:cubicBezTo>
                <a:cubicBezTo>
                  <a:pt x="8782058" y="3392239"/>
                  <a:pt x="8792735" y="3707510"/>
                  <a:pt x="8806648" y="3925706"/>
                </a:cubicBezTo>
                <a:cubicBezTo>
                  <a:pt x="8820561" y="4143902"/>
                  <a:pt x="8828208" y="4258335"/>
                  <a:pt x="8806648" y="4449133"/>
                </a:cubicBezTo>
                <a:cubicBezTo>
                  <a:pt x="8785088" y="4639931"/>
                  <a:pt x="8811597" y="4752024"/>
                  <a:pt x="8806648" y="4907132"/>
                </a:cubicBezTo>
                <a:cubicBezTo>
                  <a:pt x="8801699" y="5062240"/>
                  <a:pt x="8830863" y="5213778"/>
                  <a:pt x="8806648" y="5430560"/>
                </a:cubicBezTo>
                <a:cubicBezTo>
                  <a:pt x="8782433" y="5647342"/>
                  <a:pt x="8816737" y="5784637"/>
                  <a:pt x="8806648" y="5888559"/>
                </a:cubicBezTo>
                <a:cubicBezTo>
                  <a:pt x="8796559" y="5992481"/>
                  <a:pt x="8784788" y="6346832"/>
                  <a:pt x="8806648" y="6542843"/>
                </a:cubicBezTo>
                <a:cubicBezTo>
                  <a:pt x="8666924" y="6368333"/>
                  <a:pt x="8512288" y="6215747"/>
                  <a:pt x="8405899" y="6142094"/>
                </a:cubicBezTo>
                <a:cubicBezTo>
                  <a:pt x="8299510" y="6068441"/>
                  <a:pt x="8192461" y="5916987"/>
                  <a:pt x="7988793" y="5724988"/>
                </a:cubicBezTo>
                <a:cubicBezTo>
                  <a:pt x="7989485" y="5513047"/>
                  <a:pt x="7968928" y="5384162"/>
                  <a:pt x="7988793" y="5160668"/>
                </a:cubicBezTo>
                <a:cubicBezTo>
                  <a:pt x="8008658" y="4937174"/>
                  <a:pt x="7973644" y="4907983"/>
                  <a:pt x="7988793" y="4694490"/>
                </a:cubicBezTo>
                <a:cubicBezTo>
                  <a:pt x="8003942" y="4480997"/>
                  <a:pt x="8006487" y="4308431"/>
                  <a:pt x="7988793" y="4179241"/>
                </a:cubicBezTo>
                <a:cubicBezTo>
                  <a:pt x="7971099" y="4050051"/>
                  <a:pt x="7974088" y="3778892"/>
                  <a:pt x="7988793" y="3467707"/>
                </a:cubicBezTo>
                <a:cubicBezTo>
                  <a:pt x="8003498" y="3156522"/>
                  <a:pt x="7975049" y="3132840"/>
                  <a:pt x="7988793" y="2805244"/>
                </a:cubicBezTo>
                <a:cubicBezTo>
                  <a:pt x="8002537" y="2477648"/>
                  <a:pt x="8010041" y="2413331"/>
                  <a:pt x="7988793" y="2191852"/>
                </a:cubicBezTo>
                <a:cubicBezTo>
                  <a:pt x="7967545" y="1970373"/>
                  <a:pt x="7985808" y="1667594"/>
                  <a:pt x="7988793" y="1529389"/>
                </a:cubicBezTo>
                <a:cubicBezTo>
                  <a:pt x="7991778" y="1391184"/>
                  <a:pt x="7970811" y="970604"/>
                  <a:pt x="7988793" y="817855"/>
                </a:cubicBezTo>
                <a:cubicBezTo>
                  <a:pt x="8197434" y="619741"/>
                  <a:pt x="8203565" y="576134"/>
                  <a:pt x="8414078" y="392570"/>
                </a:cubicBezTo>
                <a:cubicBezTo>
                  <a:pt x="8624591" y="209006"/>
                  <a:pt x="8674410" y="93117"/>
                  <a:pt x="8806648" y="0"/>
                </a:cubicBezTo>
                <a:close/>
              </a:path>
              <a:path w="8806648" h="6542843" fill="none" extrusionOk="0">
                <a:moveTo>
                  <a:pt x="0" y="0"/>
                </a:moveTo>
                <a:cubicBezTo>
                  <a:pt x="117923" y="18636"/>
                  <a:pt x="224086" y="5590"/>
                  <a:pt x="413235" y="0"/>
                </a:cubicBezTo>
                <a:cubicBezTo>
                  <a:pt x="602384" y="-5590"/>
                  <a:pt x="844822" y="-20932"/>
                  <a:pt x="1002603" y="0"/>
                </a:cubicBezTo>
                <a:cubicBezTo>
                  <a:pt x="1160384" y="20932"/>
                  <a:pt x="1562898" y="22985"/>
                  <a:pt x="1768104" y="0"/>
                </a:cubicBezTo>
                <a:cubicBezTo>
                  <a:pt x="1973310" y="-22985"/>
                  <a:pt x="2345003" y="-34226"/>
                  <a:pt x="2533605" y="0"/>
                </a:cubicBezTo>
                <a:cubicBezTo>
                  <a:pt x="2722207" y="34226"/>
                  <a:pt x="2930672" y="17216"/>
                  <a:pt x="3122973" y="0"/>
                </a:cubicBezTo>
                <a:cubicBezTo>
                  <a:pt x="3315274" y="-17216"/>
                  <a:pt x="3593540" y="-11733"/>
                  <a:pt x="3712341" y="0"/>
                </a:cubicBezTo>
                <a:cubicBezTo>
                  <a:pt x="3831142" y="11733"/>
                  <a:pt x="4331420" y="-19132"/>
                  <a:pt x="4565908" y="0"/>
                </a:cubicBezTo>
                <a:cubicBezTo>
                  <a:pt x="4800396" y="19132"/>
                  <a:pt x="4920797" y="17145"/>
                  <a:pt x="5155276" y="0"/>
                </a:cubicBezTo>
                <a:cubicBezTo>
                  <a:pt x="5389755" y="-17145"/>
                  <a:pt x="5483582" y="-3726"/>
                  <a:pt x="5568511" y="0"/>
                </a:cubicBezTo>
                <a:cubicBezTo>
                  <a:pt x="5653440" y="3726"/>
                  <a:pt x="6061445" y="-10585"/>
                  <a:pt x="6422079" y="0"/>
                </a:cubicBezTo>
                <a:cubicBezTo>
                  <a:pt x="6782713" y="10585"/>
                  <a:pt x="6941599" y="2476"/>
                  <a:pt x="7099513" y="0"/>
                </a:cubicBezTo>
                <a:cubicBezTo>
                  <a:pt x="7257427" y="-2476"/>
                  <a:pt x="7314628" y="-7903"/>
                  <a:pt x="7512748" y="0"/>
                </a:cubicBezTo>
                <a:cubicBezTo>
                  <a:pt x="7710868" y="7903"/>
                  <a:pt x="7833550" y="-15825"/>
                  <a:pt x="8102116" y="0"/>
                </a:cubicBezTo>
                <a:cubicBezTo>
                  <a:pt x="8370682" y="15825"/>
                  <a:pt x="8664284" y="-29267"/>
                  <a:pt x="8806648" y="0"/>
                </a:cubicBezTo>
                <a:cubicBezTo>
                  <a:pt x="8806740" y="284083"/>
                  <a:pt x="8836858" y="492680"/>
                  <a:pt x="8806648" y="654284"/>
                </a:cubicBezTo>
                <a:cubicBezTo>
                  <a:pt x="8776438" y="815888"/>
                  <a:pt x="8803456" y="1074217"/>
                  <a:pt x="8806648" y="1243140"/>
                </a:cubicBezTo>
                <a:cubicBezTo>
                  <a:pt x="8809840" y="1412063"/>
                  <a:pt x="8782176" y="1857863"/>
                  <a:pt x="8806648" y="2028281"/>
                </a:cubicBezTo>
                <a:cubicBezTo>
                  <a:pt x="8831120" y="2198699"/>
                  <a:pt x="8840414" y="2539150"/>
                  <a:pt x="8806648" y="2747994"/>
                </a:cubicBezTo>
                <a:cubicBezTo>
                  <a:pt x="8772882" y="2956838"/>
                  <a:pt x="8792796" y="3226564"/>
                  <a:pt x="8806648" y="3533135"/>
                </a:cubicBezTo>
                <a:cubicBezTo>
                  <a:pt x="8820500" y="3839706"/>
                  <a:pt x="8811513" y="3782819"/>
                  <a:pt x="8806648" y="3991134"/>
                </a:cubicBezTo>
                <a:cubicBezTo>
                  <a:pt x="8801783" y="4199449"/>
                  <a:pt x="8825689" y="4445978"/>
                  <a:pt x="8806648" y="4579990"/>
                </a:cubicBezTo>
                <a:cubicBezTo>
                  <a:pt x="8787607" y="4714002"/>
                  <a:pt x="8775683" y="5085555"/>
                  <a:pt x="8806648" y="5299703"/>
                </a:cubicBezTo>
                <a:cubicBezTo>
                  <a:pt x="8837613" y="5513851"/>
                  <a:pt x="8813568" y="5657997"/>
                  <a:pt x="8806648" y="5888559"/>
                </a:cubicBezTo>
                <a:cubicBezTo>
                  <a:pt x="8799728" y="6119121"/>
                  <a:pt x="8815632" y="6362242"/>
                  <a:pt x="8806648" y="6542843"/>
                </a:cubicBezTo>
                <a:cubicBezTo>
                  <a:pt x="8545047" y="6537201"/>
                  <a:pt x="8387481" y="6548616"/>
                  <a:pt x="8129214" y="6542843"/>
                </a:cubicBezTo>
                <a:cubicBezTo>
                  <a:pt x="7870947" y="6537070"/>
                  <a:pt x="7800206" y="6531070"/>
                  <a:pt x="7715979" y="6542843"/>
                </a:cubicBezTo>
                <a:cubicBezTo>
                  <a:pt x="7631752" y="6554616"/>
                  <a:pt x="7160595" y="6550271"/>
                  <a:pt x="6950478" y="6542843"/>
                </a:cubicBezTo>
                <a:cubicBezTo>
                  <a:pt x="6740361" y="6535415"/>
                  <a:pt x="6499805" y="6550162"/>
                  <a:pt x="6361110" y="6542843"/>
                </a:cubicBezTo>
                <a:cubicBezTo>
                  <a:pt x="6222415" y="6535524"/>
                  <a:pt x="5896623" y="6546348"/>
                  <a:pt x="5771742" y="6542843"/>
                </a:cubicBezTo>
                <a:cubicBezTo>
                  <a:pt x="5646861" y="6539338"/>
                  <a:pt x="5309808" y="6552881"/>
                  <a:pt x="5006241" y="6542843"/>
                </a:cubicBezTo>
                <a:cubicBezTo>
                  <a:pt x="4702674" y="6532805"/>
                  <a:pt x="4676804" y="6513967"/>
                  <a:pt x="4416873" y="6542843"/>
                </a:cubicBezTo>
                <a:cubicBezTo>
                  <a:pt x="4156942" y="6571719"/>
                  <a:pt x="4022787" y="6561489"/>
                  <a:pt x="3915571" y="6542843"/>
                </a:cubicBezTo>
                <a:cubicBezTo>
                  <a:pt x="3808355" y="6524197"/>
                  <a:pt x="3444434" y="6503515"/>
                  <a:pt x="3062004" y="6542843"/>
                </a:cubicBezTo>
                <a:cubicBezTo>
                  <a:pt x="2679574" y="6582171"/>
                  <a:pt x="2673679" y="6525615"/>
                  <a:pt x="2472636" y="6542843"/>
                </a:cubicBezTo>
                <a:cubicBezTo>
                  <a:pt x="2271593" y="6560071"/>
                  <a:pt x="2235770" y="6527974"/>
                  <a:pt x="2059401" y="6542843"/>
                </a:cubicBezTo>
                <a:cubicBezTo>
                  <a:pt x="1883032" y="6557712"/>
                  <a:pt x="1659952" y="6524351"/>
                  <a:pt x="1381966" y="6542843"/>
                </a:cubicBezTo>
                <a:cubicBezTo>
                  <a:pt x="1103980" y="6561335"/>
                  <a:pt x="1135520" y="6551026"/>
                  <a:pt x="968731" y="6542843"/>
                </a:cubicBezTo>
                <a:cubicBezTo>
                  <a:pt x="801943" y="6534660"/>
                  <a:pt x="384916" y="6585112"/>
                  <a:pt x="0" y="6542843"/>
                </a:cubicBezTo>
                <a:cubicBezTo>
                  <a:pt x="1213" y="6351530"/>
                  <a:pt x="16323" y="6255498"/>
                  <a:pt x="0" y="6084844"/>
                </a:cubicBezTo>
                <a:cubicBezTo>
                  <a:pt x="-16323" y="5914190"/>
                  <a:pt x="-26093" y="5650797"/>
                  <a:pt x="0" y="5430560"/>
                </a:cubicBezTo>
                <a:cubicBezTo>
                  <a:pt x="26093" y="5210323"/>
                  <a:pt x="-18028" y="5086338"/>
                  <a:pt x="0" y="4776275"/>
                </a:cubicBezTo>
                <a:cubicBezTo>
                  <a:pt x="18028" y="4466213"/>
                  <a:pt x="-19441" y="4499567"/>
                  <a:pt x="0" y="4318276"/>
                </a:cubicBezTo>
                <a:cubicBezTo>
                  <a:pt x="19441" y="4136985"/>
                  <a:pt x="-24857" y="3952986"/>
                  <a:pt x="0" y="3598564"/>
                </a:cubicBezTo>
                <a:cubicBezTo>
                  <a:pt x="24857" y="3244142"/>
                  <a:pt x="24645" y="3080640"/>
                  <a:pt x="0" y="2813422"/>
                </a:cubicBezTo>
                <a:cubicBezTo>
                  <a:pt x="-24645" y="2546204"/>
                  <a:pt x="-4393" y="2251500"/>
                  <a:pt x="0" y="2028281"/>
                </a:cubicBezTo>
                <a:cubicBezTo>
                  <a:pt x="4393" y="1805062"/>
                  <a:pt x="9061" y="1673311"/>
                  <a:pt x="0" y="1570282"/>
                </a:cubicBezTo>
                <a:cubicBezTo>
                  <a:pt x="-9061" y="1467253"/>
                  <a:pt x="-27642" y="1158730"/>
                  <a:pt x="0" y="915998"/>
                </a:cubicBezTo>
                <a:cubicBezTo>
                  <a:pt x="27642" y="673266"/>
                  <a:pt x="-42800" y="251865"/>
                  <a:pt x="0" y="0"/>
                </a:cubicBezTo>
                <a:close/>
                <a:moveTo>
                  <a:pt x="817855" y="817855"/>
                </a:moveTo>
                <a:cubicBezTo>
                  <a:pt x="1119552" y="817248"/>
                  <a:pt x="1355558" y="814518"/>
                  <a:pt x="1541468" y="817855"/>
                </a:cubicBezTo>
                <a:cubicBezTo>
                  <a:pt x="1727378" y="821192"/>
                  <a:pt x="1862390" y="813698"/>
                  <a:pt x="1978243" y="817855"/>
                </a:cubicBezTo>
                <a:cubicBezTo>
                  <a:pt x="2094097" y="822012"/>
                  <a:pt x="2447091" y="801476"/>
                  <a:pt x="2630147" y="817855"/>
                </a:cubicBezTo>
                <a:cubicBezTo>
                  <a:pt x="2813203" y="834234"/>
                  <a:pt x="2993226" y="803254"/>
                  <a:pt x="3282050" y="817855"/>
                </a:cubicBezTo>
                <a:cubicBezTo>
                  <a:pt x="3570874" y="832456"/>
                  <a:pt x="3691610" y="816690"/>
                  <a:pt x="3933954" y="817855"/>
                </a:cubicBezTo>
                <a:cubicBezTo>
                  <a:pt x="4176298" y="819020"/>
                  <a:pt x="4504295" y="846749"/>
                  <a:pt x="4729276" y="817855"/>
                </a:cubicBezTo>
                <a:cubicBezTo>
                  <a:pt x="4954257" y="788961"/>
                  <a:pt x="5176468" y="817947"/>
                  <a:pt x="5309470" y="817855"/>
                </a:cubicBezTo>
                <a:cubicBezTo>
                  <a:pt x="5442472" y="817763"/>
                  <a:pt x="5734396" y="812779"/>
                  <a:pt x="5889664" y="817855"/>
                </a:cubicBezTo>
                <a:cubicBezTo>
                  <a:pt x="6044932" y="822931"/>
                  <a:pt x="6278430" y="835933"/>
                  <a:pt x="6613277" y="817855"/>
                </a:cubicBezTo>
                <a:cubicBezTo>
                  <a:pt x="6948124" y="799777"/>
                  <a:pt x="6983516" y="804868"/>
                  <a:pt x="7336890" y="817855"/>
                </a:cubicBezTo>
                <a:cubicBezTo>
                  <a:pt x="7690264" y="830842"/>
                  <a:pt x="7714635" y="805314"/>
                  <a:pt x="7988793" y="817855"/>
                </a:cubicBezTo>
                <a:cubicBezTo>
                  <a:pt x="7995183" y="925272"/>
                  <a:pt x="7983454" y="1139042"/>
                  <a:pt x="7988793" y="1333104"/>
                </a:cubicBezTo>
                <a:cubicBezTo>
                  <a:pt x="7994132" y="1527166"/>
                  <a:pt x="7976089" y="1818657"/>
                  <a:pt x="7988793" y="1995567"/>
                </a:cubicBezTo>
                <a:cubicBezTo>
                  <a:pt x="8001497" y="2172477"/>
                  <a:pt x="7988154" y="2273490"/>
                  <a:pt x="7988793" y="2461745"/>
                </a:cubicBezTo>
                <a:cubicBezTo>
                  <a:pt x="7989432" y="2650000"/>
                  <a:pt x="7997471" y="2725178"/>
                  <a:pt x="7988793" y="2927922"/>
                </a:cubicBezTo>
                <a:cubicBezTo>
                  <a:pt x="7980115" y="3130666"/>
                  <a:pt x="7983078" y="3364241"/>
                  <a:pt x="7988793" y="3541314"/>
                </a:cubicBezTo>
                <a:cubicBezTo>
                  <a:pt x="7994508" y="3718387"/>
                  <a:pt x="7998928" y="4101904"/>
                  <a:pt x="7988793" y="4252848"/>
                </a:cubicBezTo>
                <a:cubicBezTo>
                  <a:pt x="7978658" y="4403792"/>
                  <a:pt x="7987535" y="4588697"/>
                  <a:pt x="7988793" y="4768097"/>
                </a:cubicBezTo>
                <a:cubicBezTo>
                  <a:pt x="7990051" y="4947497"/>
                  <a:pt x="8029302" y="5375126"/>
                  <a:pt x="7988793" y="5724988"/>
                </a:cubicBezTo>
                <a:cubicBezTo>
                  <a:pt x="7667861" y="5701902"/>
                  <a:pt x="7423391" y="5699880"/>
                  <a:pt x="7265180" y="5724988"/>
                </a:cubicBezTo>
                <a:cubicBezTo>
                  <a:pt x="7106969" y="5750096"/>
                  <a:pt x="6951445" y="5696588"/>
                  <a:pt x="6684986" y="5724988"/>
                </a:cubicBezTo>
                <a:cubicBezTo>
                  <a:pt x="6418527" y="5753388"/>
                  <a:pt x="6181842" y="5692916"/>
                  <a:pt x="6033083" y="5724988"/>
                </a:cubicBezTo>
                <a:cubicBezTo>
                  <a:pt x="5884324" y="5757060"/>
                  <a:pt x="5415064" y="5716510"/>
                  <a:pt x="5237760" y="5724988"/>
                </a:cubicBezTo>
                <a:cubicBezTo>
                  <a:pt x="5060456" y="5733466"/>
                  <a:pt x="4722565" y="5692168"/>
                  <a:pt x="4514148" y="5724988"/>
                </a:cubicBezTo>
                <a:cubicBezTo>
                  <a:pt x="4305731" y="5757808"/>
                  <a:pt x="4006959" y="5742998"/>
                  <a:pt x="3862244" y="5724988"/>
                </a:cubicBezTo>
                <a:cubicBezTo>
                  <a:pt x="3717529" y="5706978"/>
                  <a:pt x="3400271" y="5709152"/>
                  <a:pt x="3210341" y="5724988"/>
                </a:cubicBezTo>
                <a:cubicBezTo>
                  <a:pt x="3020411" y="5740824"/>
                  <a:pt x="2874174" y="5723800"/>
                  <a:pt x="2773565" y="5724988"/>
                </a:cubicBezTo>
                <a:cubicBezTo>
                  <a:pt x="2672956" y="5726176"/>
                  <a:pt x="2284198" y="5700703"/>
                  <a:pt x="1978243" y="5724988"/>
                </a:cubicBezTo>
                <a:cubicBezTo>
                  <a:pt x="1672288" y="5749273"/>
                  <a:pt x="1654016" y="5738156"/>
                  <a:pt x="1541468" y="5724988"/>
                </a:cubicBezTo>
                <a:cubicBezTo>
                  <a:pt x="1428920" y="5711820"/>
                  <a:pt x="1030079" y="5694680"/>
                  <a:pt x="817855" y="5724988"/>
                </a:cubicBezTo>
                <a:cubicBezTo>
                  <a:pt x="833875" y="5494558"/>
                  <a:pt x="795487" y="5244094"/>
                  <a:pt x="817855" y="5013454"/>
                </a:cubicBezTo>
                <a:cubicBezTo>
                  <a:pt x="840223" y="4782814"/>
                  <a:pt x="839164" y="4714105"/>
                  <a:pt x="817855" y="4449133"/>
                </a:cubicBezTo>
                <a:cubicBezTo>
                  <a:pt x="796546" y="4184161"/>
                  <a:pt x="817383" y="4086694"/>
                  <a:pt x="817855" y="3737599"/>
                </a:cubicBezTo>
                <a:cubicBezTo>
                  <a:pt x="818327" y="3388504"/>
                  <a:pt x="823677" y="3376928"/>
                  <a:pt x="817855" y="3124208"/>
                </a:cubicBezTo>
                <a:cubicBezTo>
                  <a:pt x="812033" y="2871488"/>
                  <a:pt x="792872" y="2787190"/>
                  <a:pt x="817855" y="2510816"/>
                </a:cubicBezTo>
                <a:cubicBezTo>
                  <a:pt x="842838" y="2234442"/>
                  <a:pt x="847341" y="2094140"/>
                  <a:pt x="817855" y="1848353"/>
                </a:cubicBezTo>
                <a:cubicBezTo>
                  <a:pt x="788369" y="1602566"/>
                  <a:pt x="809027" y="1051393"/>
                  <a:pt x="817855" y="817855"/>
                </a:cubicBezTo>
                <a:close/>
                <a:moveTo>
                  <a:pt x="0" y="0"/>
                </a:moveTo>
                <a:cubicBezTo>
                  <a:pt x="154358" y="165789"/>
                  <a:pt x="338389" y="327391"/>
                  <a:pt x="425285" y="425285"/>
                </a:cubicBezTo>
                <a:cubicBezTo>
                  <a:pt x="512181" y="523179"/>
                  <a:pt x="717878" y="699004"/>
                  <a:pt x="817855" y="817855"/>
                </a:cubicBezTo>
                <a:moveTo>
                  <a:pt x="0" y="6542843"/>
                </a:moveTo>
                <a:cubicBezTo>
                  <a:pt x="143973" y="6421235"/>
                  <a:pt x="280552" y="6230976"/>
                  <a:pt x="392570" y="6150273"/>
                </a:cubicBezTo>
                <a:cubicBezTo>
                  <a:pt x="504588" y="6069570"/>
                  <a:pt x="665123" y="5840980"/>
                  <a:pt x="817855" y="5724988"/>
                </a:cubicBezTo>
                <a:moveTo>
                  <a:pt x="8806648" y="0"/>
                </a:moveTo>
                <a:cubicBezTo>
                  <a:pt x="8706854" y="102731"/>
                  <a:pt x="8516360" y="331590"/>
                  <a:pt x="8381363" y="425285"/>
                </a:cubicBezTo>
                <a:cubicBezTo>
                  <a:pt x="8246366" y="518980"/>
                  <a:pt x="8099294" y="689509"/>
                  <a:pt x="7988793" y="817855"/>
                </a:cubicBezTo>
                <a:moveTo>
                  <a:pt x="8806648" y="6542843"/>
                </a:moveTo>
                <a:cubicBezTo>
                  <a:pt x="8623661" y="6388930"/>
                  <a:pt x="8555182" y="6257207"/>
                  <a:pt x="8405899" y="6142094"/>
                </a:cubicBezTo>
                <a:cubicBezTo>
                  <a:pt x="8256616" y="6026981"/>
                  <a:pt x="8174693" y="5874169"/>
                  <a:pt x="7988793" y="5724988"/>
                </a:cubicBezTo>
              </a:path>
              <a:path w="8806648" h="6542843" fill="none" stroke="0" extrusionOk="0">
                <a:moveTo>
                  <a:pt x="0" y="0"/>
                </a:moveTo>
                <a:cubicBezTo>
                  <a:pt x="261928" y="24864"/>
                  <a:pt x="437379" y="36939"/>
                  <a:pt x="853567" y="0"/>
                </a:cubicBezTo>
                <a:cubicBezTo>
                  <a:pt x="1269755" y="-36939"/>
                  <a:pt x="1156048" y="18252"/>
                  <a:pt x="1266802" y="0"/>
                </a:cubicBezTo>
                <a:cubicBezTo>
                  <a:pt x="1377557" y="-18252"/>
                  <a:pt x="1782823" y="2502"/>
                  <a:pt x="2032303" y="0"/>
                </a:cubicBezTo>
                <a:cubicBezTo>
                  <a:pt x="2281783" y="-2502"/>
                  <a:pt x="2307053" y="13330"/>
                  <a:pt x="2445538" y="0"/>
                </a:cubicBezTo>
                <a:cubicBezTo>
                  <a:pt x="2584024" y="-13330"/>
                  <a:pt x="2661251" y="13744"/>
                  <a:pt x="2858773" y="0"/>
                </a:cubicBezTo>
                <a:cubicBezTo>
                  <a:pt x="3056296" y="-13744"/>
                  <a:pt x="3234609" y="-26332"/>
                  <a:pt x="3448141" y="0"/>
                </a:cubicBezTo>
                <a:cubicBezTo>
                  <a:pt x="3661673" y="26332"/>
                  <a:pt x="3802363" y="12857"/>
                  <a:pt x="3949443" y="0"/>
                </a:cubicBezTo>
                <a:cubicBezTo>
                  <a:pt x="4096523" y="-12857"/>
                  <a:pt x="4257651" y="7694"/>
                  <a:pt x="4538811" y="0"/>
                </a:cubicBezTo>
                <a:cubicBezTo>
                  <a:pt x="4819971" y="-7694"/>
                  <a:pt x="4940393" y="15777"/>
                  <a:pt x="5128179" y="0"/>
                </a:cubicBezTo>
                <a:cubicBezTo>
                  <a:pt x="5315965" y="-15777"/>
                  <a:pt x="5573011" y="13770"/>
                  <a:pt x="5893680" y="0"/>
                </a:cubicBezTo>
                <a:cubicBezTo>
                  <a:pt x="6214349" y="-13770"/>
                  <a:pt x="6177541" y="-12258"/>
                  <a:pt x="6306915" y="0"/>
                </a:cubicBezTo>
                <a:cubicBezTo>
                  <a:pt x="6436290" y="12258"/>
                  <a:pt x="6636155" y="-18769"/>
                  <a:pt x="6720150" y="0"/>
                </a:cubicBezTo>
                <a:cubicBezTo>
                  <a:pt x="6804146" y="18769"/>
                  <a:pt x="7104640" y="18701"/>
                  <a:pt x="7309518" y="0"/>
                </a:cubicBezTo>
                <a:cubicBezTo>
                  <a:pt x="7514396" y="-18701"/>
                  <a:pt x="7878582" y="-36262"/>
                  <a:pt x="8163085" y="0"/>
                </a:cubicBezTo>
                <a:cubicBezTo>
                  <a:pt x="8447588" y="36262"/>
                  <a:pt x="8624960" y="27984"/>
                  <a:pt x="8806648" y="0"/>
                </a:cubicBezTo>
                <a:cubicBezTo>
                  <a:pt x="8801524" y="180726"/>
                  <a:pt x="8784673" y="310805"/>
                  <a:pt x="8806648" y="457999"/>
                </a:cubicBezTo>
                <a:cubicBezTo>
                  <a:pt x="8828623" y="605193"/>
                  <a:pt x="8810888" y="773086"/>
                  <a:pt x="8806648" y="915998"/>
                </a:cubicBezTo>
                <a:cubicBezTo>
                  <a:pt x="8802408" y="1058910"/>
                  <a:pt x="8808298" y="1204416"/>
                  <a:pt x="8806648" y="1373997"/>
                </a:cubicBezTo>
                <a:cubicBezTo>
                  <a:pt x="8804998" y="1543578"/>
                  <a:pt x="8784961" y="1716798"/>
                  <a:pt x="8806648" y="1831996"/>
                </a:cubicBezTo>
                <a:cubicBezTo>
                  <a:pt x="8828335" y="1947194"/>
                  <a:pt x="8825662" y="2154579"/>
                  <a:pt x="8806648" y="2355423"/>
                </a:cubicBezTo>
                <a:cubicBezTo>
                  <a:pt x="8787634" y="2556267"/>
                  <a:pt x="8774144" y="2831279"/>
                  <a:pt x="8806648" y="3009708"/>
                </a:cubicBezTo>
                <a:cubicBezTo>
                  <a:pt x="8839152" y="3188137"/>
                  <a:pt x="8796495" y="3439956"/>
                  <a:pt x="8806648" y="3598564"/>
                </a:cubicBezTo>
                <a:cubicBezTo>
                  <a:pt x="8816801" y="3757172"/>
                  <a:pt x="8777917" y="4008843"/>
                  <a:pt x="8806648" y="4187420"/>
                </a:cubicBezTo>
                <a:cubicBezTo>
                  <a:pt x="8835379" y="4365997"/>
                  <a:pt x="8808439" y="4523821"/>
                  <a:pt x="8806648" y="4645419"/>
                </a:cubicBezTo>
                <a:cubicBezTo>
                  <a:pt x="8804857" y="4767017"/>
                  <a:pt x="8820891" y="4998828"/>
                  <a:pt x="8806648" y="5234274"/>
                </a:cubicBezTo>
                <a:cubicBezTo>
                  <a:pt x="8792405" y="5469720"/>
                  <a:pt x="8802210" y="5720085"/>
                  <a:pt x="8806648" y="5888559"/>
                </a:cubicBezTo>
                <a:cubicBezTo>
                  <a:pt x="8811086" y="6057033"/>
                  <a:pt x="8807874" y="6341330"/>
                  <a:pt x="8806648" y="6542843"/>
                </a:cubicBezTo>
                <a:cubicBezTo>
                  <a:pt x="8635068" y="6520412"/>
                  <a:pt x="8339099" y="6515235"/>
                  <a:pt x="8129214" y="6542843"/>
                </a:cubicBezTo>
                <a:cubicBezTo>
                  <a:pt x="7919329" y="6570451"/>
                  <a:pt x="7736641" y="6530262"/>
                  <a:pt x="7539846" y="6542843"/>
                </a:cubicBezTo>
                <a:cubicBezTo>
                  <a:pt x="7343051" y="6555424"/>
                  <a:pt x="7081391" y="6539259"/>
                  <a:pt x="6686278" y="6542843"/>
                </a:cubicBezTo>
                <a:cubicBezTo>
                  <a:pt x="6291165" y="6546427"/>
                  <a:pt x="6210966" y="6583929"/>
                  <a:pt x="5832711" y="6542843"/>
                </a:cubicBezTo>
                <a:cubicBezTo>
                  <a:pt x="5454456" y="6501757"/>
                  <a:pt x="5463103" y="6543453"/>
                  <a:pt x="5331409" y="6542843"/>
                </a:cubicBezTo>
                <a:cubicBezTo>
                  <a:pt x="5199715" y="6542233"/>
                  <a:pt x="4702225" y="6524295"/>
                  <a:pt x="4477842" y="6542843"/>
                </a:cubicBezTo>
                <a:cubicBezTo>
                  <a:pt x="4253459" y="6561391"/>
                  <a:pt x="4049046" y="6545310"/>
                  <a:pt x="3888474" y="6542843"/>
                </a:cubicBezTo>
                <a:cubicBezTo>
                  <a:pt x="3727902" y="6540376"/>
                  <a:pt x="3579370" y="6531940"/>
                  <a:pt x="3387172" y="6542843"/>
                </a:cubicBezTo>
                <a:cubicBezTo>
                  <a:pt x="3194974" y="6553746"/>
                  <a:pt x="2897359" y="6546300"/>
                  <a:pt x="2621671" y="6542843"/>
                </a:cubicBezTo>
                <a:cubicBezTo>
                  <a:pt x="2345983" y="6539386"/>
                  <a:pt x="2030613" y="6533285"/>
                  <a:pt x="1768104" y="6542843"/>
                </a:cubicBezTo>
                <a:cubicBezTo>
                  <a:pt x="1505595" y="6552401"/>
                  <a:pt x="1513882" y="6520064"/>
                  <a:pt x="1266802" y="6542843"/>
                </a:cubicBezTo>
                <a:cubicBezTo>
                  <a:pt x="1019722" y="6565622"/>
                  <a:pt x="492841" y="6523134"/>
                  <a:pt x="0" y="6542843"/>
                </a:cubicBezTo>
                <a:cubicBezTo>
                  <a:pt x="22470" y="6205674"/>
                  <a:pt x="26123" y="5965722"/>
                  <a:pt x="0" y="5757702"/>
                </a:cubicBezTo>
                <a:cubicBezTo>
                  <a:pt x="-26123" y="5549682"/>
                  <a:pt x="-27187" y="5383996"/>
                  <a:pt x="0" y="5103418"/>
                </a:cubicBezTo>
                <a:cubicBezTo>
                  <a:pt x="27187" y="4822840"/>
                  <a:pt x="7370" y="4639865"/>
                  <a:pt x="0" y="4318276"/>
                </a:cubicBezTo>
                <a:cubicBezTo>
                  <a:pt x="-7370" y="3996687"/>
                  <a:pt x="-1952" y="3963182"/>
                  <a:pt x="0" y="3860277"/>
                </a:cubicBezTo>
                <a:cubicBezTo>
                  <a:pt x="1952" y="3757372"/>
                  <a:pt x="-1953" y="3498564"/>
                  <a:pt x="0" y="3402278"/>
                </a:cubicBezTo>
                <a:cubicBezTo>
                  <a:pt x="1953" y="3305992"/>
                  <a:pt x="-10122" y="3026731"/>
                  <a:pt x="0" y="2682566"/>
                </a:cubicBezTo>
                <a:cubicBezTo>
                  <a:pt x="10122" y="2338401"/>
                  <a:pt x="32832" y="2246330"/>
                  <a:pt x="0" y="1962853"/>
                </a:cubicBezTo>
                <a:cubicBezTo>
                  <a:pt x="-32832" y="1679376"/>
                  <a:pt x="-3022" y="1648737"/>
                  <a:pt x="0" y="1504854"/>
                </a:cubicBezTo>
                <a:cubicBezTo>
                  <a:pt x="3022" y="1360971"/>
                  <a:pt x="25782" y="1098315"/>
                  <a:pt x="0" y="850570"/>
                </a:cubicBezTo>
                <a:cubicBezTo>
                  <a:pt x="-25782" y="602825"/>
                  <a:pt x="1365" y="352340"/>
                  <a:pt x="0" y="0"/>
                </a:cubicBezTo>
                <a:close/>
                <a:moveTo>
                  <a:pt x="817855" y="817855"/>
                </a:moveTo>
                <a:cubicBezTo>
                  <a:pt x="1127876" y="857104"/>
                  <a:pt x="1302438" y="815643"/>
                  <a:pt x="1613177" y="817855"/>
                </a:cubicBezTo>
                <a:cubicBezTo>
                  <a:pt x="1923916" y="820067"/>
                  <a:pt x="1840831" y="812620"/>
                  <a:pt x="2049953" y="817855"/>
                </a:cubicBezTo>
                <a:cubicBezTo>
                  <a:pt x="2259075" y="823090"/>
                  <a:pt x="2579687" y="781710"/>
                  <a:pt x="2845275" y="817855"/>
                </a:cubicBezTo>
                <a:cubicBezTo>
                  <a:pt x="3110863" y="854000"/>
                  <a:pt x="3146403" y="810233"/>
                  <a:pt x="3353759" y="817855"/>
                </a:cubicBezTo>
                <a:cubicBezTo>
                  <a:pt x="3561115" y="825477"/>
                  <a:pt x="3775391" y="786542"/>
                  <a:pt x="4005663" y="817855"/>
                </a:cubicBezTo>
                <a:cubicBezTo>
                  <a:pt x="4235935" y="849168"/>
                  <a:pt x="4313226" y="833833"/>
                  <a:pt x="4585857" y="817855"/>
                </a:cubicBezTo>
                <a:cubicBezTo>
                  <a:pt x="4858488" y="801877"/>
                  <a:pt x="4938820" y="789952"/>
                  <a:pt x="5237760" y="817855"/>
                </a:cubicBezTo>
                <a:cubicBezTo>
                  <a:pt x="5536700" y="845758"/>
                  <a:pt x="5769210" y="813400"/>
                  <a:pt x="6033083" y="817855"/>
                </a:cubicBezTo>
                <a:cubicBezTo>
                  <a:pt x="6296956" y="822310"/>
                  <a:pt x="6508503" y="782785"/>
                  <a:pt x="6828405" y="817855"/>
                </a:cubicBezTo>
                <a:cubicBezTo>
                  <a:pt x="7148307" y="852925"/>
                  <a:pt x="7201034" y="842952"/>
                  <a:pt x="7336890" y="817855"/>
                </a:cubicBezTo>
                <a:cubicBezTo>
                  <a:pt x="7472747" y="792758"/>
                  <a:pt x="7773514" y="848508"/>
                  <a:pt x="7988793" y="817855"/>
                </a:cubicBezTo>
                <a:cubicBezTo>
                  <a:pt x="8010610" y="956810"/>
                  <a:pt x="7967278" y="1096277"/>
                  <a:pt x="7988793" y="1284033"/>
                </a:cubicBezTo>
                <a:cubicBezTo>
                  <a:pt x="8010308" y="1471789"/>
                  <a:pt x="7971003" y="1634152"/>
                  <a:pt x="7988793" y="1750210"/>
                </a:cubicBezTo>
                <a:cubicBezTo>
                  <a:pt x="8006583" y="1866268"/>
                  <a:pt x="7991830" y="2017762"/>
                  <a:pt x="7988793" y="2265459"/>
                </a:cubicBezTo>
                <a:cubicBezTo>
                  <a:pt x="7985756" y="2513156"/>
                  <a:pt x="7967111" y="2701079"/>
                  <a:pt x="7988793" y="2927922"/>
                </a:cubicBezTo>
                <a:cubicBezTo>
                  <a:pt x="8010475" y="3154765"/>
                  <a:pt x="7979516" y="3421906"/>
                  <a:pt x="7988793" y="3590385"/>
                </a:cubicBezTo>
                <a:cubicBezTo>
                  <a:pt x="7998070" y="3758864"/>
                  <a:pt x="7992558" y="3892731"/>
                  <a:pt x="7988793" y="4056563"/>
                </a:cubicBezTo>
                <a:cubicBezTo>
                  <a:pt x="7985028" y="4220395"/>
                  <a:pt x="7992511" y="4413327"/>
                  <a:pt x="7988793" y="4719026"/>
                </a:cubicBezTo>
                <a:cubicBezTo>
                  <a:pt x="7985075" y="5024725"/>
                  <a:pt x="7990932" y="5513606"/>
                  <a:pt x="7988793" y="5724988"/>
                </a:cubicBezTo>
                <a:cubicBezTo>
                  <a:pt x="7813849" y="5723112"/>
                  <a:pt x="7662913" y="5742351"/>
                  <a:pt x="7480308" y="5724988"/>
                </a:cubicBezTo>
                <a:cubicBezTo>
                  <a:pt x="7297704" y="5707625"/>
                  <a:pt x="7121041" y="5704820"/>
                  <a:pt x="6900114" y="5724988"/>
                </a:cubicBezTo>
                <a:cubicBezTo>
                  <a:pt x="6679187" y="5745156"/>
                  <a:pt x="6498000" y="5696950"/>
                  <a:pt x="6104792" y="5724988"/>
                </a:cubicBezTo>
                <a:cubicBezTo>
                  <a:pt x="5711584" y="5753026"/>
                  <a:pt x="5737784" y="5727144"/>
                  <a:pt x="5452889" y="5724988"/>
                </a:cubicBezTo>
                <a:cubicBezTo>
                  <a:pt x="5167994" y="5722832"/>
                  <a:pt x="5099689" y="5716370"/>
                  <a:pt x="4872694" y="5724988"/>
                </a:cubicBezTo>
                <a:cubicBezTo>
                  <a:pt x="4645700" y="5733606"/>
                  <a:pt x="4507623" y="5735370"/>
                  <a:pt x="4364210" y="5724988"/>
                </a:cubicBezTo>
                <a:cubicBezTo>
                  <a:pt x="4220797" y="5714606"/>
                  <a:pt x="4072290" y="5730036"/>
                  <a:pt x="3927434" y="5724988"/>
                </a:cubicBezTo>
                <a:cubicBezTo>
                  <a:pt x="3782578" y="5719940"/>
                  <a:pt x="3587022" y="5731309"/>
                  <a:pt x="3490659" y="5724988"/>
                </a:cubicBezTo>
                <a:cubicBezTo>
                  <a:pt x="3394296" y="5718667"/>
                  <a:pt x="2936529" y="5688379"/>
                  <a:pt x="2695337" y="5724988"/>
                </a:cubicBezTo>
                <a:cubicBezTo>
                  <a:pt x="2454145" y="5761597"/>
                  <a:pt x="2348072" y="5713336"/>
                  <a:pt x="2115143" y="5724988"/>
                </a:cubicBezTo>
                <a:cubicBezTo>
                  <a:pt x="1882214" y="5736640"/>
                  <a:pt x="1724441" y="5699870"/>
                  <a:pt x="1606658" y="5724988"/>
                </a:cubicBezTo>
                <a:cubicBezTo>
                  <a:pt x="1488876" y="5750106"/>
                  <a:pt x="1189984" y="5759486"/>
                  <a:pt x="817855" y="5724988"/>
                </a:cubicBezTo>
                <a:cubicBezTo>
                  <a:pt x="850080" y="5490563"/>
                  <a:pt x="789867" y="5334145"/>
                  <a:pt x="817855" y="5062525"/>
                </a:cubicBezTo>
                <a:cubicBezTo>
                  <a:pt x="845843" y="4790905"/>
                  <a:pt x="811250" y="4608604"/>
                  <a:pt x="817855" y="4350991"/>
                </a:cubicBezTo>
                <a:cubicBezTo>
                  <a:pt x="824460" y="4093378"/>
                  <a:pt x="827887" y="3837896"/>
                  <a:pt x="817855" y="3639456"/>
                </a:cubicBezTo>
                <a:cubicBezTo>
                  <a:pt x="807823" y="3441017"/>
                  <a:pt x="813858" y="3355914"/>
                  <a:pt x="817855" y="3075136"/>
                </a:cubicBezTo>
                <a:cubicBezTo>
                  <a:pt x="821852" y="2794358"/>
                  <a:pt x="805898" y="2820395"/>
                  <a:pt x="817855" y="2608959"/>
                </a:cubicBezTo>
                <a:cubicBezTo>
                  <a:pt x="829812" y="2397523"/>
                  <a:pt x="814673" y="2197981"/>
                  <a:pt x="817855" y="2093710"/>
                </a:cubicBezTo>
                <a:cubicBezTo>
                  <a:pt x="821037" y="1989439"/>
                  <a:pt x="819917" y="1761388"/>
                  <a:pt x="817855" y="1578461"/>
                </a:cubicBezTo>
                <a:cubicBezTo>
                  <a:pt x="815793" y="1395534"/>
                  <a:pt x="808147" y="990807"/>
                  <a:pt x="817855" y="817855"/>
                </a:cubicBezTo>
                <a:close/>
                <a:moveTo>
                  <a:pt x="0" y="0"/>
                </a:moveTo>
                <a:cubicBezTo>
                  <a:pt x="72030" y="104917"/>
                  <a:pt x="217598" y="213144"/>
                  <a:pt x="384392" y="384392"/>
                </a:cubicBezTo>
                <a:cubicBezTo>
                  <a:pt x="551186" y="555640"/>
                  <a:pt x="745638" y="710761"/>
                  <a:pt x="817855" y="817855"/>
                </a:cubicBezTo>
                <a:moveTo>
                  <a:pt x="0" y="6542843"/>
                </a:moveTo>
                <a:cubicBezTo>
                  <a:pt x="122631" y="6458938"/>
                  <a:pt x="327077" y="6232616"/>
                  <a:pt x="400749" y="6142094"/>
                </a:cubicBezTo>
                <a:cubicBezTo>
                  <a:pt x="474421" y="6051572"/>
                  <a:pt x="655907" y="5848350"/>
                  <a:pt x="817855" y="5724988"/>
                </a:cubicBezTo>
                <a:moveTo>
                  <a:pt x="8806648" y="0"/>
                </a:moveTo>
                <a:cubicBezTo>
                  <a:pt x="8671757" y="139497"/>
                  <a:pt x="8534522" y="256091"/>
                  <a:pt x="8414078" y="392570"/>
                </a:cubicBezTo>
                <a:cubicBezTo>
                  <a:pt x="8293634" y="529049"/>
                  <a:pt x="8149645" y="681842"/>
                  <a:pt x="7988793" y="817855"/>
                </a:cubicBezTo>
                <a:moveTo>
                  <a:pt x="8806648" y="6542843"/>
                </a:moveTo>
                <a:cubicBezTo>
                  <a:pt x="8654019" y="6414936"/>
                  <a:pt x="8585908" y="6356399"/>
                  <a:pt x="8414078" y="6150273"/>
                </a:cubicBezTo>
                <a:cubicBezTo>
                  <a:pt x="8242248" y="5944147"/>
                  <a:pt x="8178087" y="5913996"/>
                  <a:pt x="7988793" y="5724988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932319142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0" b="1" dirty="0">
                <a:ln w="22225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sz="8000" b="1" dirty="0">
              <a:ln w="22225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8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93817B-0782-4FDA-B4C1-C7F5349A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94" y="365126"/>
            <a:ext cx="288801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Elisabetta Gonzaga, </a:t>
            </a:r>
            <a:b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1503, Oil on wood, </a:t>
            </a:r>
            <a:b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x 37 cm,</a:t>
            </a:r>
            <a:b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Galleria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Uffizi, Florence, Italy</a:t>
            </a:r>
            <a:b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https://upload.wikimedia.org/wikipedia/commons/2/2a/Raffaello_-_ElisabettaGonzaga.jpg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B38149F-5EB2-4909-8C59-35FD8398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56" y="0"/>
            <a:ext cx="4743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8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E4C22B-26BD-4F9F-B3BE-E19905840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951"/>
            <a:ext cx="9144000" cy="41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C794EE-6A55-42B5-AC4F-9D02F2D1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5076"/>
            <a:ext cx="7886700" cy="1029809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https://upload.wikimedia.org/wikipedia/commons/d/d7/Raffaello_Sanzio_-_Elisabetta_Gonzaga_-_WGA18618_%281%29.jpg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044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25FC072-800E-4248-80B5-81D65B9E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446"/>
            <a:ext cx="9144000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0180E8-79C5-4CA5-8CEA-C3020DBA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1910"/>
            <a:ext cx="7886700" cy="1251751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https://commons.wikimedia.org/wiki/Category:Elisabetta_Gonzaga_by_Raphael#/media/File:Elisabetta_Gonzaga_by_Raphael_-_crop.jpg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8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03BE-012A-4762-A6E4-5D318E2F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342" y="365126"/>
            <a:ext cx="3051206" cy="1325563"/>
          </a:xfrm>
        </p:spPr>
        <p:txBody>
          <a:bodyPr>
            <a:normAutofit fontScale="90000"/>
          </a:bodyPr>
          <a:lstStyle/>
          <a:p>
            <a:pPr algn="r"/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Portrait of a Woman (La Donna Gravida), </a:t>
            </a:r>
            <a:r>
              <a:rPr lang="it-IT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1505-06, Oil on panel, 66 x 52 cm, Galleria Palatina (Palazzo Pitti), Florence, Italy</a:t>
            </a:r>
            <a:br>
              <a:rPr lang="it-IT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https://upload.wikimedia.org/wikipedia/commons/f/fe/Raphael-LaDonnaGravida%281505-1506%29.jpg</a:t>
            </a:r>
            <a:r>
              <a:rPr lang="it-IT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1E9DF3-A983-4561-A08B-EBF30F601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2" y="0"/>
            <a:ext cx="523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0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BB0D-8B46-4626-B07D-3146CF3E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66" y="365126"/>
            <a:ext cx="2932684" cy="1325563"/>
          </a:xfrm>
        </p:spPr>
        <p:txBody>
          <a:bodyPr>
            <a:normAutofit fontScale="90000"/>
          </a:bodyPr>
          <a:lstStyle/>
          <a:p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Lady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Unicorn,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1505, Oil on wood, 65 x 51 cm, Galleria Borghese, Rome, Italy</a:t>
            </a:r>
            <a:b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https://upload.wikimedia.org/wikipedia/commons/5/5a/Raffael_046.jpg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FF862F6-E7A2-4586-B2FC-B90B9877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85" y="0"/>
            <a:ext cx="531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0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1635-1AE5-458F-B7C0-0FE8DFDF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https://borghese.gallery/collection/paintings/portrait-of-young-woman-with-unicorn.html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0" name="Picture 2" descr="Portrait of Young Woman with Unicorn by Raphael: history, analysis, secrets">
            <a:extLst>
              <a:ext uri="{FF2B5EF4-FFF2-40B4-BE49-F238E27FC236}">
                <a16:creationId xmlns:a16="http://schemas.microsoft.com/office/drawing/2014/main" id="{7F6CB4CF-32C3-4E21-BB87-68BCE894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649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9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4C51-C194-43E4-A6E5-E7D41CC9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108849" cy="1325563"/>
          </a:xfrm>
        </p:spPr>
        <p:txBody>
          <a:bodyPr>
            <a:normAutofit fontScale="90000"/>
          </a:bodyPr>
          <a:lstStyle/>
          <a:p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Portrait of Maddalena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Doni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1504-07, Oil on panel, 63 x 45 cm, Galleria </a:t>
            </a:r>
            <a:r>
              <a:rPr lang="en-US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Uffizi, Florence, Italy</a:t>
            </a:r>
            <a:b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https://commons.m.wikimedia.org/wiki/Category:Magdalena_Strozzi%27s_portrait_paintings_by_Raffaello_Sanzio#/media/File%3AMaddalena_Strozzi.jpg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D8EF688-7ACF-4AB5-978B-8BB600C19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60" y="0"/>
            <a:ext cx="4691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6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4762940C-1D26-44C9-891C-FD45F7410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7593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B5E36D-5062-48B4-B40A-5B99F4A8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7623"/>
            <a:ext cx="7886700" cy="1340528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Portraits of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Agnolo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Maddalena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1504-07, Oil on panel, 63 x 45 cm (each), Galleria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Uffizi, Florence, Italy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https://www.uffizi.it/en/artworks/portraits-doni-raffaello#&amp;gid=1&amp;pid=8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04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1082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Elisabetta Gonzaga,  c. 1503, Oil on wood,  53 x 37 cm, Galleria degli Uffizi, Florence, Italy https://upload.wikimedia.org/wikipedia/commons/2/2a/Raffaello_-_ElisabettaGonzaga.jpg  </vt:lpstr>
      <vt:lpstr>https://upload.wikimedia.org/wikipedia/commons/d/d7/Raffaello_Sanzio_-_Elisabetta_Gonzaga_-_WGA18618_%281%29.jpg </vt:lpstr>
      <vt:lpstr>https://commons.wikimedia.org/wiki/Category:Elisabetta_Gonzaga_by_Raphael#/media/File:Elisabetta_Gonzaga_by_Raphael_-_crop.jpg </vt:lpstr>
      <vt:lpstr>                           Portrait of a Woman (La Donna Gravida), 1505-06, Oil on panel, 66 x 52 cm, Galleria Palatina (Palazzo Pitti), Florence, Italy https://upload.wikimedia.org/wikipedia/commons/f/fe/Raphael-LaDonnaGravida%281505-1506%29.jpg </vt:lpstr>
      <vt:lpstr>                               Lady with a Unicorn, c. 1505, Oil on wood, 65 x 51 cm, Galleria Borghese, Rome, Italy https://upload.wikimedia.org/wikipedia/commons/5/5a/Raffael_046.jpg </vt:lpstr>
      <vt:lpstr>                                                     https://borghese.gallery/collection/paintings/portrait-of-young-woman-with-unicorn.html </vt:lpstr>
      <vt:lpstr>                              Portrait of Maddalena Doni, 1504-07, Oil on panel, 63 x 45 cm, Galleria degli Uffizi, Florence, Italy https://commons.m.wikimedia.org/wiki/Category:Magdalena_Strozzi%27s_portrait_paintings_by_Raffaello_Sanzio#/media/File%3AMaddalena_Strozzi.jpg </vt:lpstr>
      <vt:lpstr>Portraits of Agnolo and Maddalena Doni, 1504-07, Oil on panel, 63 x 45 cm (each), Galleria degli Uffizi, Florence, Italy https://www.uffizi.it/en/artworks/portraits-doni-raffaello#&amp;gid=1&amp;pid=8 </vt:lpstr>
      <vt:lpstr>                                Portrait of a Woman (La Muta), 1507, Oil on wood, 64 x 48 cm, Galleria Nazionale delle Marche, Urbino, Italy https://upload.wikimedia.org/wikipedia/commons/d/d2/Raffaello%2C_la_muta.jpg </vt:lpstr>
      <vt:lpstr>                              Woman with a Veil (La Donna Velata), 1516, Oil on canvas, 82 x 60 cm, Galleria Palatina (Palazzo Pitti), Florence, Italy https://en.wikipedia.org/wiki/La_velata#/media/File:La_velada,_por_Rafael.jpg </vt:lpstr>
      <vt:lpstr>                                                https://en.wikipedia.org/wiki/File:La_donna_velata_(detail).jpg </vt:lpstr>
      <vt:lpstr>https://upload.wikimedia.org/wikipedia/commons/3/30/Rapha%C3%ABl_-_La_Velata.jpg </vt:lpstr>
      <vt:lpstr>                         Portrait of Dona Isabel de Requesens, Vice-Queen of Naples, 1518, Oil on wood transferred to canvas, 120 x 95 cm,Musée du Louvre, Paris, France https://upload.wikimedia.org/wikipedia/commons/0/08/Rafael_-_Retrato_de_Isabel_de_Requesens.jpg </vt:lpstr>
      <vt:lpstr>                                               https://twitter.com/revizorsb/status/1298704313804627972 </vt:lpstr>
      <vt:lpstr>                               Portrait of a Woman - La Fornarina, about 1519–20, Oil on Panel, 85x60 cm, Galleria Nazionale di Arte Antica (GNAA), Palazzo Barberini, Rome, Italy https://commons.wikimedia.org/wiki/File:Fornarina.jpg </vt:lpstr>
      <vt:lpstr>                                                       https://www.nationalgallery.org.uk/exhibitions/the-credit-suisse-exhibition-raphael/a-brief-introduction-to-raphaels-life-and-times  </vt:lpstr>
      <vt:lpstr>https://commons.wikimedia.org/wiki/File:Fornarina_03.jpg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Amalia Spiliakou</dc:creator>
  <cp:lastModifiedBy>Amalia Spiliakou</cp:lastModifiedBy>
  <cp:revision>1</cp:revision>
  <dcterms:created xsi:type="dcterms:W3CDTF">2022-02-20T18:09:37Z</dcterms:created>
  <dcterms:modified xsi:type="dcterms:W3CDTF">2022-02-20T19:34:38Z</dcterms:modified>
</cp:coreProperties>
</file>