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72" r:id="rId4"/>
    <p:sldId id="264" r:id="rId5"/>
    <p:sldId id="270" r:id="rId6"/>
    <p:sldId id="265" r:id="rId7"/>
    <p:sldId id="268" r:id="rId8"/>
    <p:sldId id="266" r:id="rId9"/>
    <p:sldId id="262" r:id="rId10"/>
    <p:sldId id="263" r:id="rId11"/>
    <p:sldId id="261" r:id="rId12"/>
    <p:sldId id="267" r:id="rId13"/>
    <p:sldId id="259" r:id="rId14"/>
    <p:sldId id="271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A3BE95-A7FA-48B1-95B6-74D1EE75B543}" v="7" dt="2026-05-08T06:55:22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3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lia Spiliakou" userId="f4bd6b91a0b5818a" providerId="LiveId" clId="{A7A9D5DB-FA68-43A1-B042-EE3BD4885848}"/>
    <pc:docChg chg="undo custSel addSld modSld">
      <pc:chgData name="Amalia Spiliakou" userId="f4bd6b91a0b5818a" providerId="LiveId" clId="{A7A9D5DB-FA68-43A1-B042-EE3BD4885848}" dt="2026-05-08T06:55:37.509" v="87" actId="6549"/>
      <pc:docMkLst>
        <pc:docMk/>
      </pc:docMkLst>
      <pc:sldChg chg="modSp mod">
        <pc:chgData name="Amalia Spiliakou" userId="f4bd6b91a0b5818a" providerId="LiveId" clId="{A7A9D5DB-FA68-43A1-B042-EE3BD4885848}" dt="2026-05-08T06:55:37.509" v="87" actId="6549"/>
        <pc:sldMkLst>
          <pc:docMk/>
          <pc:sldMk cId="239090783" sldId="258"/>
        </pc:sldMkLst>
        <pc:spChg chg="mod">
          <ac:chgData name="Amalia Spiliakou" userId="f4bd6b91a0b5818a" providerId="LiveId" clId="{A7A9D5DB-FA68-43A1-B042-EE3BD4885848}" dt="2026-05-08T06:55:37.509" v="87" actId="6549"/>
          <ac:spMkLst>
            <pc:docMk/>
            <pc:sldMk cId="239090783" sldId="258"/>
            <ac:spMk id="2" creationId="{B0DE2172-EC55-467B-A5E8-8525FEBD35CB}"/>
          </ac:spMkLst>
        </pc:spChg>
      </pc:sldChg>
      <pc:sldChg chg="addSp delSp modSp new mod setBg">
        <pc:chgData name="Amalia Spiliakou" userId="f4bd6b91a0b5818a" providerId="LiveId" clId="{A7A9D5DB-FA68-43A1-B042-EE3BD4885848}" dt="2026-05-08T06:55:30.649" v="85" actId="14100"/>
        <pc:sldMkLst>
          <pc:docMk/>
          <pc:sldMk cId="1822093193" sldId="272"/>
        </pc:sldMkLst>
        <pc:spChg chg="mod">
          <ac:chgData name="Amalia Spiliakou" userId="f4bd6b91a0b5818a" providerId="LiveId" clId="{A7A9D5DB-FA68-43A1-B042-EE3BD4885848}" dt="2026-05-08T06:55:30.649" v="85" actId="14100"/>
          <ac:spMkLst>
            <pc:docMk/>
            <pc:sldMk cId="1822093193" sldId="272"/>
            <ac:spMk id="2" creationId="{7E035722-0282-745F-952E-8F7EA8E3FCD2}"/>
          </ac:spMkLst>
        </pc:spChg>
        <pc:picChg chg="add del mod">
          <ac:chgData name="Amalia Spiliakou" userId="f4bd6b91a0b5818a" providerId="LiveId" clId="{A7A9D5DB-FA68-43A1-B042-EE3BD4885848}" dt="2026-05-08T06:50:42.079" v="6" actId="478"/>
          <ac:picMkLst>
            <pc:docMk/>
            <pc:sldMk cId="1822093193" sldId="272"/>
            <ac:picMk id="3" creationId="{0FF6D32E-45C2-E842-74CE-398D72E49A25}"/>
          </ac:picMkLst>
        </pc:picChg>
        <pc:picChg chg="add mod">
          <ac:chgData name="Amalia Spiliakou" userId="f4bd6b91a0b5818a" providerId="LiveId" clId="{A7A9D5DB-FA68-43A1-B042-EE3BD4885848}" dt="2026-05-08T06:50:53.138" v="10" actId="14100"/>
          <ac:picMkLst>
            <pc:docMk/>
            <pc:sldMk cId="1822093193" sldId="272"/>
            <ac:picMk id="4" creationId="{AF7E67C6-8888-B754-6524-01D9B7E65F4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21A5-5776-A719-7774-B7EAE5000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C00682-517E-31AB-1680-19AB986E9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30A27-B4D9-38F8-6F99-E47F71D96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8C10-9996-4B01-BC2B-75D8AD07226B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6E7EC-E348-A62B-0D32-D52D4B48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D2265-CD1B-1EDE-F2CC-D4BE9747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BD37-74A0-4100-869B-48242C1417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544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1B1B-32A7-ED6D-A9C1-3CFF702C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785EA-2318-661E-6D3F-6A21F8F71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B13C9-9077-DEBB-99EB-FA9A8335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8C10-9996-4B01-BC2B-75D8AD07226B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BD3E6-4A47-3016-31C4-2040C154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EED68-2132-2E04-03B0-A7D5813FF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BD37-74A0-4100-869B-48242C1417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549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87A285-5AC2-A37D-E6DE-6B92D2858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E3555B-1A4B-B0C9-8A03-6DD926E7A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447B4-0F28-42A7-23FA-45AE681B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8C10-9996-4B01-BC2B-75D8AD07226B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C5FB-AE53-ABDD-8321-3A027FF0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D1444-8D4F-06DC-790D-2DC5DE37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BD37-74A0-4100-869B-48242C1417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3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799F-BFAB-06F6-82DA-434A27E6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3C7F4-413C-92C9-C699-BEC2A4DC9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15EB4-8C3B-AA15-D905-F496EE437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8C10-9996-4B01-BC2B-75D8AD07226B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F59C1-57ED-9D99-2ADE-D16DD4BD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C14D7-B7A1-C8BA-31A2-4E5610B8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BD37-74A0-4100-869B-48242C1417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046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26AE0-0753-8E45-E972-1407D51C7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6052C-BDB7-061C-FC56-0AD5E8857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9827E-ADA0-B8B6-5E15-C07A652C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8C10-9996-4B01-BC2B-75D8AD07226B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948D8-11E1-B45F-9502-B82C0DCA3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E21FE-E33F-2C4D-265E-DD3B8A43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BD37-74A0-4100-869B-48242C1417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546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16DB-1111-35D8-2A71-21975DC72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8FAFD-49D1-5C88-B900-2AE908847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FA181-104F-5F98-035E-897CB1333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32374-59AF-3C40-9191-04003CDB9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8C10-9996-4B01-BC2B-75D8AD07226B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12B21-BA1E-A347-4B2A-8F7A29F8F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5841D-95A2-A4A6-5E83-5D8E064A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BD37-74A0-4100-869B-48242C1417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095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6D880-8D65-98C8-250D-38A08F04B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1BF48-6BCC-0DA0-F31A-6BDA3F95D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1E30B-D621-A0D3-2424-7956C3D4E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10497B-B613-07ED-59AB-0D0D6C0E0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88352-AD87-516C-C5BC-A4AAAD4EA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4BF600-9722-127C-EEA9-B317C72A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8C10-9996-4B01-BC2B-75D8AD07226B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E5298A-C3AB-54FE-E078-E404E4DCF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C5A34-0C75-E327-2AD1-C67226F20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BD37-74A0-4100-869B-48242C1417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54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2918-70B7-35E1-5FF6-9D322F6AC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0C993D-8297-BBBE-804D-712C04070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8C10-9996-4B01-BC2B-75D8AD07226B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A70EC2-C868-BA51-9B41-7DD5A7CED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64B9-D208-D169-0DDA-1399FCAA5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BD37-74A0-4100-869B-48242C1417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711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825944-E255-AE3D-EE93-D8089D7E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8C10-9996-4B01-BC2B-75D8AD07226B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51BC7-EECF-9A1E-CE38-6642B7D9A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8AC0A-7600-2369-FB06-FB67C152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BD37-74A0-4100-869B-48242C1417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219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E55C-7690-6D7E-2B8F-840EE3B9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E7D41-810E-21D6-90F1-6C3B57C44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E680B-9D10-2354-B970-753426FCC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5F62F-5471-8ECD-E582-02A284B3E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8C10-9996-4B01-BC2B-75D8AD07226B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73D1C-DCD5-06EC-030F-BF22020A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BA52E-9AE5-E8C8-101F-2B38259A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BD37-74A0-4100-869B-48242C1417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959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68552-05C7-1B70-F296-A2F58A4A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AFA80-F192-06FD-97E9-C2A4E761A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EB449-179E-D4BB-AE3F-393D43DEB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39A0F-23F9-9129-5DF2-7E816149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8C10-9996-4B01-BC2B-75D8AD07226B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7103C-7856-F9F4-2446-D1B098B2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EA071-89C5-8DEB-D2D3-926BB6F2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BD37-74A0-4100-869B-48242C1417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859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4CB196-8CC4-8855-2A48-7D626138C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8ABAE-C786-E497-72CD-2EEA17D6D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4CC61-2B54-518E-5100-4101BF7FF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168C10-9996-4B01-BC2B-75D8AD07226B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B08BB-52C9-54B7-68D1-2E8093B71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EA9C5-2A0D-404B-C56C-BDEE6B9B0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EABD37-74A0-4100-869B-48242C1417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104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christies.com/en/lot/lot-3993425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artrenewal.org/artworks/virgilio-costantini/portrait-delegante-au-theatre/108166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mutualart.com/Artwork/Femme-en-Vert/1E33AFF8E2FDFF8E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christies.com/en/lot/lot-3993425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artrenewal.org/artworks/virgilio-costantini/the-models-repose/108162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centrepompidou.fr/en/ressources/oeuvre/cyjGx7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hristies.com/en/lot/lot-5227537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proantic.com/1367828-le-cervin-huile-sur-toile-de-virgilio-costantini-peintre-ne-en-1882-dimensions-92-x-73-.htm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invaluable.com/auction-lot/virgilio-constantini-italian-french-1882-1924-320-c-e0f405fa52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artrenewal.org/artworks/virgilio-costantini/le-bacon/29876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sothebys.com/en/buy/auction/2022/european-and-british-art-part-ii/the-green-hat-2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B0DE2172-EC55-467B-A5E8-8525FEBD35CB}"/>
              </a:ext>
            </a:extLst>
          </p:cNvPr>
          <p:cNvSpPr/>
          <p:nvPr/>
        </p:nvSpPr>
        <p:spPr>
          <a:xfrm>
            <a:off x="286578" y="327991"/>
            <a:ext cx="11618843" cy="6202018"/>
          </a:xfrm>
          <a:custGeom>
            <a:avLst/>
            <a:gdLst>
              <a:gd name="csX0" fmla="*/ 0 w 11618843"/>
              <a:gd name="csY0" fmla="*/ 1550505 h 6202018"/>
              <a:gd name="csX1" fmla="*/ 193813 w 11618843"/>
              <a:gd name="csY1" fmla="*/ 1550505 h 6202018"/>
              <a:gd name="csX2" fmla="*/ 193813 w 11618843"/>
              <a:gd name="csY2" fmla="*/ 2005320 h 6202018"/>
              <a:gd name="csX3" fmla="*/ 193813 w 11618843"/>
              <a:gd name="csY3" fmla="*/ 2522154 h 6202018"/>
              <a:gd name="csX4" fmla="*/ 193813 w 11618843"/>
              <a:gd name="csY4" fmla="*/ 3069999 h 6202018"/>
              <a:gd name="csX5" fmla="*/ 193813 w 11618843"/>
              <a:gd name="csY5" fmla="*/ 3493804 h 6202018"/>
              <a:gd name="csX6" fmla="*/ 193813 w 11618843"/>
              <a:gd name="csY6" fmla="*/ 4010639 h 6202018"/>
              <a:gd name="csX7" fmla="*/ 193813 w 11618843"/>
              <a:gd name="csY7" fmla="*/ 4651514 h 6202018"/>
              <a:gd name="csX8" fmla="*/ 0 w 11618843"/>
              <a:gd name="csY8" fmla="*/ 4651514 h 6202018"/>
              <a:gd name="csX9" fmla="*/ 0 w 11618843"/>
              <a:gd name="csY9" fmla="*/ 4165689 h 6202018"/>
              <a:gd name="csX10" fmla="*/ 0 w 11618843"/>
              <a:gd name="csY10" fmla="*/ 3648854 h 6202018"/>
              <a:gd name="csX11" fmla="*/ 0 w 11618843"/>
              <a:gd name="csY11" fmla="*/ 3194040 h 6202018"/>
              <a:gd name="csX12" fmla="*/ 0 w 11618843"/>
              <a:gd name="csY12" fmla="*/ 2615185 h 6202018"/>
              <a:gd name="csX13" fmla="*/ 0 w 11618843"/>
              <a:gd name="csY13" fmla="*/ 2036330 h 6202018"/>
              <a:gd name="csX14" fmla="*/ 0 w 11618843"/>
              <a:gd name="csY14" fmla="*/ 1550505 h 6202018"/>
              <a:gd name="csX15" fmla="*/ 387626 w 11618843"/>
              <a:gd name="csY15" fmla="*/ 1550505 h 6202018"/>
              <a:gd name="csX16" fmla="*/ 775252 w 11618843"/>
              <a:gd name="csY16" fmla="*/ 1550505 h 6202018"/>
              <a:gd name="csX17" fmla="*/ 775252 w 11618843"/>
              <a:gd name="csY17" fmla="*/ 2036330 h 6202018"/>
              <a:gd name="csX18" fmla="*/ 775252 w 11618843"/>
              <a:gd name="csY18" fmla="*/ 2553165 h 6202018"/>
              <a:gd name="csX19" fmla="*/ 775252 w 11618843"/>
              <a:gd name="csY19" fmla="*/ 3132020 h 6202018"/>
              <a:gd name="csX20" fmla="*/ 775252 w 11618843"/>
              <a:gd name="csY20" fmla="*/ 3617844 h 6202018"/>
              <a:gd name="csX21" fmla="*/ 775252 w 11618843"/>
              <a:gd name="csY21" fmla="*/ 4041649 h 6202018"/>
              <a:gd name="csX22" fmla="*/ 775252 w 11618843"/>
              <a:gd name="csY22" fmla="*/ 4651514 h 6202018"/>
              <a:gd name="csX23" fmla="*/ 387626 w 11618843"/>
              <a:gd name="csY23" fmla="*/ 4651514 h 6202018"/>
              <a:gd name="csX24" fmla="*/ 387626 w 11618843"/>
              <a:gd name="csY24" fmla="*/ 4134679 h 6202018"/>
              <a:gd name="csX25" fmla="*/ 387626 w 11618843"/>
              <a:gd name="csY25" fmla="*/ 3586834 h 6202018"/>
              <a:gd name="csX26" fmla="*/ 387626 w 11618843"/>
              <a:gd name="csY26" fmla="*/ 3132020 h 6202018"/>
              <a:gd name="csX27" fmla="*/ 387626 w 11618843"/>
              <a:gd name="csY27" fmla="*/ 2708215 h 6202018"/>
              <a:gd name="csX28" fmla="*/ 387626 w 11618843"/>
              <a:gd name="csY28" fmla="*/ 2222390 h 6202018"/>
              <a:gd name="csX29" fmla="*/ 387626 w 11618843"/>
              <a:gd name="csY29" fmla="*/ 1550505 h 6202018"/>
              <a:gd name="csX30" fmla="*/ 969065 w 11618843"/>
              <a:gd name="csY30" fmla="*/ 1550505 h 6202018"/>
              <a:gd name="csX31" fmla="*/ 1323276 w 11618843"/>
              <a:gd name="csY31" fmla="*/ 1550505 h 6202018"/>
              <a:gd name="csX32" fmla="*/ 1752976 w 11618843"/>
              <a:gd name="csY32" fmla="*/ 1550505 h 6202018"/>
              <a:gd name="csX33" fmla="*/ 2107187 w 11618843"/>
              <a:gd name="csY33" fmla="*/ 1550505 h 6202018"/>
              <a:gd name="csX34" fmla="*/ 2838837 w 11618843"/>
              <a:gd name="csY34" fmla="*/ 1550505 h 6202018"/>
              <a:gd name="csX35" fmla="*/ 3570487 w 11618843"/>
              <a:gd name="csY35" fmla="*/ 1550505 h 6202018"/>
              <a:gd name="csX36" fmla="*/ 4226649 w 11618843"/>
              <a:gd name="csY36" fmla="*/ 1550505 h 6202018"/>
              <a:gd name="csX37" fmla="*/ 4807324 w 11618843"/>
              <a:gd name="csY37" fmla="*/ 1550505 h 6202018"/>
              <a:gd name="csX38" fmla="*/ 5237023 w 11618843"/>
              <a:gd name="csY38" fmla="*/ 1550505 h 6202018"/>
              <a:gd name="csX39" fmla="*/ 5666722 w 11618843"/>
              <a:gd name="csY39" fmla="*/ 1550505 h 6202018"/>
              <a:gd name="csX40" fmla="*/ 6171909 w 11618843"/>
              <a:gd name="csY40" fmla="*/ 1550505 h 6202018"/>
              <a:gd name="csX41" fmla="*/ 6903559 w 11618843"/>
              <a:gd name="csY41" fmla="*/ 1550505 h 6202018"/>
              <a:gd name="csX42" fmla="*/ 7635209 w 11618843"/>
              <a:gd name="csY42" fmla="*/ 1550505 h 6202018"/>
              <a:gd name="csX43" fmla="*/ 8517834 w 11618843"/>
              <a:gd name="csY43" fmla="*/ 1550505 h 6202018"/>
              <a:gd name="csX44" fmla="*/ 8517834 w 11618843"/>
              <a:gd name="csY44" fmla="*/ 1018165 h 6202018"/>
              <a:gd name="csX45" fmla="*/ 8517834 w 11618843"/>
              <a:gd name="csY45" fmla="*/ 485825 h 6202018"/>
              <a:gd name="csX46" fmla="*/ 8517834 w 11618843"/>
              <a:gd name="csY46" fmla="*/ 0 h 6202018"/>
              <a:gd name="csX47" fmla="*/ 8936470 w 11618843"/>
              <a:gd name="csY47" fmla="*/ 418636 h 6202018"/>
              <a:gd name="csX48" fmla="*/ 9355106 w 11618843"/>
              <a:gd name="csY48" fmla="*/ 837272 h 6202018"/>
              <a:gd name="csX49" fmla="*/ 9711722 w 11618843"/>
              <a:gd name="csY49" fmla="*/ 1193888 h 6202018"/>
              <a:gd name="csX50" fmla="*/ 10006318 w 11618843"/>
              <a:gd name="csY50" fmla="*/ 1488484 h 6202018"/>
              <a:gd name="csX51" fmla="*/ 10362934 w 11618843"/>
              <a:gd name="csY51" fmla="*/ 1845100 h 6202018"/>
              <a:gd name="csX52" fmla="*/ 10750560 w 11618843"/>
              <a:gd name="csY52" fmla="*/ 2232726 h 6202018"/>
              <a:gd name="csX53" fmla="*/ 11169197 w 11618843"/>
              <a:gd name="csY53" fmla="*/ 2651363 h 6202018"/>
              <a:gd name="csX54" fmla="*/ 11618843 w 11618843"/>
              <a:gd name="csY54" fmla="*/ 3101009 h 6202018"/>
              <a:gd name="csX55" fmla="*/ 11293237 w 11618843"/>
              <a:gd name="csY55" fmla="*/ 3426615 h 6202018"/>
              <a:gd name="csX56" fmla="*/ 10905611 w 11618843"/>
              <a:gd name="csY56" fmla="*/ 3814241 h 6202018"/>
              <a:gd name="csX57" fmla="*/ 10580005 w 11618843"/>
              <a:gd name="csY57" fmla="*/ 4139847 h 6202018"/>
              <a:gd name="csX58" fmla="*/ 10254399 w 11618843"/>
              <a:gd name="csY58" fmla="*/ 4465453 h 6202018"/>
              <a:gd name="csX59" fmla="*/ 9897783 w 11618843"/>
              <a:gd name="csY59" fmla="*/ 4822069 h 6202018"/>
              <a:gd name="csX60" fmla="*/ 9541167 w 11618843"/>
              <a:gd name="csY60" fmla="*/ 5178685 h 6202018"/>
              <a:gd name="csX61" fmla="*/ 9091521 w 11618843"/>
              <a:gd name="csY61" fmla="*/ 5628331 h 6202018"/>
              <a:gd name="csX62" fmla="*/ 8517834 w 11618843"/>
              <a:gd name="csY62" fmla="*/ 6202018 h 6202018"/>
              <a:gd name="csX63" fmla="*/ 8517834 w 11618843"/>
              <a:gd name="csY63" fmla="*/ 5669678 h 6202018"/>
              <a:gd name="csX64" fmla="*/ 8517834 w 11618843"/>
              <a:gd name="csY64" fmla="*/ 5121834 h 6202018"/>
              <a:gd name="csX65" fmla="*/ 8517834 w 11618843"/>
              <a:gd name="csY65" fmla="*/ 4651514 h 6202018"/>
              <a:gd name="csX66" fmla="*/ 7861672 w 11618843"/>
              <a:gd name="csY66" fmla="*/ 4651514 h 6202018"/>
              <a:gd name="csX67" fmla="*/ 7431973 w 11618843"/>
              <a:gd name="csY67" fmla="*/ 4651514 h 6202018"/>
              <a:gd name="csX68" fmla="*/ 6926786 w 11618843"/>
              <a:gd name="csY68" fmla="*/ 4651514 h 6202018"/>
              <a:gd name="csX69" fmla="*/ 6497087 w 11618843"/>
              <a:gd name="csY69" fmla="*/ 4651514 h 6202018"/>
              <a:gd name="csX70" fmla="*/ 5916412 w 11618843"/>
              <a:gd name="csY70" fmla="*/ 4651514 h 6202018"/>
              <a:gd name="csX71" fmla="*/ 5486713 w 11618843"/>
              <a:gd name="csY71" fmla="*/ 4651514 h 6202018"/>
              <a:gd name="csX72" fmla="*/ 5057014 w 11618843"/>
              <a:gd name="csY72" fmla="*/ 4651514 h 6202018"/>
              <a:gd name="csX73" fmla="*/ 4551827 w 11618843"/>
              <a:gd name="csY73" fmla="*/ 4651514 h 6202018"/>
              <a:gd name="csX74" fmla="*/ 4122128 w 11618843"/>
              <a:gd name="csY74" fmla="*/ 4651514 h 6202018"/>
              <a:gd name="csX75" fmla="*/ 3465966 w 11618843"/>
              <a:gd name="csY75" fmla="*/ 4651514 h 6202018"/>
              <a:gd name="csX76" fmla="*/ 2809803 w 11618843"/>
              <a:gd name="csY76" fmla="*/ 4651514 h 6202018"/>
              <a:gd name="csX77" fmla="*/ 2078153 w 11618843"/>
              <a:gd name="csY77" fmla="*/ 4651514 h 6202018"/>
              <a:gd name="csX78" fmla="*/ 969065 w 11618843"/>
              <a:gd name="csY78" fmla="*/ 4651514 h 6202018"/>
              <a:gd name="csX79" fmla="*/ 969065 w 11618843"/>
              <a:gd name="csY79" fmla="*/ 4103669 h 6202018"/>
              <a:gd name="csX80" fmla="*/ 969065 w 11618843"/>
              <a:gd name="csY80" fmla="*/ 3555824 h 6202018"/>
              <a:gd name="csX81" fmla="*/ 969065 w 11618843"/>
              <a:gd name="csY81" fmla="*/ 3038989 h 6202018"/>
              <a:gd name="csX82" fmla="*/ 969065 w 11618843"/>
              <a:gd name="csY82" fmla="*/ 2615185 h 6202018"/>
              <a:gd name="csX83" fmla="*/ 969065 w 11618843"/>
              <a:gd name="csY83" fmla="*/ 2036330 h 6202018"/>
              <a:gd name="csX84" fmla="*/ 969065 w 11618843"/>
              <a:gd name="csY84" fmla="*/ 1550505 h 62020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</a:cxnLst>
            <a:rect l="l" t="t" r="r" b="b"/>
            <a:pathLst>
              <a:path w="11618843" h="6202018" fill="none" extrusionOk="0">
                <a:moveTo>
                  <a:pt x="0" y="1550505"/>
                </a:moveTo>
                <a:cubicBezTo>
                  <a:pt x="48352" y="1542020"/>
                  <a:pt x="130433" y="1554572"/>
                  <a:pt x="193813" y="1550505"/>
                </a:cubicBezTo>
                <a:cubicBezTo>
                  <a:pt x="220463" y="1671934"/>
                  <a:pt x="192942" y="1846616"/>
                  <a:pt x="193813" y="2005320"/>
                </a:cubicBezTo>
                <a:cubicBezTo>
                  <a:pt x="194684" y="2164024"/>
                  <a:pt x="152756" y="2369063"/>
                  <a:pt x="193813" y="2522154"/>
                </a:cubicBezTo>
                <a:cubicBezTo>
                  <a:pt x="234870" y="2675245"/>
                  <a:pt x="160856" y="2834363"/>
                  <a:pt x="193813" y="3069999"/>
                </a:cubicBezTo>
                <a:cubicBezTo>
                  <a:pt x="226770" y="3305635"/>
                  <a:pt x="168906" y="3335069"/>
                  <a:pt x="193813" y="3493804"/>
                </a:cubicBezTo>
                <a:cubicBezTo>
                  <a:pt x="218720" y="3652539"/>
                  <a:pt x="145271" y="3862000"/>
                  <a:pt x="193813" y="4010639"/>
                </a:cubicBezTo>
                <a:cubicBezTo>
                  <a:pt x="242355" y="4159279"/>
                  <a:pt x="147460" y="4476479"/>
                  <a:pt x="193813" y="4651514"/>
                </a:cubicBezTo>
                <a:cubicBezTo>
                  <a:pt x="120174" y="4671699"/>
                  <a:pt x="54200" y="4643441"/>
                  <a:pt x="0" y="4651514"/>
                </a:cubicBezTo>
                <a:cubicBezTo>
                  <a:pt x="-32900" y="4490611"/>
                  <a:pt x="48938" y="4277728"/>
                  <a:pt x="0" y="4165689"/>
                </a:cubicBezTo>
                <a:cubicBezTo>
                  <a:pt x="-48938" y="4053650"/>
                  <a:pt x="27021" y="3785569"/>
                  <a:pt x="0" y="3648854"/>
                </a:cubicBezTo>
                <a:cubicBezTo>
                  <a:pt x="-27021" y="3512140"/>
                  <a:pt x="48049" y="3293870"/>
                  <a:pt x="0" y="3194040"/>
                </a:cubicBezTo>
                <a:cubicBezTo>
                  <a:pt x="-48049" y="3094210"/>
                  <a:pt x="64958" y="2836629"/>
                  <a:pt x="0" y="2615185"/>
                </a:cubicBezTo>
                <a:cubicBezTo>
                  <a:pt x="-64958" y="2393741"/>
                  <a:pt x="20507" y="2244894"/>
                  <a:pt x="0" y="2036330"/>
                </a:cubicBezTo>
                <a:cubicBezTo>
                  <a:pt x="-20507" y="1827766"/>
                  <a:pt x="46204" y="1691871"/>
                  <a:pt x="0" y="1550505"/>
                </a:cubicBezTo>
                <a:close/>
                <a:moveTo>
                  <a:pt x="387626" y="1550505"/>
                </a:moveTo>
                <a:cubicBezTo>
                  <a:pt x="506534" y="1521095"/>
                  <a:pt x="687618" y="1555115"/>
                  <a:pt x="775252" y="1550505"/>
                </a:cubicBezTo>
                <a:cubicBezTo>
                  <a:pt x="784079" y="1724095"/>
                  <a:pt x="744983" y="1864953"/>
                  <a:pt x="775252" y="2036330"/>
                </a:cubicBezTo>
                <a:cubicBezTo>
                  <a:pt x="805521" y="2207708"/>
                  <a:pt x="740019" y="2352387"/>
                  <a:pt x="775252" y="2553165"/>
                </a:cubicBezTo>
                <a:cubicBezTo>
                  <a:pt x="810485" y="2753943"/>
                  <a:pt x="750461" y="2996955"/>
                  <a:pt x="775252" y="3132020"/>
                </a:cubicBezTo>
                <a:cubicBezTo>
                  <a:pt x="800043" y="3267086"/>
                  <a:pt x="763222" y="3491142"/>
                  <a:pt x="775252" y="3617844"/>
                </a:cubicBezTo>
                <a:cubicBezTo>
                  <a:pt x="787282" y="3744546"/>
                  <a:pt x="733410" y="3913198"/>
                  <a:pt x="775252" y="4041649"/>
                </a:cubicBezTo>
                <a:cubicBezTo>
                  <a:pt x="817094" y="4170101"/>
                  <a:pt x="724592" y="4430263"/>
                  <a:pt x="775252" y="4651514"/>
                </a:cubicBezTo>
                <a:cubicBezTo>
                  <a:pt x="693974" y="4697505"/>
                  <a:pt x="535815" y="4610508"/>
                  <a:pt x="387626" y="4651514"/>
                </a:cubicBezTo>
                <a:cubicBezTo>
                  <a:pt x="357457" y="4441360"/>
                  <a:pt x="392726" y="4303493"/>
                  <a:pt x="387626" y="4134679"/>
                </a:cubicBezTo>
                <a:cubicBezTo>
                  <a:pt x="382526" y="3965865"/>
                  <a:pt x="433468" y="3783103"/>
                  <a:pt x="387626" y="3586834"/>
                </a:cubicBezTo>
                <a:cubicBezTo>
                  <a:pt x="341784" y="3390565"/>
                  <a:pt x="424099" y="3333692"/>
                  <a:pt x="387626" y="3132020"/>
                </a:cubicBezTo>
                <a:cubicBezTo>
                  <a:pt x="351153" y="2930348"/>
                  <a:pt x="418684" y="2862984"/>
                  <a:pt x="387626" y="2708215"/>
                </a:cubicBezTo>
                <a:cubicBezTo>
                  <a:pt x="356568" y="2553446"/>
                  <a:pt x="399674" y="2378017"/>
                  <a:pt x="387626" y="2222390"/>
                </a:cubicBezTo>
                <a:cubicBezTo>
                  <a:pt x="375578" y="2066763"/>
                  <a:pt x="453853" y="1830480"/>
                  <a:pt x="387626" y="1550505"/>
                </a:cubicBezTo>
                <a:close/>
                <a:moveTo>
                  <a:pt x="969065" y="1550505"/>
                </a:moveTo>
                <a:cubicBezTo>
                  <a:pt x="1105164" y="1515987"/>
                  <a:pt x="1226651" y="1582458"/>
                  <a:pt x="1323276" y="1550505"/>
                </a:cubicBezTo>
                <a:cubicBezTo>
                  <a:pt x="1419901" y="1518552"/>
                  <a:pt x="1606955" y="1556653"/>
                  <a:pt x="1752976" y="1550505"/>
                </a:cubicBezTo>
                <a:cubicBezTo>
                  <a:pt x="1898997" y="1544357"/>
                  <a:pt x="2012176" y="1577934"/>
                  <a:pt x="2107187" y="1550505"/>
                </a:cubicBezTo>
                <a:cubicBezTo>
                  <a:pt x="2202198" y="1523076"/>
                  <a:pt x="2537399" y="1589316"/>
                  <a:pt x="2838837" y="1550505"/>
                </a:cubicBezTo>
                <a:cubicBezTo>
                  <a:pt x="3140275" y="1511694"/>
                  <a:pt x="3205794" y="1583438"/>
                  <a:pt x="3570487" y="1550505"/>
                </a:cubicBezTo>
                <a:cubicBezTo>
                  <a:pt x="3935180" y="1517572"/>
                  <a:pt x="3955912" y="1550769"/>
                  <a:pt x="4226649" y="1550505"/>
                </a:cubicBezTo>
                <a:cubicBezTo>
                  <a:pt x="4497386" y="1550241"/>
                  <a:pt x="4611579" y="1611766"/>
                  <a:pt x="4807324" y="1550505"/>
                </a:cubicBezTo>
                <a:cubicBezTo>
                  <a:pt x="5003069" y="1489244"/>
                  <a:pt x="5091016" y="1586827"/>
                  <a:pt x="5237023" y="1550505"/>
                </a:cubicBezTo>
                <a:cubicBezTo>
                  <a:pt x="5383030" y="1514183"/>
                  <a:pt x="5509163" y="1578817"/>
                  <a:pt x="5666722" y="1550505"/>
                </a:cubicBezTo>
                <a:cubicBezTo>
                  <a:pt x="5824281" y="1522193"/>
                  <a:pt x="6031557" y="1563806"/>
                  <a:pt x="6171909" y="1550505"/>
                </a:cubicBezTo>
                <a:cubicBezTo>
                  <a:pt x="6312261" y="1537204"/>
                  <a:pt x="6555785" y="1600390"/>
                  <a:pt x="6903559" y="1550505"/>
                </a:cubicBezTo>
                <a:cubicBezTo>
                  <a:pt x="7251333" y="1500620"/>
                  <a:pt x="7388738" y="1584136"/>
                  <a:pt x="7635209" y="1550505"/>
                </a:cubicBezTo>
                <a:cubicBezTo>
                  <a:pt x="7881680" y="1516874"/>
                  <a:pt x="8092483" y="1632777"/>
                  <a:pt x="8517834" y="1550505"/>
                </a:cubicBezTo>
                <a:cubicBezTo>
                  <a:pt x="8475835" y="1354799"/>
                  <a:pt x="8524238" y="1185592"/>
                  <a:pt x="8517834" y="1018165"/>
                </a:cubicBezTo>
                <a:cubicBezTo>
                  <a:pt x="8511430" y="850738"/>
                  <a:pt x="8524546" y="741697"/>
                  <a:pt x="8517834" y="485825"/>
                </a:cubicBezTo>
                <a:cubicBezTo>
                  <a:pt x="8511122" y="229953"/>
                  <a:pt x="8543206" y="106356"/>
                  <a:pt x="8517834" y="0"/>
                </a:cubicBezTo>
                <a:cubicBezTo>
                  <a:pt x="8628469" y="75898"/>
                  <a:pt x="8721317" y="258199"/>
                  <a:pt x="8936470" y="418636"/>
                </a:cubicBezTo>
                <a:cubicBezTo>
                  <a:pt x="9151623" y="579073"/>
                  <a:pt x="9162366" y="651650"/>
                  <a:pt x="9355106" y="837272"/>
                </a:cubicBezTo>
                <a:cubicBezTo>
                  <a:pt x="9547846" y="1022894"/>
                  <a:pt x="9585038" y="1099534"/>
                  <a:pt x="9711722" y="1193888"/>
                </a:cubicBezTo>
                <a:cubicBezTo>
                  <a:pt x="9838406" y="1288242"/>
                  <a:pt x="9918857" y="1413159"/>
                  <a:pt x="10006318" y="1488484"/>
                </a:cubicBezTo>
                <a:cubicBezTo>
                  <a:pt x="10093779" y="1563809"/>
                  <a:pt x="10226745" y="1769508"/>
                  <a:pt x="10362934" y="1845100"/>
                </a:cubicBezTo>
                <a:cubicBezTo>
                  <a:pt x="10499123" y="1920692"/>
                  <a:pt x="10615548" y="2180218"/>
                  <a:pt x="10750560" y="2232726"/>
                </a:cubicBezTo>
                <a:cubicBezTo>
                  <a:pt x="10885572" y="2285234"/>
                  <a:pt x="10993340" y="2511803"/>
                  <a:pt x="11169197" y="2651363"/>
                </a:cubicBezTo>
                <a:cubicBezTo>
                  <a:pt x="11345054" y="2790923"/>
                  <a:pt x="11441693" y="2938481"/>
                  <a:pt x="11618843" y="3101009"/>
                </a:cubicBezTo>
                <a:cubicBezTo>
                  <a:pt x="11559873" y="3207403"/>
                  <a:pt x="11351143" y="3334147"/>
                  <a:pt x="11293237" y="3426615"/>
                </a:cubicBezTo>
                <a:cubicBezTo>
                  <a:pt x="11235331" y="3519083"/>
                  <a:pt x="10993311" y="3643080"/>
                  <a:pt x="10905611" y="3814241"/>
                </a:cubicBezTo>
                <a:cubicBezTo>
                  <a:pt x="10817911" y="3985402"/>
                  <a:pt x="10624782" y="4020135"/>
                  <a:pt x="10580005" y="4139847"/>
                </a:cubicBezTo>
                <a:cubicBezTo>
                  <a:pt x="10535228" y="4259559"/>
                  <a:pt x="10323514" y="4334227"/>
                  <a:pt x="10254399" y="4465453"/>
                </a:cubicBezTo>
                <a:cubicBezTo>
                  <a:pt x="10185284" y="4596679"/>
                  <a:pt x="10015896" y="4681519"/>
                  <a:pt x="9897783" y="4822069"/>
                </a:cubicBezTo>
                <a:cubicBezTo>
                  <a:pt x="9779670" y="4962619"/>
                  <a:pt x="9622235" y="5026804"/>
                  <a:pt x="9541167" y="5178685"/>
                </a:cubicBezTo>
                <a:cubicBezTo>
                  <a:pt x="9460099" y="5330566"/>
                  <a:pt x="9267770" y="5443291"/>
                  <a:pt x="9091521" y="5628331"/>
                </a:cubicBezTo>
                <a:cubicBezTo>
                  <a:pt x="8915272" y="5813371"/>
                  <a:pt x="8627859" y="5960742"/>
                  <a:pt x="8517834" y="6202018"/>
                </a:cubicBezTo>
                <a:cubicBezTo>
                  <a:pt x="8470456" y="6016239"/>
                  <a:pt x="8557586" y="5818845"/>
                  <a:pt x="8517834" y="5669678"/>
                </a:cubicBezTo>
                <a:cubicBezTo>
                  <a:pt x="8478082" y="5520511"/>
                  <a:pt x="8537837" y="5384081"/>
                  <a:pt x="8517834" y="5121834"/>
                </a:cubicBezTo>
                <a:cubicBezTo>
                  <a:pt x="8497831" y="4859587"/>
                  <a:pt x="8546290" y="4828359"/>
                  <a:pt x="8517834" y="4651514"/>
                </a:cubicBezTo>
                <a:cubicBezTo>
                  <a:pt x="8325040" y="4721172"/>
                  <a:pt x="8042539" y="4576874"/>
                  <a:pt x="7861672" y="4651514"/>
                </a:cubicBezTo>
                <a:cubicBezTo>
                  <a:pt x="7680805" y="4726154"/>
                  <a:pt x="7529122" y="4609881"/>
                  <a:pt x="7431973" y="4651514"/>
                </a:cubicBezTo>
                <a:cubicBezTo>
                  <a:pt x="7334824" y="4693147"/>
                  <a:pt x="7138050" y="4619854"/>
                  <a:pt x="6926786" y="4651514"/>
                </a:cubicBezTo>
                <a:cubicBezTo>
                  <a:pt x="6715522" y="4683174"/>
                  <a:pt x="6588932" y="4615674"/>
                  <a:pt x="6497087" y="4651514"/>
                </a:cubicBezTo>
                <a:cubicBezTo>
                  <a:pt x="6405242" y="4687354"/>
                  <a:pt x="6072967" y="4610154"/>
                  <a:pt x="5916412" y="4651514"/>
                </a:cubicBezTo>
                <a:cubicBezTo>
                  <a:pt x="5759858" y="4692874"/>
                  <a:pt x="5686914" y="4622987"/>
                  <a:pt x="5486713" y="4651514"/>
                </a:cubicBezTo>
                <a:cubicBezTo>
                  <a:pt x="5286512" y="4680041"/>
                  <a:pt x="5207615" y="4643804"/>
                  <a:pt x="5057014" y="4651514"/>
                </a:cubicBezTo>
                <a:cubicBezTo>
                  <a:pt x="4906413" y="4659224"/>
                  <a:pt x="4772170" y="4642437"/>
                  <a:pt x="4551827" y="4651514"/>
                </a:cubicBezTo>
                <a:cubicBezTo>
                  <a:pt x="4331484" y="4660591"/>
                  <a:pt x="4321403" y="4630397"/>
                  <a:pt x="4122128" y="4651514"/>
                </a:cubicBezTo>
                <a:cubicBezTo>
                  <a:pt x="3922853" y="4672631"/>
                  <a:pt x="3677418" y="4611648"/>
                  <a:pt x="3465966" y="4651514"/>
                </a:cubicBezTo>
                <a:cubicBezTo>
                  <a:pt x="3254514" y="4691380"/>
                  <a:pt x="2948343" y="4626127"/>
                  <a:pt x="2809803" y="4651514"/>
                </a:cubicBezTo>
                <a:cubicBezTo>
                  <a:pt x="2671263" y="4676901"/>
                  <a:pt x="2412793" y="4583214"/>
                  <a:pt x="2078153" y="4651514"/>
                </a:cubicBezTo>
                <a:cubicBezTo>
                  <a:pt x="1743513" y="4719814"/>
                  <a:pt x="1216604" y="4547207"/>
                  <a:pt x="969065" y="4651514"/>
                </a:cubicBezTo>
                <a:cubicBezTo>
                  <a:pt x="904224" y="4386998"/>
                  <a:pt x="1032540" y="4314853"/>
                  <a:pt x="969065" y="4103669"/>
                </a:cubicBezTo>
                <a:cubicBezTo>
                  <a:pt x="905590" y="3892485"/>
                  <a:pt x="1008203" y="3712061"/>
                  <a:pt x="969065" y="3555824"/>
                </a:cubicBezTo>
                <a:cubicBezTo>
                  <a:pt x="929927" y="3399588"/>
                  <a:pt x="976053" y="3209111"/>
                  <a:pt x="969065" y="3038989"/>
                </a:cubicBezTo>
                <a:cubicBezTo>
                  <a:pt x="962077" y="2868868"/>
                  <a:pt x="978703" y="2716141"/>
                  <a:pt x="969065" y="2615185"/>
                </a:cubicBezTo>
                <a:cubicBezTo>
                  <a:pt x="959427" y="2514229"/>
                  <a:pt x="979253" y="2205010"/>
                  <a:pt x="969065" y="2036330"/>
                </a:cubicBezTo>
                <a:cubicBezTo>
                  <a:pt x="958877" y="1867651"/>
                  <a:pt x="1007679" y="1656937"/>
                  <a:pt x="969065" y="1550505"/>
                </a:cubicBezTo>
                <a:close/>
              </a:path>
              <a:path w="11618843" h="6202018" stroke="0" extrusionOk="0">
                <a:moveTo>
                  <a:pt x="0" y="1550505"/>
                </a:moveTo>
                <a:cubicBezTo>
                  <a:pt x="41670" y="1536672"/>
                  <a:pt x="153560" y="1569388"/>
                  <a:pt x="193813" y="1550505"/>
                </a:cubicBezTo>
                <a:cubicBezTo>
                  <a:pt x="225439" y="1685911"/>
                  <a:pt x="140683" y="1820423"/>
                  <a:pt x="193813" y="2036330"/>
                </a:cubicBezTo>
                <a:cubicBezTo>
                  <a:pt x="246943" y="2252238"/>
                  <a:pt x="139906" y="2303867"/>
                  <a:pt x="193813" y="2522154"/>
                </a:cubicBezTo>
                <a:cubicBezTo>
                  <a:pt x="247720" y="2740441"/>
                  <a:pt x="158916" y="2933018"/>
                  <a:pt x="193813" y="3069999"/>
                </a:cubicBezTo>
                <a:cubicBezTo>
                  <a:pt x="228710" y="3206981"/>
                  <a:pt x="147179" y="3318286"/>
                  <a:pt x="193813" y="3555824"/>
                </a:cubicBezTo>
                <a:cubicBezTo>
                  <a:pt x="240447" y="3793363"/>
                  <a:pt x="154104" y="3897650"/>
                  <a:pt x="193813" y="4041649"/>
                </a:cubicBezTo>
                <a:cubicBezTo>
                  <a:pt x="233522" y="4185648"/>
                  <a:pt x="166325" y="4474261"/>
                  <a:pt x="193813" y="4651514"/>
                </a:cubicBezTo>
                <a:cubicBezTo>
                  <a:pt x="130709" y="4653282"/>
                  <a:pt x="61147" y="4634042"/>
                  <a:pt x="0" y="4651514"/>
                </a:cubicBezTo>
                <a:cubicBezTo>
                  <a:pt x="-7686" y="4384647"/>
                  <a:pt x="54764" y="4265607"/>
                  <a:pt x="0" y="4103669"/>
                </a:cubicBezTo>
                <a:cubicBezTo>
                  <a:pt x="-54764" y="3941731"/>
                  <a:pt x="61605" y="3696816"/>
                  <a:pt x="0" y="3555824"/>
                </a:cubicBezTo>
                <a:cubicBezTo>
                  <a:pt x="-61605" y="3414833"/>
                  <a:pt x="9587" y="3230140"/>
                  <a:pt x="0" y="3069999"/>
                </a:cubicBezTo>
                <a:cubicBezTo>
                  <a:pt x="-9587" y="2909858"/>
                  <a:pt x="5783" y="2778585"/>
                  <a:pt x="0" y="2522154"/>
                </a:cubicBezTo>
                <a:cubicBezTo>
                  <a:pt x="-5783" y="2265724"/>
                  <a:pt x="19516" y="1779605"/>
                  <a:pt x="0" y="1550505"/>
                </a:cubicBezTo>
                <a:close/>
                <a:moveTo>
                  <a:pt x="387626" y="1550505"/>
                </a:moveTo>
                <a:cubicBezTo>
                  <a:pt x="581433" y="1539732"/>
                  <a:pt x="696575" y="1581572"/>
                  <a:pt x="775252" y="1550505"/>
                </a:cubicBezTo>
                <a:cubicBezTo>
                  <a:pt x="838846" y="1770240"/>
                  <a:pt x="757270" y="1970927"/>
                  <a:pt x="775252" y="2098350"/>
                </a:cubicBezTo>
                <a:cubicBezTo>
                  <a:pt x="793234" y="2225773"/>
                  <a:pt x="758001" y="2387038"/>
                  <a:pt x="775252" y="2584175"/>
                </a:cubicBezTo>
                <a:cubicBezTo>
                  <a:pt x="792503" y="2781313"/>
                  <a:pt x="755843" y="2890774"/>
                  <a:pt x="775252" y="3101010"/>
                </a:cubicBezTo>
                <a:cubicBezTo>
                  <a:pt x="794661" y="3311247"/>
                  <a:pt x="756870" y="3404710"/>
                  <a:pt x="775252" y="3524814"/>
                </a:cubicBezTo>
                <a:cubicBezTo>
                  <a:pt x="793634" y="3644918"/>
                  <a:pt x="712039" y="3890119"/>
                  <a:pt x="775252" y="4072659"/>
                </a:cubicBezTo>
                <a:cubicBezTo>
                  <a:pt x="838465" y="4255199"/>
                  <a:pt x="708393" y="4473259"/>
                  <a:pt x="775252" y="4651514"/>
                </a:cubicBezTo>
                <a:cubicBezTo>
                  <a:pt x="694759" y="4662460"/>
                  <a:pt x="561176" y="4613533"/>
                  <a:pt x="387626" y="4651514"/>
                </a:cubicBezTo>
                <a:cubicBezTo>
                  <a:pt x="350573" y="4481974"/>
                  <a:pt x="391838" y="4370074"/>
                  <a:pt x="387626" y="4103669"/>
                </a:cubicBezTo>
                <a:cubicBezTo>
                  <a:pt x="383414" y="3837265"/>
                  <a:pt x="390123" y="3756175"/>
                  <a:pt x="387626" y="3648854"/>
                </a:cubicBezTo>
                <a:cubicBezTo>
                  <a:pt x="385129" y="3541533"/>
                  <a:pt x="414810" y="3299362"/>
                  <a:pt x="387626" y="3101010"/>
                </a:cubicBezTo>
                <a:cubicBezTo>
                  <a:pt x="360442" y="2902658"/>
                  <a:pt x="416209" y="2698046"/>
                  <a:pt x="387626" y="2584175"/>
                </a:cubicBezTo>
                <a:cubicBezTo>
                  <a:pt x="359043" y="2470305"/>
                  <a:pt x="411614" y="2340951"/>
                  <a:pt x="387626" y="2098350"/>
                </a:cubicBezTo>
                <a:cubicBezTo>
                  <a:pt x="363638" y="1855750"/>
                  <a:pt x="409236" y="1758705"/>
                  <a:pt x="387626" y="1550505"/>
                </a:cubicBezTo>
                <a:close/>
                <a:moveTo>
                  <a:pt x="969065" y="1550505"/>
                </a:moveTo>
                <a:cubicBezTo>
                  <a:pt x="1091821" y="1534656"/>
                  <a:pt x="1244465" y="1565004"/>
                  <a:pt x="1398764" y="1550505"/>
                </a:cubicBezTo>
                <a:cubicBezTo>
                  <a:pt x="1553063" y="1536006"/>
                  <a:pt x="1798884" y="1616249"/>
                  <a:pt x="1979439" y="1550505"/>
                </a:cubicBezTo>
                <a:cubicBezTo>
                  <a:pt x="2159995" y="1484761"/>
                  <a:pt x="2291976" y="1610416"/>
                  <a:pt x="2484626" y="1550505"/>
                </a:cubicBezTo>
                <a:cubicBezTo>
                  <a:pt x="2677276" y="1490594"/>
                  <a:pt x="2991106" y="1628722"/>
                  <a:pt x="3216275" y="1550505"/>
                </a:cubicBezTo>
                <a:cubicBezTo>
                  <a:pt x="3441444" y="1472288"/>
                  <a:pt x="3479283" y="1600414"/>
                  <a:pt x="3721462" y="1550505"/>
                </a:cubicBezTo>
                <a:cubicBezTo>
                  <a:pt x="3963641" y="1500596"/>
                  <a:pt x="3979034" y="1556998"/>
                  <a:pt x="4075674" y="1550505"/>
                </a:cubicBezTo>
                <a:cubicBezTo>
                  <a:pt x="4172314" y="1544012"/>
                  <a:pt x="4342898" y="1587291"/>
                  <a:pt x="4429885" y="1550505"/>
                </a:cubicBezTo>
                <a:cubicBezTo>
                  <a:pt x="4516872" y="1513719"/>
                  <a:pt x="4822643" y="1552242"/>
                  <a:pt x="5010560" y="1550505"/>
                </a:cubicBezTo>
                <a:cubicBezTo>
                  <a:pt x="5198478" y="1548768"/>
                  <a:pt x="5319086" y="1593031"/>
                  <a:pt x="5440259" y="1550505"/>
                </a:cubicBezTo>
                <a:cubicBezTo>
                  <a:pt x="5561432" y="1507979"/>
                  <a:pt x="5766812" y="1585345"/>
                  <a:pt x="5945446" y="1550505"/>
                </a:cubicBezTo>
                <a:cubicBezTo>
                  <a:pt x="6124080" y="1515665"/>
                  <a:pt x="6150317" y="1585669"/>
                  <a:pt x="6299657" y="1550505"/>
                </a:cubicBezTo>
                <a:cubicBezTo>
                  <a:pt x="6448997" y="1515341"/>
                  <a:pt x="6577767" y="1583109"/>
                  <a:pt x="6653869" y="1550505"/>
                </a:cubicBezTo>
                <a:cubicBezTo>
                  <a:pt x="6729971" y="1517901"/>
                  <a:pt x="7055861" y="1586540"/>
                  <a:pt x="7385519" y="1550505"/>
                </a:cubicBezTo>
                <a:cubicBezTo>
                  <a:pt x="7715177" y="1514470"/>
                  <a:pt x="7696495" y="1581461"/>
                  <a:pt x="7890705" y="1550505"/>
                </a:cubicBezTo>
                <a:cubicBezTo>
                  <a:pt x="8084915" y="1519549"/>
                  <a:pt x="8329357" y="1564643"/>
                  <a:pt x="8517834" y="1550505"/>
                </a:cubicBezTo>
                <a:cubicBezTo>
                  <a:pt x="8511438" y="1422886"/>
                  <a:pt x="8565641" y="1259083"/>
                  <a:pt x="8517834" y="1080185"/>
                </a:cubicBezTo>
                <a:cubicBezTo>
                  <a:pt x="8470027" y="901287"/>
                  <a:pt x="8541184" y="759264"/>
                  <a:pt x="8517834" y="563350"/>
                </a:cubicBezTo>
                <a:cubicBezTo>
                  <a:pt x="8494484" y="367437"/>
                  <a:pt x="8572687" y="140572"/>
                  <a:pt x="8517834" y="0"/>
                </a:cubicBezTo>
                <a:cubicBezTo>
                  <a:pt x="8721121" y="145282"/>
                  <a:pt x="8817758" y="384574"/>
                  <a:pt x="8967480" y="449646"/>
                </a:cubicBezTo>
                <a:cubicBezTo>
                  <a:pt x="9117202" y="514718"/>
                  <a:pt x="9150879" y="737118"/>
                  <a:pt x="9417127" y="899293"/>
                </a:cubicBezTo>
                <a:cubicBezTo>
                  <a:pt x="9683375" y="1061468"/>
                  <a:pt x="9615459" y="1108691"/>
                  <a:pt x="9804753" y="1286919"/>
                </a:cubicBezTo>
                <a:cubicBezTo>
                  <a:pt x="9994047" y="1465147"/>
                  <a:pt x="10008235" y="1516386"/>
                  <a:pt x="10223389" y="1705555"/>
                </a:cubicBezTo>
                <a:cubicBezTo>
                  <a:pt x="10438543" y="1894724"/>
                  <a:pt x="10422108" y="1931978"/>
                  <a:pt x="10580005" y="2062171"/>
                </a:cubicBezTo>
                <a:cubicBezTo>
                  <a:pt x="10737902" y="2192364"/>
                  <a:pt x="10755361" y="2288376"/>
                  <a:pt x="10967631" y="2449797"/>
                </a:cubicBezTo>
                <a:cubicBezTo>
                  <a:pt x="11179901" y="2611218"/>
                  <a:pt x="11343416" y="2924609"/>
                  <a:pt x="11618843" y="3101009"/>
                </a:cubicBezTo>
                <a:cubicBezTo>
                  <a:pt x="11488874" y="3252515"/>
                  <a:pt x="11385784" y="3319448"/>
                  <a:pt x="11262227" y="3457625"/>
                </a:cubicBezTo>
                <a:cubicBezTo>
                  <a:pt x="11138670" y="3595802"/>
                  <a:pt x="10968672" y="3732877"/>
                  <a:pt x="10843591" y="3876261"/>
                </a:cubicBezTo>
                <a:cubicBezTo>
                  <a:pt x="10718510" y="4019645"/>
                  <a:pt x="10647959" y="4058521"/>
                  <a:pt x="10548995" y="4170857"/>
                </a:cubicBezTo>
                <a:cubicBezTo>
                  <a:pt x="10450031" y="4283193"/>
                  <a:pt x="10275444" y="4426774"/>
                  <a:pt x="10099349" y="4620503"/>
                </a:cubicBezTo>
                <a:cubicBezTo>
                  <a:pt x="9923254" y="4814232"/>
                  <a:pt x="9870426" y="4779371"/>
                  <a:pt x="9804753" y="4915099"/>
                </a:cubicBezTo>
                <a:cubicBezTo>
                  <a:pt x="9739080" y="5050827"/>
                  <a:pt x="9492710" y="5221455"/>
                  <a:pt x="9417127" y="5302725"/>
                </a:cubicBezTo>
                <a:cubicBezTo>
                  <a:pt x="9341544" y="5383995"/>
                  <a:pt x="9132513" y="5585090"/>
                  <a:pt x="8998490" y="5721362"/>
                </a:cubicBezTo>
                <a:cubicBezTo>
                  <a:pt x="8864467" y="5857634"/>
                  <a:pt x="8688380" y="5966889"/>
                  <a:pt x="8517834" y="6202018"/>
                </a:cubicBezTo>
                <a:cubicBezTo>
                  <a:pt x="8470110" y="6014602"/>
                  <a:pt x="8526858" y="5823887"/>
                  <a:pt x="8517834" y="5654173"/>
                </a:cubicBezTo>
                <a:cubicBezTo>
                  <a:pt x="8508810" y="5484459"/>
                  <a:pt x="8555552" y="5356274"/>
                  <a:pt x="8517834" y="5152844"/>
                </a:cubicBezTo>
                <a:cubicBezTo>
                  <a:pt x="8480116" y="4949414"/>
                  <a:pt x="8574323" y="4768025"/>
                  <a:pt x="8517834" y="4651514"/>
                </a:cubicBezTo>
                <a:cubicBezTo>
                  <a:pt x="8250287" y="4658993"/>
                  <a:pt x="8148470" y="4601189"/>
                  <a:pt x="7937159" y="4651514"/>
                </a:cubicBezTo>
                <a:cubicBezTo>
                  <a:pt x="7725848" y="4701839"/>
                  <a:pt x="7750813" y="4642519"/>
                  <a:pt x="7582948" y="4651514"/>
                </a:cubicBezTo>
                <a:cubicBezTo>
                  <a:pt x="7415083" y="4660509"/>
                  <a:pt x="7300401" y="4642449"/>
                  <a:pt x="7228737" y="4651514"/>
                </a:cubicBezTo>
                <a:cubicBezTo>
                  <a:pt x="7157073" y="4660579"/>
                  <a:pt x="6896439" y="4645814"/>
                  <a:pt x="6723550" y="4651514"/>
                </a:cubicBezTo>
                <a:cubicBezTo>
                  <a:pt x="6550661" y="4657214"/>
                  <a:pt x="6329348" y="4651133"/>
                  <a:pt x="6067387" y="4651514"/>
                </a:cubicBezTo>
                <a:cubicBezTo>
                  <a:pt x="5805426" y="4651895"/>
                  <a:pt x="5820762" y="4619973"/>
                  <a:pt x="5637688" y="4651514"/>
                </a:cubicBezTo>
                <a:cubicBezTo>
                  <a:pt x="5454614" y="4683055"/>
                  <a:pt x="5353138" y="4643078"/>
                  <a:pt x="5207989" y="4651514"/>
                </a:cubicBezTo>
                <a:cubicBezTo>
                  <a:pt x="5062840" y="4659950"/>
                  <a:pt x="4787266" y="4617319"/>
                  <a:pt x="4627315" y="4651514"/>
                </a:cubicBezTo>
                <a:cubicBezTo>
                  <a:pt x="4467364" y="4685709"/>
                  <a:pt x="4294644" y="4601015"/>
                  <a:pt x="4122128" y="4651514"/>
                </a:cubicBezTo>
                <a:cubicBezTo>
                  <a:pt x="3949612" y="4702013"/>
                  <a:pt x="3696265" y="4602454"/>
                  <a:pt x="3390478" y="4651514"/>
                </a:cubicBezTo>
                <a:cubicBezTo>
                  <a:pt x="3084691" y="4700574"/>
                  <a:pt x="3058295" y="4632038"/>
                  <a:pt x="2809803" y="4651514"/>
                </a:cubicBezTo>
                <a:cubicBezTo>
                  <a:pt x="2561312" y="4670990"/>
                  <a:pt x="2390953" y="4601102"/>
                  <a:pt x="2229129" y="4651514"/>
                </a:cubicBezTo>
                <a:cubicBezTo>
                  <a:pt x="2067305" y="4701926"/>
                  <a:pt x="1773744" y="4592223"/>
                  <a:pt x="1572967" y="4651514"/>
                </a:cubicBezTo>
                <a:cubicBezTo>
                  <a:pt x="1372190" y="4710805"/>
                  <a:pt x="1266222" y="4620806"/>
                  <a:pt x="969065" y="4651514"/>
                </a:cubicBezTo>
                <a:cubicBezTo>
                  <a:pt x="926360" y="4513061"/>
                  <a:pt x="997457" y="4244826"/>
                  <a:pt x="969065" y="4134679"/>
                </a:cubicBezTo>
                <a:cubicBezTo>
                  <a:pt x="940673" y="4024532"/>
                  <a:pt x="994115" y="3811082"/>
                  <a:pt x="969065" y="3617844"/>
                </a:cubicBezTo>
                <a:cubicBezTo>
                  <a:pt x="944015" y="3424607"/>
                  <a:pt x="1005490" y="3225007"/>
                  <a:pt x="969065" y="3101010"/>
                </a:cubicBezTo>
                <a:cubicBezTo>
                  <a:pt x="932640" y="2977013"/>
                  <a:pt x="1033475" y="2706426"/>
                  <a:pt x="969065" y="2522154"/>
                </a:cubicBezTo>
                <a:cubicBezTo>
                  <a:pt x="904655" y="2337882"/>
                  <a:pt x="1056308" y="1955927"/>
                  <a:pt x="969065" y="1550505"/>
                </a:cubicBezTo>
                <a:close/>
              </a:path>
            </a:pathLst>
          </a:custGeom>
          <a:solidFill>
            <a:srgbClr val="EEF7E9"/>
          </a:soli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674620031">
                  <a:prstGeom prst="striped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FFC000"/>
              </a:solidFill>
              <a:latin typeface="Harrington" panose="04040505050A02020702" pitchFamily="82" charset="0"/>
            </a:endParaRPr>
          </a:p>
          <a:p>
            <a:pPr algn="ctr"/>
            <a:endParaRPr lang="en-US" sz="800" b="1" dirty="0">
              <a:solidFill>
                <a:srgbClr val="DEA900"/>
              </a:solidFill>
              <a:latin typeface="Harrington" panose="04040505050A02020702" pitchFamily="82" charset="0"/>
            </a:endParaRPr>
          </a:p>
          <a:p>
            <a:pPr algn="ctr"/>
            <a:r>
              <a:rPr lang="en-US" sz="4800" b="1" dirty="0">
                <a:solidFill>
                  <a:srgbClr val="DEA900"/>
                </a:solidFill>
                <a:latin typeface="Harrington" panose="04040505050A02020702" pitchFamily="82" charset="0"/>
              </a:rPr>
              <a:t>Virgilio Costantini</a:t>
            </a:r>
            <a:r>
              <a:rPr lang="en-US" sz="4800" dirty="0">
                <a:solidFill>
                  <a:srgbClr val="DEA900"/>
                </a:solidFill>
                <a:latin typeface="Harrington" panose="04040505050A02020702" pitchFamily="82" charset="0"/>
              </a:rPr>
              <a:t>, </a:t>
            </a:r>
            <a:r>
              <a:rPr lang="en-US" sz="4800" b="1" dirty="0">
                <a:solidFill>
                  <a:srgbClr val="DEA900"/>
                </a:solidFill>
                <a:latin typeface="Harrington" panose="04040505050A02020702" pitchFamily="82" charset="0"/>
              </a:rPr>
              <a:t>1882-1949</a:t>
            </a:r>
          </a:p>
          <a:p>
            <a:pPr algn="ctr"/>
            <a:r>
              <a:rPr lang="en-US" sz="4800" b="1">
                <a:solidFill>
                  <a:srgbClr val="DEA900"/>
                </a:solidFill>
                <a:latin typeface="Harrington" panose="04040505050A02020702" pitchFamily="82" charset="0"/>
              </a:rPr>
              <a:t>12 </a:t>
            </a:r>
            <a:r>
              <a:rPr lang="en-US" sz="4800" b="1" dirty="0">
                <a:solidFill>
                  <a:srgbClr val="DEA900"/>
                </a:solidFill>
                <a:latin typeface="Harrington" panose="04040505050A02020702" pitchFamily="82" charset="0"/>
              </a:rPr>
              <a:t>Paintings</a:t>
            </a:r>
            <a:r>
              <a:rPr lang="en-US" sz="4800" dirty="0">
                <a:solidFill>
                  <a:srgbClr val="DEA900"/>
                </a:solidFill>
                <a:latin typeface="Harrington" panose="04040505050A02020702" pitchFamily="82" charset="0"/>
              </a:rPr>
              <a:t> </a:t>
            </a:r>
            <a:endParaRPr lang="el-GR" sz="4800" dirty="0">
              <a:solidFill>
                <a:srgbClr val="DEA9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90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5CDC3-8CAC-6D07-BAC4-C0C20EA5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342" y="2819400"/>
            <a:ext cx="6814458" cy="3901668"/>
          </a:xfrm>
        </p:spPr>
        <p:txBody>
          <a:bodyPr>
            <a:normAutofit/>
          </a:bodyPr>
          <a:lstStyle/>
          <a:p>
            <a:pPr algn="ctr" fontAlgn="base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NU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, 1911, oil on canvas, 120 x 68.3 cm, Private Collection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https://www.christies.com/en/lot/lot-3993425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endParaRPr lang="el-GR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562BCB-EC23-27FC-DAFC-7F3A540AE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35636"/>
            <a:ext cx="3701143" cy="658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42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A9465-C019-A8B2-045D-C67D71CA1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699657"/>
            <a:ext cx="5257800" cy="401274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Enigme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, 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1925, oil on cardboard, 41 x 33 cm, Private Collection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https://www.artrenewal.org/artworks/virgilio-costantini/portrait-delegante-au-theatre/108166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 descr="Click to zoom">
            <a:extLst>
              <a:ext uri="{FF2B5EF4-FFF2-40B4-BE49-F238E27FC236}">
                <a16:creationId xmlns:a16="http://schemas.microsoft.com/office/drawing/2014/main" id="{9145AE80-240E-114B-91FC-3FEAF33FF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5596"/>
            <a:ext cx="5141810" cy="656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72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05D34-4522-E717-168C-013E20266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1686"/>
            <a:ext cx="5671457" cy="4256314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Woman in Green, </a:t>
            </a:r>
            <a:r>
              <a:rPr lang="fr-FR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1931, </a:t>
            </a:r>
            <a:r>
              <a:rPr lang="fr-FR" sz="2400" dirty="0" err="1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oil</a:t>
            </a:r>
            <a:r>
              <a:rPr lang="fr-FR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on </a:t>
            </a:r>
            <a:r>
              <a:rPr lang="fr-FR" sz="2400" dirty="0" err="1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canvas</a:t>
            </a:r>
            <a:r>
              <a:rPr lang="fr-FR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, 101,6x66 cm, Private Collection</a:t>
            </a:r>
            <a:br>
              <a:rPr lang="fr-FR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fr-FR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https://www.mutualart.com/Artwork/Femme-en-Vert/1E33AFF8E2FDFF8E</a:t>
            </a:r>
            <a:r>
              <a:rPr lang="fr-FR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br>
              <a:rPr lang="fr-FR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8" descr="Virgilio Costantini | Femme en Vert (1931) | MutualArt">
            <a:extLst>
              <a:ext uri="{FF2B5EF4-FFF2-40B4-BE49-F238E27FC236}">
                <a16:creationId xmlns:a16="http://schemas.microsoft.com/office/drawing/2014/main" id="{43C8501D-5345-BCAB-5D21-BA96B1BB6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000" y="127907"/>
            <a:ext cx="4669800" cy="658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45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0311F1-A4C6-6B29-A720-C728E97C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48" y="2939143"/>
            <a:ext cx="5178451" cy="391885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On the Cliff (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Madame Costantini), 1936,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Gouache on paper laid down on canvas, 138,7 x 106,2 cm, Private Collection</a:t>
            </a:r>
            <a:br>
              <a:rPr lang="el-GR" sz="2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400" u="sng" dirty="0">
                <a:latin typeface="Harrington" panose="04040505050A02020702" pitchFamily="82" charset="0"/>
                <a:hlinkClick r:id="rId2"/>
              </a:rPr>
              <a:t>https://www.christies.com/en/lot/lot-3993425</a:t>
            </a:r>
            <a:br>
              <a:rPr lang="el-GR" dirty="0"/>
            </a:br>
            <a:endParaRPr lang="el-G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512A5D-5ED4-BBE4-C39C-52E377477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5337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4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6FD02B-4AD0-CA8B-D86F-BBACD8C04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13B46F02-B48A-B0FA-B32F-8E12EDBECA3D}"/>
              </a:ext>
            </a:extLst>
          </p:cNvPr>
          <p:cNvSpPr/>
          <p:nvPr/>
        </p:nvSpPr>
        <p:spPr>
          <a:xfrm>
            <a:off x="286578" y="327991"/>
            <a:ext cx="11618843" cy="6202018"/>
          </a:xfrm>
          <a:custGeom>
            <a:avLst/>
            <a:gdLst>
              <a:gd name="csX0" fmla="*/ 0 w 11618843"/>
              <a:gd name="csY0" fmla="*/ 1550505 h 6202018"/>
              <a:gd name="csX1" fmla="*/ 193813 w 11618843"/>
              <a:gd name="csY1" fmla="*/ 1550505 h 6202018"/>
              <a:gd name="csX2" fmla="*/ 193813 w 11618843"/>
              <a:gd name="csY2" fmla="*/ 2005320 h 6202018"/>
              <a:gd name="csX3" fmla="*/ 193813 w 11618843"/>
              <a:gd name="csY3" fmla="*/ 2522154 h 6202018"/>
              <a:gd name="csX4" fmla="*/ 193813 w 11618843"/>
              <a:gd name="csY4" fmla="*/ 3069999 h 6202018"/>
              <a:gd name="csX5" fmla="*/ 193813 w 11618843"/>
              <a:gd name="csY5" fmla="*/ 3493804 h 6202018"/>
              <a:gd name="csX6" fmla="*/ 193813 w 11618843"/>
              <a:gd name="csY6" fmla="*/ 4010639 h 6202018"/>
              <a:gd name="csX7" fmla="*/ 193813 w 11618843"/>
              <a:gd name="csY7" fmla="*/ 4651514 h 6202018"/>
              <a:gd name="csX8" fmla="*/ 0 w 11618843"/>
              <a:gd name="csY8" fmla="*/ 4651514 h 6202018"/>
              <a:gd name="csX9" fmla="*/ 0 w 11618843"/>
              <a:gd name="csY9" fmla="*/ 4165689 h 6202018"/>
              <a:gd name="csX10" fmla="*/ 0 w 11618843"/>
              <a:gd name="csY10" fmla="*/ 3648854 h 6202018"/>
              <a:gd name="csX11" fmla="*/ 0 w 11618843"/>
              <a:gd name="csY11" fmla="*/ 3194040 h 6202018"/>
              <a:gd name="csX12" fmla="*/ 0 w 11618843"/>
              <a:gd name="csY12" fmla="*/ 2615185 h 6202018"/>
              <a:gd name="csX13" fmla="*/ 0 w 11618843"/>
              <a:gd name="csY13" fmla="*/ 2036330 h 6202018"/>
              <a:gd name="csX14" fmla="*/ 0 w 11618843"/>
              <a:gd name="csY14" fmla="*/ 1550505 h 6202018"/>
              <a:gd name="csX15" fmla="*/ 387626 w 11618843"/>
              <a:gd name="csY15" fmla="*/ 1550505 h 6202018"/>
              <a:gd name="csX16" fmla="*/ 775252 w 11618843"/>
              <a:gd name="csY16" fmla="*/ 1550505 h 6202018"/>
              <a:gd name="csX17" fmla="*/ 775252 w 11618843"/>
              <a:gd name="csY17" fmla="*/ 2036330 h 6202018"/>
              <a:gd name="csX18" fmla="*/ 775252 w 11618843"/>
              <a:gd name="csY18" fmla="*/ 2553165 h 6202018"/>
              <a:gd name="csX19" fmla="*/ 775252 w 11618843"/>
              <a:gd name="csY19" fmla="*/ 3132020 h 6202018"/>
              <a:gd name="csX20" fmla="*/ 775252 w 11618843"/>
              <a:gd name="csY20" fmla="*/ 3617844 h 6202018"/>
              <a:gd name="csX21" fmla="*/ 775252 w 11618843"/>
              <a:gd name="csY21" fmla="*/ 4041649 h 6202018"/>
              <a:gd name="csX22" fmla="*/ 775252 w 11618843"/>
              <a:gd name="csY22" fmla="*/ 4651514 h 6202018"/>
              <a:gd name="csX23" fmla="*/ 387626 w 11618843"/>
              <a:gd name="csY23" fmla="*/ 4651514 h 6202018"/>
              <a:gd name="csX24" fmla="*/ 387626 w 11618843"/>
              <a:gd name="csY24" fmla="*/ 4134679 h 6202018"/>
              <a:gd name="csX25" fmla="*/ 387626 w 11618843"/>
              <a:gd name="csY25" fmla="*/ 3586834 h 6202018"/>
              <a:gd name="csX26" fmla="*/ 387626 w 11618843"/>
              <a:gd name="csY26" fmla="*/ 3132020 h 6202018"/>
              <a:gd name="csX27" fmla="*/ 387626 w 11618843"/>
              <a:gd name="csY27" fmla="*/ 2708215 h 6202018"/>
              <a:gd name="csX28" fmla="*/ 387626 w 11618843"/>
              <a:gd name="csY28" fmla="*/ 2222390 h 6202018"/>
              <a:gd name="csX29" fmla="*/ 387626 w 11618843"/>
              <a:gd name="csY29" fmla="*/ 1550505 h 6202018"/>
              <a:gd name="csX30" fmla="*/ 969065 w 11618843"/>
              <a:gd name="csY30" fmla="*/ 1550505 h 6202018"/>
              <a:gd name="csX31" fmla="*/ 1323276 w 11618843"/>
              <a:gd name="csY31" fmla="*/ 1550505 h 6202018"/>
              <a:gd name="csX32" fmla="*/ 1752976 w 11618843"/>
              <a:gd name="csY32" fmla="*/ 1550505 h 6202018"/>
              <a:gd name="csX33" fmla="*/ 2107187 w 11618843"/>
              <a:gd name="csY33" fmla="*/ 1550505 h 6202018"/>
              <a:gd name="csX34" fmla="*/ 2838837 w 11618843"/>
              <a:gd name="csY34" fmla="*/ 1550505 h 6202018"/>
              <a:gd name="csX35" fmla="*/ 3570487 w 11618843"/>
              <a:gd name="csY35" fmla="*/ 1550505 h 6202018"/>
              <a:gd name="csX36" fmla="*/ 4226649 w 11618843"/>
              <a:gd name="csY36" fmla="*/ 1550505 h 6202018"/>
              <a:gd name="csX37" fmla="*/ 4807324 w 11618843"/>
              <a:gd name="csY37" fmla="*/ 1550505 h 6202018"/>
              <a:gd name="csX38" fmla="*/ 5237023 w 11618843"/>
              <a:gd name="csY38" fmla="*/ 1550505 h 6202018"/>
              <a:gd name="csX39" fmla="*/ 5666722 w 11618843"/>
              <a:gd name="csY39" fmla="*/ 1550505 h 6202018"/>
              <a:gd name="csX40" fmla="*/ 6171909 w 11618843"/>
              <a:gd name="csY40" fmla="*/ 1550505 h 6202018"/>
              <a:gd name="csX41" fmla="*/ 6903559 w 11618843"/>
              <a:gd name="csY41" fmla="*/ 1550505 h 6202018"/>
              <a:gd name="csX42" fmla="*/ 7635209 w 11618843"/>
              <a:gd name="csY42" fmla="*/ 1550505 h 6202018"/>
              <a:gd name="csX43" fmla="*/ 8517834 w 11618843"/>
              <a:gd name="csY43" fmla="*/ 1550505 h 6202018"/>
              <a:gd name="csX44" fmla="*/ 8517834 w 11618843"/>
              <a:gd name="csY44" fmla="*/ 1018165 h 6202018"/>
              <a:gd name="csX45" fmla="*/ 8517834 w 11618843"/>
              <a:gd name="csY45" fmla="*/ 485825 h 6202018"/>
              <a:gd name="csX46" fmla="*/ 8517834 w 11618843"/>
              <a:gd name="csY46" fmla="*/ 0 h 6202018"/>
              <a:gd name="csX47" fmla="*/ 8936470 w 11618843"/>
              <a:gd name="csY47" fmla="*/ 418636 h 6202018"/>
              <a:gd name="csX48" fmla="*/ 9355106 w 11618843"/>
              <a:gd name="csY48" fmla="*/ 837272 h 6202018"/>
              <a:gd name="csX49" fmla="*/ 9711722 w 11618843"/>
              <a:gd name="csY49" fmla="*/ 1193888 h 6202018"/>
              <a:gd name="csX50" fmla="*/ 10006318 w 11618843"/>
              <a:gd name="csY50" fmla="*/ 1488484 h 6202018"/>
              <a:gd name="csX51" fmla="*/ 10362934 w 11618843"/>
              <a:gd name="csY51" fmla="*/ 1845100 h 6202018"/>
              <a:gd name="csX52" fmla="*/ 10750560 w 11618843"/>
              <a:gd name="csY52" fmla="*/ 2232726 h 6202018"/>
              <a:gd name="csX53" fmla="*/ 11169197 w 11618843"/>
              <a:gd name="csY53" fmla="*/ 2651363 h 6202018"/>
              <a:gd name="csX54" fmla="*/ 11618843 w 11618843"/>
              <a:gd name="csY54" fmla="*/ 3101009 h 6202018"/>
              <a:gd name="csX55" fmla="*/ 11293237 w 11618843"/>
              <a:gd name="csY55" fmla="*/ 3426615 h 6202018"/>
              <a:gd name="csX56" fmla="*/ 10905611 w 11618843"/>
              <a:gd name="csY56" fmla="*/ 3814241 h 6202018"/>
              <a:gd name="csX57" fmla="*/ 10580005 w 11618843"/>
              <a:gd name="csY57" fmla="*/ 4139847 h 6202018"/>
              <a:gd name="csX58" fmla="*/ 10254399 w 11618843"/>
              <a:gd name="csY58" fmla="*/ 4465453 h 6202018"/>
              <a:gd name="csX59" fmla="*/ 9897783 w 11618843"/>
              <a:gd name="csY59" fmla="*/ 4822069 h 6202018"/>
              <a:gd name="csX60" fmla="*/ 9541167 w 11618843"/>
              <a:gd name="csY60" fmla="*/ 5178685 h 6202018"/>
              <a:gd name="csX61" fmla="*/ 9091521 w 11618843"/>
              <a:gd name="csY61" fmla="*/ 5628331 h 6202018"/>
              <a:gd name="csX62" fmla="*/ 8517834 w 11618843"/>
              <a:gd name="csY62" fmla="*/ 6202018 h 6202018"/>
              <a:gd name="csX63" fmla="*/ 8517834 w 11618843"/>
              <a:gd name="csY63" fmla="*/ 5669678 h 6202018"/>
              <a:gd name="csX64" fmla="*/ 8517834 w 11618843"/>
              <a:gd name="csY64" fmla="*/ 5121834 h 6202018"/>
              <a:gd name="csX65" fmla="*/ 8517834 w 11618843"/>
              <a:gd name="csY65" fmla="*/ 4651514 h 6202018"/>
              <a:gd name="csX66" fmla="*/ 7861672 w 11618843"/>
              <a:gd name="csY66" fmla="*/ 4651514 h 6202018"/>
              <a:gd name="csX67" fmla="*/ 7431973 w 11618843"/>
              <a:gd name="csY67" fmla="*/ 4651514 h 6202018"/>
              <a:gd name="csX68" fmla="*/ 6926786 w 11618843"/>
              <a:gd name="csY68" fmla="*/ 4651514 h 6202018"/>
              <a:gd name="csX69" fmla="*/ 6497087 w 11618843"/>
              <a:gd name="csY69" fmla="*/ 4651514 h 6202018"/>
              <a:gd name="csX70" fmla="*/ 5916412 w 11618843"/>
              <a:gd name="csY70" fmla="*/ 4651514 h 6202018"/>
              <a:gd name="csX71" fmla="*/ 5486713 w 11618843"/>
              <a:gd name="csY71" fmla="*/ 4651514 h 6202018"/>
              <a:gd name="csX72" fmla="*/ 5057014 w 11618843"/>
              <a:gd name="csY72" fmla="*/ 4651514 h 6202018"/>
              <a:gd name="csX73" fmla="*/ 4551827 w 11618843"/>
              <a:gd name="csY73" fmla="*/ 4651514 h 6202018"/>
              <a:gd name="csX74" fmla="*/ 4122128 w 11618843"/>
              <a:gd name="csY74" fmla="*/ 4651514 h 6202018"/>
              <a:gd name="csX75" fmla="*/ 3465966 w 11618843"/>
              <a:gd name="csY75" fmla="*/ 4651514 h 6202018"/>
              <a:gd name="csX76" fmla="*/ 2809803 w 11618843"/>
              <a:gd name="csY76" fmla="*/ 4651514 h 6202018"/>
              <a:gd name="csX77" fmla="*/ 2078153 w 11618843"/>
              <a:gd name="csY77" fmla="*/ 4651514 h 6202018"/>
              <a:gd name="csX78" fmla="*/ 969065 w 11618843"/>
              <a:gd name="csY78" fmla="*/ 4651514 h 6202018"/>
              <a:gd name="csX79" fmla="*/ 969065 w 11618843"/>
              <a:gd name="csY79" fmla="*/ 4103669 h 6202018"/>
              <a:gd name="csX80" fmla="*/ 969065 w 11618843"/>
              <a:gd name="csY80" fmla="*/ 3555824 h 6202018"/>
              <a:gd name="csX81" fmla="*/ 969065 w 11618843"/>
              <a:gd name="csY81" fmla="*/ 3038989 h 6202018"/>
              <a:gd name="csX82" fmla="*/ 969065 w 11618843"/>
              <a:gd name="csY82" fmla="*/ 2615185 h 6202018"/>
              <a:gd name="csX83" fmla="*/ 969065 w 11618843"/>
              <a:gd name="csY83" fmla="*/ 2036330 h 6202018"/>
              <a:gd name="csX84" fmla="*/ 969065 w 11618843"/>
              <a:gd name="csY84" fmla="*/ 1550505 h 62020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</a:cxnLst>
            <a:rect l="l" t="t" r="r" b="b"/>
            <a:pathLst>
              <a:path w="11618843" h="6202018" fill="none" extrusionOk="0">
                <a:moveTo>
                  <a:pt x="0" y="1550505"/>
                </a:moveTo>
                <a:cubicBezTo>
                  <a:pt x="48352" y="1542020"/>
                  <a:pt x="130433" y="1554572"/>
                  <a:pt x="193813" y="1550505"/>
                </a:cubicBezTo>
                <a:cubicBezTo>
                  <a:pt x="220463" y="1671934"/>
                  <a:pt x="192942" y="1846616"/>
                  <a:pt x="193813" y="2005320"/>
                </a:cubicBezTo>
                <a:cubicBezTo>
                  <a:pt x="194684" y="2164024"/>
                  <a:pt x="152756" y="2369063"/>
                  <a:pt x="193813" y="2522154"/>
                </a:cubicBezTo>
                <a:cubicBezTo>
                  <a:pt x="234870" y="2675245"/>
                  <a:pt x="160856" y="2834363"/>
                  <a:pt x="193813" y="3069999"/>
                </a:cubicBezTo>
                <a:cubicBezTo>
                  <a:pt x="226770" y="3305635"/>
                  <a:pt x="168906" y="3335069"/>
                  <a:pt x="193813" y="3493804"/>
                </a:cubicBezTo>
                <a:cubicBezTo>
                  <a:pt x="218720" y="3652539"/>
                  <a:pt x="145271" y="3862000"/>
                  <a:pt x="193813" y="4010639"/>
                </a:cubicBezTo>
                <a:cubicBezTo>
                  <a:pt x="242355" y="4159279"/>
                  <a:pt x="147460" y="4476479"/>
                  <a:pt x="193813" y="4651514"/>
                </a:cubicBezTo>
                <a:cubicBezTo>
                  <a:pt x="120174" y="4671699"/>
                  <a:pt x="54200" y="4643441"/>
                  <a:pt x="0" y="4651514"/>
                </a:cubicBezTo>
                <a:cubicBezTo>
                  <a:pt x="-32900" y="4490611"/>
                  <a:pt x="48938" y="4277728"/>
                  <a:pt x="0" y="4165689"/>
                </a:cubicBezTo>
                <a:cubicBezTo>
                  <a:pt x="-48938" y="4053650"/>
                  <a:pt x="27021" y="3785569"/>
                  <a:pt x="0" y="3648854"/>
                </a:cubicBezTo>
                <a:cubicBezTo>
                  <a:pt x="-27021" y="3512140"/>
                  <a:pt x="48049" y="3293870"/>
                  <a:pt x="0" y="3194040"/>
                </a:cubicBezTo>
                <a:cubicBezTo>
                  <a:pt x="-48049" y="3094210"/>
                  <a:pt x="64958" y="2836629"/>
                  <a:pt x="0" y="2615185"/>
                </a:cubicBezTo>
                <a:cubicBezTo>
                  <a:pt x="-64958" y="2393741"/>
                  <a:pt x="20507" y="2244894"/>
                  <a:pt x="0" y="2036330"/>
                </a:cubicBezTo>
                <a:cubicBezTo>
                  <a:pt x="-20507" y="1827766"/>
                  <a:pt x="46204" y="1691871"/>
                  <a:pt x="0" y="1550505"/>
                </a:cubicBezTo>
                <a:close/>
                <a:moveTo>
                  <a:pt x="387626" y="1550505"/>
                </a:moveTo>
                <a:cubicBezTo>
                  <a:pt x="506534" y="1521095"/>
                  <a:pt x="687618" y="1555115"/>
                  <a:pt x="775252" y="1550505"/>
                </a:cubicBezTo>
                <a:cubicBezTo>
                  <a:pt x="784079" y="1724095"/>
                  <a:pt x="744983" y="1864953"/>
                  <a:pt x="775252" y="2036330"/>
                </a:cubicBezTo>
                <a:cubicBezTo>
                  <a:pt x="805521" y="2207708"/>
                  <a:pt x="740019" y="2352387"/>
                  <a:pt x="775252" y="2553165"/>
                </a:cubicBezTo>
                <a:cubicBezTo>
                  <a:pt x="810485" y="2753943"/>
                  <a:pt x="750461" y="2996955"/>
                  <a:pt x="775252" y="3132020"/>
                </a:cubicBezTo>
                <a:cubicBezTo>
                  <a:pt x="800043" y="3267086"/>
                  <a:pt x="763222" y="3491142"/>
                  <a:pt x="775252" y="3617844"/>
                </a:cubicBezTo>
                <a:cubicBezTo>
                  <a:pt x="787282" y="3744546"/>
                  <a:pt x="733410" y="3913198"/>
                  <a:pt x="775252" y="4041649"/>
                </a:cubicBezTo>
                <a:cubicBezTo>
                  <a:pt x="817094" y="4170101"/>
                  <a:pt x="724592" y="4430263"/>
                  <a:pt x="775252" y="4651514"/>
                </a:cubicBezTo>
                <a:cubicBezTo>
                  <a:pt x="693974" y="4697505"/>
                  <a:pt x="535815" y="4610508"/>
                  <a:pt x="387626" y="4651514"/>
                </a:cubicBezTo>
                <a:cubicBezTo>
                  <a:pt x="357457" y="4441360"/>
                  <a:pt x="392726" y="4303493"/>
                  <a:pt x="387626" y="4134679"/>
                </a:cubicBezTo>
                <a:cubicBezTo>
                  <a:pt x="382526" y="3965865"/>
                  <a:pt x="433468" y="3783103"/>
                  <a:pt x="387626" y="3586834"/>
                </a:cubicBezTo>
                <a:cubicBezTo>
                  <a:pt x="341784" y="3390565"/>
                  <a:pt x="424099" y="3333692"/>
                  <a:pt x="387626" y="3132020"/>
                </a:cubicBezTo>
                <a:cubicBezTo>
                  <a:pt x="351153" y="2930348"/>
                  <a:pt x="418684" y="2862984"/>
                  <a:pt x="387626" y="2708215"/>
                </a:cubicBezTo>
                <a:cubicBezTo>
                  <a:pt x="356568" y="2553446"/>
                  <a:pt x="399674" y="2378017"/>
                  <a:pt x="387626" y="2222390"/>
                </a:cubicBezTo>
                <a:cubicBezTo>
                  <a:pt x="375578" y="2066763"/>
                  <a:pt x="453853" y="1830480"/>
                  <a:pt x="387626" y="1550505"/>
                </a:cubicBezTo>
                <a:close/>
                <a:moveTo>
                  <a:pt x="969065" y="1550505"/>
                </a:moveTo>
                <a:cubicBezTo>
                  <a:pt x="1105164" y="1515987"/>
                  <a:pt x="1226651" y="1582458"/>
                  <a:pt x="1323276" y="1550505"/>
                </a:cubicBezTo>
                <a:cubicBezTo>
                  <a:pt x="1419901" y="1518552"/>
                  <a:pt x="1606955" y="1556653"/>
                  <a:pt x="1752976" y="1550505"/>
                </a:cubicBezTo>
                <a:cubicBezTo>
                  <a:pt x="1898997" y="1544357"/>
                  <a:pt x="2012176" y="1577934"/>
                  <a:pt x="2107187" y="1550505"/>
                </a:cubicBezTo>
                <a:cubicBezTo>
                  <a:pt x="2202198" y="1523076"/>
                  <a:pt x="2537399" y="1589316"/>
                  <a:pt x="2838837" y="1550505"/>
                </a:cubicBezTo>
                <a:cubicBezTo>
                  <a:pt x="3140275" y="1511694"/>
                  <a:pt x="3205794" y="1583438"/>
                  <a:pt x="3570487" y="1550505"/>
                </a:cubicBezTo>
                <a:cubicBezTo>
                  <a:pt x="3935180" y="1517572"/>
                  <a:pt x="3955912" y="1550769"/>
                  <a:pt x="4226649" y="1550505"/>
                </a:cubicBezTo>
                <a:cubicBezTo>
                  <a:pt x="4497386" y="1550241"/>
                  <a:pt x="4611579" y="1611766"/>
                  <a:pt x="4807324" y="1550505"/>
                </a:cubicBezTo>
                <a:cubicBezTo>
                  <a:pt x="5003069" y="1489244"/>
                  <a:pt x="5091016" y="1586827"/>
                  <a:pt x="5237023" y="1550505"/>
                </a:cubicBezTo>
                <a:cubicBezTo>
                  <a:pt x="5383030" y="1514183"/>
                  <a:pt x="5509163" y="1578817"/>
                  <a:pt x="5666722" y="1550505"/>
                </a:cubicBezTo>
                <a:cubicBezTo>
                  <a:pt x="5824281" y="1522193"/>
                  <a:pt x="6031557" y="1563806"/>
                  <a:pt x="6171909" y="1550505"/>
                </a:cubicBezTo>
                <a:cubicBezTo>
                  <a:pt x="6312261" y="1537204"/>
                  <a:pt x="6555785" y="1600390"/>
                  <a:pt x="6903559" y="1550505"/>
                </a:cubicBezTo>
                <a:cubicBezTo>
                  <a:pt x="7251333" y="1500620"/>
                  <a:pt x="7388738" y="1584136"/>
                  <a:pt x="7635209" y="1550505"/>
                </a:cubicBezTo>
                <a:cubicBezTo>
                  <a:pt x="7881680" y="1516874"/>
                  <a:pt x="8092483" y="1632777"/>
                  <a:pt x="8517834" y="1550505"/>
                </a:cubicBezTo>
                <a:cubicBezTo>
                  <a:pt x="8475835" y="1354799"/>
                  <a:pt x="8524238" y="1185592"/>
                  <a:pt x="8517834" y="1018165"/>
                </a:cubicBezTo>
                <a:cubicBezTo>
                  <a:pt x="8511430" y="850738"/>
                  <a:pt x="8524546" y="741697"/>
                  <a:pt x="8517834" y="485825"/>
                </a:cubicBezTo>
                <a:cubicBezTo>
                  <a:pt x="8511122" y="229953"/>
                  <a:pt x="8543206" y="106356"/>
                  <a:pt x="8517834" y="0"/>
                </a:cubicBezTo>
                <a:cubicBezTo>
                  <a:pt x="8628469" y="75898"/>
                  <a:pt x="8721317" y="258199"/>
                  <a:pt x="8936470" y="418636"/>
                </a:cubicBezTo>
                <a:cubicBezTo>
                  <a:pt x="9151623" y="579073"/>
                  <a:pt x="9162366" y="651650"/>
                  <a:pt x="9355106" y="837272"/>
                </a:cubicBezTo>
                <a:cubicBezTo>
                  <a:pt x="9547846" y="1022894"/>
                  <a:pt x="9585038" y="1099534"/>
                  <a:pt x="9711722" y="1193888"/>
                </a:cubicBezTo>
                <a:cubicBezTo>
                  <a:pt x="9838406" y="1288242"/>
                  <a:pt x="9918857" y="1413159"/>
                  <a:pt x="10006318" y="1488484"/>
                </a:cubicBezTo>
                <a:cubicBezTo>
                  <a:pt x="10093779" y="1563809"/>
                  <a:pt x="10226745" y="1769508"/>
                  <a:pt x="10362934" y="1845100"/>
                </a:cubicBezTo>
                <a:cubicBezTo>
                  <a:pt x="10499123" y="1920692"/>
                  <a:pt x="10615548" y="2180218"/>
                  <a:pt x="10750560" y="2232726"/>
                </a:cubicBezTo>
                <a:cubicBezTo>
                  <a:pt x="10885572" y="2285234"/>
                  <a:pt x="10993340" y="2511803"/>
                  <a:pt x="11169197" y="2651363"/>
                </a:cubicBezTo>
                <a:cubicBezTo>
                  <a:pt x="11345054" y="2790923"/>
                  <a:pt x="11441693" y="2938481"/>
                  <a:pt x="11618843" y="3101009"/>
                </a:cubicBezTo>
                <a:cubicBezTo>
                  <a:pt x="11559873" y="3207403"/>
                  <a:pt x="11351143" y="3334147"/>
                  <a:pt x="11293237" y="3426615"/>
                </a:cubicBezTo>
                <a:cubicBezTo>
                  <a:pt x="11235331" y="3519083"/>
                  <a:pt x="10993311" y="3643080"/>
                  <a:pt x="10905611" y="3814241"/>
                </a:cubicBezTo>
                <a:cubicBezTo>
                  <a:pt x="10817911" y="3985402"/>
                  <a:pt x="10624782" y="4020135"/>
                  <a:pt x="10580005" y="4139847"/>
                </a:cubicBezTo>
                <a:cubicBezTo>
                  <a:pt x="10535228" y="4259559"/>
                  <a:pt x="10323514" y="4334227"/>
                  <a:pt x="10254399" y="4465453"/>
                </a:cubicBezTo>
                <a:cubicBezTo>
                  <a:pt x="10185284" y="4596679"/>
                  <a:pt x="10015896" y="4681519"/>
                  <a:pt x="9897783" y="4822069"/>
                </a:cubicBezTo>
                <a:cubicBezTo>
                  <a:pt x="9779670" y="4962619"/>
                  <a:pt x="9622235" y="5026804"/>
                  <a:pt x="9541167" y="5178685"/>
                </a:cubicBezTo>
                <a:cubicBezTo>
                  <a:pt x="9460099" y="5330566"/>
                  <a:pt x="9267770" y="5443291"/>
                  <a:pt x="9091521" y="5628331"/>
                </a:cubicBezTo>
                <a:cubicBezTo>
                  <a:pt x="8915272" y="5813371"/>
                  <a:pt x="8627859" y="5960742"/>
                  <a:pt x="8517834" y="6202018"/>
                </a:cubicBezTo>
                <a:cubicBezTo>
                  <a:pt x="8470456" y="6016239"/>
                  <a:pt x="8557586" y="5818845"/>
                  <a:pt x="8517834" y="5669678"/>
                </a:cubicBezTo>
                <a:cubicBezTo>
                  <a:pt x="8478082" y="5520511"/>
                  <a:pt x="8537837" y="5384081"/>
                  <a:pt x="8517834" y="5121834"/>
                </a:cubicBezTo>
                <a:cubicBezTo>
                  <a:pt x="8497831" y="4859587"/>
                  <a:pt x="8546290" y="4828359"/>
                  <a:pt x="8517834" y="4651514"/>
                </a:cubicBezTo>
                <a:cubicBezTo>
                  <a:pt x="8325040" y="4721172"/>
                  <a:pt x="8042539" y="4576874"/>
                  <a:pt x="7861672" y="4651514"/>
                </a:cubicBezTo>
                <a:cubicBezTo>
                  <a:pt x="7680805" y="4726154"/>
                  <a:pt x="7529122" y="4609881"/>
                  <a:pt x="7431973" y="4651514"/>
                </a:cubicBezTo>
                <a:cubicBezTo>
                  <a:pt x="7334824" y="4693147"/>
                  <a:pt x="7138050" y="4619854"/>
                  <a:pt x="6926786" y="4651514"/>
                </a:cubicBezTo>
                <a:cubicBezTo>
                  <a:pt x="6715522" y="4683174"/>
                  <a:pt x="6588932" y="4615674"/>
                  <a:pt x="6497087" y="4651514"/>
                </a:cubicBezTo>
                <a:cubicBezTo>
                  <a:pt x="6405242" y="4687354"/>
                  <a:pt x="6072967" y="4610154"/>
                  <a:pt x="5916412" y="4651514"/>
                </a:cubicBezTo>
                <a:cubicBezTo>
                  <a:pt x="5759858" y="4692874"/>
                  <a:pt x="5686914" y="4622987"/>
                  <a:pt x="5486713" y="4651514"/>
                </a:cubicBezTo>
                <a:cubicBezTo>
                  <a:pt x="5286512" y="4680041"/>
                  <a:pt x="5207615" y="4643804"/>
                  <a:pt x="5057014" y="4651514"/>
                </a:cubicBezTo>
                <a:cubicBezTo>
                  <a:pt x="4906413" y="4659224"/>
                  <a:pt x="4772170" y="4642437"/>
                  <a:pt x="4551827" y="4651514"/>
                </a:cubicBezTo>
                <a:cubicBezTo>
                  <a:pt x="4331484" y="4660591"/>
                  <a:pt x="4321403" y="4630397"/>
                  <a:pt x="4122128" y="4651514"/>
                </a:cubicBezTo>
                <a:cubicBezTo>
                  <a:pt x="3922853" y="4672631"/>
                  <a:pt x="3677418" y="4611648"/>
                  <a:pt x="3465966" y="4651514"/>
                </a:cubicBezTo>
                <a:cubicBezTo>
                  <a:pt x="3254514" y="4691380"/>
                  <a:pt x="2948343" y="4626127"/>
                  <a:pt x="2809803" y="4651514"/>
                </a:cubicBezTo>
                <a:cubicBezTo>
                  <a:pt x="2671263" y="4676901"/>
                  <a:pt x="2412793" y="4583214"/>
                  <a:pt x="2078153" y="4651514"/>
                </a:cubicBezTo>
                <a:cubicBezTo>
                  <a:pt x="1743513" y="4719814"/>
                  <a:pt x="1216604" y="4547207"/>
                  <a:pt x="969065" y="4651514"/>
                </a:cubicBezTo>
                <a:cubicBezTo>
                  <a:pt x="904224" y="4386998"/>
                  <a:pt x="1032540" y="4314853"/>
                  <a:pt x="969065" y="4103669"/>
                </a:cubicBezTo>
                <a:cubicBezTo>
                  <a:pt x="905590" y="3892485"/>
                  <a:pt x="1008203" y="3712061"/>
                  <a:pt x="969065" y="3555824"/>
                </a:cubicBezTo>
                <a:cubicBezTo>
                  <a:pt x="929927" y="3399588"/>
                  <a:pt x="976053" y="3209111"/>
                  <a:pt x="969065" y="3038989"/>
                </a:cubicBezTo>
                <a:cubicBezTo>
                  <a:pt x="962077" y="2868868"/>
                  <a:pt x="978703" y="2716141"/>
                  <a:pt x="969065" y="2615185"/>
                </a:cubicBezTo>
                <a:cubicBezTo>
                  <a:pt x="959427" y="2514229"/>
                  <a:pt x="979253" y="2205010"/>
                  <a:pt x="969065" y="2036330"/>
                </a:cubicBezTo>
                <a:cubicBezTo>
                  <a:pt x="958877" y="1867651"/>
                  <a:pt x="1007679" y="1656937"/>
                  <a:pt x="969065" y="1550505"/>
                </a:cubicBezTo>
                <a:close/>
              </a:path>
              <a:path w="11618843" h="6202018" stroke="0" extrusionOk="0">
                <a:moveTo>
                  <a:pt x="0" y="1550505"/>
                </a:moveTo>
                <a:cubicBezTo>
                  <a:pt x="41670" y="1536672"/>
                  <a:pt x="153560" y="1569388"/>
                  <a:pt x="193813" y="1550505"/>
                </a:cubicBezTo>
                <a:cubicBezTo>
                  <a:pt x="225439" y="1685911"/>
                  <a:pt x="140683" y="1820423"/>
                  <a:pt x="193813" y="2036330"/>
                </a:cubicBezTo>
                <a:cubicBezTo>
                  <a:pt x="246943" y="2252238"/>
                  <a:pt x="139906" y="2303867"/>
                  <a:pt x="193813" y="2522154"/>
                </a:cubicBezTo>
                <a:cubicBezTo>
                  <a:pt x="247720" y="2740441"/>
                  <a:pt x="158916" y="2933018"/>
                  <a:pt x="193813" y="3069999"/>
                </a:cubicBezTo>
                <a:cubicBezTo>
                  <a:pt x="228710" y="3206981"/>
                  <a:pt x="147179" y="3318286"/>
                  <a:pt x="193813" y="3555824"/>
                </a:cubicBezTo>
                <a:cubicBezTo>
                  <a:pt x="240447" y="3793363"/>
                  <a:pt x="154104" y="3897650"/>
                  <a:pt x="193813" y="4041649"/>
                </a:cubicBezTo>
                <a:cubicBezTo>
                  <a:pt x="233522" y="4185648"/>
                  <a:pt x="166325" y="4474261"/>
                  <a:pt x="193813" y="4651514"/>
                </a:cubicBezTo>
                <a:cubicBezTo>
                  <a:pt x="130709" y="4653282"/>
                  <a:pt x="61147" y="4634042"/>
                  <a:pt x="0" y="4651514"/>
                </a:cubicBezTo>
                <a:cubicBezTo>
                  <a:pt x="-7686" y="4384647"/>
                  <a:pt x="54764" y="4265607"/>
                  <a:pt x="0" y="4103669"/>
                </a:cubicBezTo>
                <a:cubicBezTo>
                  <a:pt x="-54764" y="3941731"/>
                  <a:pt x="61605" y="3696816"/>
                  <a:pt x="0" y="3555824"/>
                </a:cubicBezTo>
                <a:cubicBezTo>
                  <a:pt x="-61605" y="3414833"/>
                  <a:pt x="9587" y="3230140"/>
                  <a:pt x="0" y="3069999"/>
                </a:cubicBezTo>
                <a:cubicBezTo>
                  <a:pt x="-9587" y="2909858"/>
                  <a:pt x="5783" y="2778585"/>
                  <a:pt x="0" y="2522154"/>
                </a:cubicBezTo>
                <a:cubicBezTo>
                  <a:pt x="-5783" y="2265724"/>
                  <a:pt x="19516" y="1779605"/>
                  <a:pt x="0" y="1550505"/>
                </a:cubicBezTo>
                <a:close/>
                <a:moveTo>
                  <a:pt x="387626" y="1550505"/>
                </a:moveTo>
                <a:cubicBezTo>
                  <a:pt x="581433" y="1539732"/>
                  <a:pt x="696575" y="1581572"/>
                  <a:pt x="775252" y="1550505"/>
                </a:cubicBezTo>
                <a:cubicBezTo>
                  <a:pt x="838846" y="1770240"/>
                  <a:pt x="757270" y="1970927"/>
                  <a:pt x="775252" y="2098350"/>
                </a:cubicBezTo>
                <a:cubicBezTo>
                  <a:pt x="793234" y="2225773"/>
                  <a:pt x="758001" y="2387038"/>
                  <a:pt x="775252" y="2584175"/>
                </a:cubicBezTo>
                <a:cubicBezTo>
                  <a:pt x="792503" y="2781313"/>
                  <a:pt x="755843" y="2890774"/>
                  <a:pt x="775252" y="3101010"/>
                </a:cubicBezTo>
                <a:cubicBezTo>
                  <a:pt x="794661" y="3311247"/>
                  <a:pt x="756870" y="3404710"/>
                  <a:pt x="775252" y="3524814"/>
                </a:cubicBezTo>
                <a:cubicBezTo>
                  <a:pt x="793634" y="3644918"/>
                  <a:pt x="712039" y="3890119"/>
                  <a:pt x="775252" y="4072659"/>
                </a:cubicBezTo>
                <a:cubicBezTo>
                  <a:pt x="838465" y="4255199"/>
                  <a:pt x="708393" y="4473259"/>
                  <a:pt x="775252" y="4651514"/>
                </a:cubicBezTo>
                <a:cubicBezTo>
                  <a:pt x="694759" y="4662460"/>
                  <a:pt x="561176" y="4613533"/>
                  <a:pt x="387626" y="4651514"/>
                </a:cubicBezTo>
                <a:cubicBezTo>
                  <a:pt x="350573" y="4481974"/>
                  <a:pt x="391838" y="4370074"/>
                  <a:pt x="387626" y="4103669"/>
                </a:cubicBezTo>
                <a:cubicBezTo>
                  <a:pt x="383414" y="3837265"/>
                  <a:pt x="390123" y="3756175"/>
                  <a:pt x="387626" y="3648854"/>
                </a:cubicBezTo>
                <a:cubicBezTo>
                  <a:pt x="385129" y="3541533"/>
                  <a:pt x="414810" y="3299362"/>
                  <a:pt x="387626" y="3101010"/>
                </a:cubicBezTo>
                <a:cubicBezTo>
                  <a:pt x="360442" y="2902658"/>
                  <a:pt x="416209" y="2698046"/>
                  <a:pt x="387626" y="2584175"/>
                </a:cubicBezTo>
                <a:cubicBezTo>
                  <a:pt x="359043" y="2470305"/>
                  <a:pt x="411614" y="2340951"/>
                  <a:pt x="387626" y="2098350"/>
                </a:cubicBezTo>
                <a:cubicBezTo>
                  <a:pt x="363638" y="1855750"/>
                  <a:pt x="409236" y="1758705"/>
                  <a:pt x="387626" y="1550505"/>
                </a:cubicBezTo>
                <a:close/>
                <a:moveTo>
                  <a:pt x="969065" y="1550505"/>
                </a:moveTo>
                <a:cubicBezTo>
                  <a:pt x="1091821" y="1534656"/>
                  <a:pt x="1244465" y="1565004"/>
                  <a:pt x="1398764" y="1550505"/>
                </a:cubicBezTo>
                <a:cubicBezTo>
                  <a:pt x="1553063" y="1536006"/>
                  <a:pt x="1798884" y="1616249"/>
                  <a:pt x="1979439" y="1550505"/>
                </a:cubicBezTo>
                <a:cubicBezTo>
                  <a:pt x="2159995" y="1484761"/>
                  <a:pt x="2291976" y="1610416"/>
                  <a:pt x="2484626" y="1550505"/>
                </a:cubicBezTo>
                <a:cubicBezTo>
                  <a:pt x="2677276" y="1490594"/>
                  <a:pt x="2991106" y="1628722"/>
                  <a:pt x="3216275" y="1550505"/>
                </a:cubicBezTo>
                <a:cubicBezTo>
                  <a:pt x="3441444" y="1472288"/>
                  <a:pt x="3479283" y="1600414"/>
                  <a:pt x="3721462" y="1550505"/>
                </a:cubicBezTo>
                <a:cubicBezTo>
                  <a:pt x="3963641" y="1500596"/>
                  <a:pt x="3979034" y="1556998"/>
                  <a:pt x="4075674" y="1550505"/>
                </a:cubicBezTo>
                <a:cubicBezTo>
                  <a:pt x="4172314" y="1544012"/>
                  <a:pt x="4342898" y="1587291"/>
                  <a:pt x="4429885" y="1550505"/>
                </a:cubicBezTo>
                <a:cubicBezTo>
                  <a:pt x="4516872" y="1513719"/>
                  <a:pt x="4822643" y="1552242"/>
                  <a:pt x="5010560" y="1550505"/>
                </a:cubicBezTo>
                <a:cubicBezTo>
                  <a:pt x="5198478" y="1548768"/>
                  <a:pt x="5319086" y="1593031"/>
                  <a:pt x="5440259" y="1550505"/>
                </a:cubicBezTo>
                <a:cubicBezTo>
                  <a:pt x="5561432" y="1507979"/>
                  <a:pt x="5766812" y="1585345"/>
                  <a:pt x="5945446" y="1550505"/>
                </a:cubicBezTo>
                <a:cubicBezTo>
                  <a:pt x="6124080" y="1515665"/>
                  <a:pt x="6150317" y="1585669"/>
                  <a:pt x="6299657" y="1550505"/>
                </a:cubicBezTo>
                <a:cubicBezTo>
                  <a:pt x="6448997" y="1515341"/>
                  <a:pt x="6577767" y="1583109"/>
                  <a:pt x="6653869" y="1550505"/>
                </a:cubicBezTo>
                <a:cubicBezTo>
                  <a:pt x="6729971" y="1517901"/>
                  <a:pt x="7055861" y="1586540"/>
                  <a:pt x="7385519" y="1550505"/>
                </a:cubicBezTo>
                <a:cubicBezTo>
                  <a:pt x="7715177" y="1514470"/>
                  <a:pt x="7696495" y="1581461"/>
                  <a:pt x="7890705" y="1550505"/>
                </a:cubicBezTo>
                <a:cubicBezTo>
                  <a:pt x="8084915" y="1519549"/>
                  <a:pt x="8329357" y="1564643"/>
                  <a:pt x="8517834" y="1550505"/>
                </a:cubicBezTo>
                <a:cubicBezTo>
                  <a:pt x="8511438" y="1422886"/>
                  <a:pt x="8565641" y="1259083"/>
                  <a:pt x="8517834" y="1080185"/>
                </a:cubicBezTo>
                <a:cubicBezTo>
                  <a:pt x="8470027" y="901287"/>
                  <a:pt x="8541184" y="759264"/>
                  <a:pt x="8517834" y="563350"/>
                </a:cubicBezTo>
                <a:cubicBezTo>
                  <a:pt x="8494484" y="367437"/>
                  <a:pt x="8572687" y="140572"/>
                  <a:pt x="8517834" y="0"/>
                </a:cubicBezTo>
                <a:cubicBezTo>
                  <a:pt x="8721121" y="145282"/>
                  <a:pt x="8817758" y="384574"/>
                  <a:pt x="8967480" y="449646"/>
                </a:cubicBezTo>
                <a:cubicBezTo>
                  <a:pt x="9117202" y="514718"/>
                  <a:pt x="9150879" y="737118"/>
                  <a:pt x="9417127" y="899293"/>
                </a:cubicBezTo>
                <a:cubicBezTo>
                  <a:pt x="9683375" y="1061468"/>
                  <a:pt x="9615459" y="1108691"/>
                  <a:pt x="9804753" y="1286919"/>
                </a:cubicBezTo>
                <a:cubicBezTo>
                  <a:pt x="9994047" y="1465147"/>
                  <a:pt x="10008235" y="1516386"/>
                  <a:pt x="10223389" y="1705555"/>
                </a:cubicBezTo>
                <a:cubicBezTo>
                  <a:pt x="10438543" y="1894724"/>
                  <a:pt x="10422108" y="1931978"/>
                  <a:pt x="10580005" y="2062171"/>
                </a:cubicBezTo>
                <a:cubicBezTo>
                  <a:pt x="10737902" y="2192364"/>
                  <a:pt x="10755361" y="2288376"/>
                  <a:pt x="10967631" y="2449797"/>
                </a:cubicBezTo>
                <a:cubicBezTo>
                  <a:pt x="11179901" y="2611218"/>
                  <a:pt x="11343416" y="2924609"/>
                  <a:pt x="11618843" y="3101009"/>
                </a:cubicBezTo>
                <a:cubicBezTo>
                  <a:pt x="11488874" y="3252515"/>
                  <a:pt x="11385784" y="3319448"/>
                  <a:pt x="11262227" y="3457625"/>
                </a:cubicBezTo>
                <a:cubicBezTo>
                  <a:pt x="11138670" y="3595802"/>
                  <a:pt x="10968672" y="3732877"/>
                  <a:pt x="10843591" y="3876261"/>
                </a:cubicBezTo>
                <a:cubicBezTo>
                  <a:pt x="10718510" y="4019645"/>
                  <a:pt x="10647959" y="4058521"/>
                  <a:pt x="10548995" y="4170857"/>
                </a:cubicBezTo>
                <a:cubicBezTo>
                  <a:pt x="10450031" y="4283193"/>
                  <a:pt x="10275444" y="4426774"/>
                  <a:pt x="10099349" y="4620503"/>
                </a:cubicBezTo>
                <a:cubicBezTo>
                  <a:pt x="9923254" y="4814232"/>
                  <a:pt x="9870426" y="4779371"/>
                  <a:pt x="9804753" y="4915099"/>
                </a:cubicBezTo>
                <a:cubicBezTo>
                  <a:pt x="9739080" y="5050827"/>
                  <a:pt x="9492710" y="5221455"/>
                  <a:pt x="9417127" y="5302725"/>
                </a:cubicBezTo>
                <a:cubicBezTo>
                  <a:pt x="9341544" y="5383995"/>
                  <a:pt x="9132513" y="5585090"/>
                  <a:pt x="8998490" y="5721362"/>
                </a:cubicBezTo>
                <a:cubicBezTo>
                  <a:pt x="8864467" y="5857634"/>
                  <a:pt x="8688380" y="5966889"/>
                  <a:pt x="8517834" y="6202018"/>
                </a:cubicBezTo>
                <a:cubicBezTo>
                  <a:pt x="8470110" y="6014602"/>
                  <a:pt x="8526858" y="5823887"/>
                  <a:pt x="8517834" y="5654173"/>
                </a:cubicBezTo>
                <a:cubicBezTo>
                  <a:pt x="8508810" y="5484459"/>
                  <a:pt x="8555552" y="5356274"/>
                  <a:pt x="8517834" y="5152844"/>
                </a:cubicBezTo>
                <a:cubicBezTo>
                  <a:pt x="8480116" y="4949414"/>
                  <a:pt x="8574323" y="4768025"/>
                  <a:pt x="8517834" y="4651514"/>
                </a:cubicBezTo>
                <a:cubicBezTo>
                  <a:pt x="8250287" y="4658993"/>
                  <a:pt x="8148470" y="4601189"/>
                  <a:pt x="7937159" y="4651514"/>
                </a:cubicBezTo>
                <a:cubicBezTo>
                  <a:pt x="7725848" y="4701839"/>
                  <a:pt x="7750813" y="4642519"/>
                  <a:pt x="7582948" y="4651514"/>
                </a:cubicBezTo>
                <a:cubicBezTo>
                  <a:pt x="7415083" y="4660509"/>
                  <a:pt x="7300401" y="4642449"/>
                  <a:pt x="7228737" y="4651514"/>
                </a:cubicBezTo>
                <a:cubicBezTo>
                  <a:pt x="7157073" y="4660579"/>
                  <a:pt x="6896439" y="4645814"/>
                  <a:pt x="6723550" y="4651514"/>
                </a:cubicBezTo>
                <a:cubicBezTo>
                  <a:pt x="6550661" y="4657214"/>
                  <a:pt x="6329348" y="4651133"/>
                  <a:pt x="6067387" y="4651514"/>
                </a:cubicBezTo>
                <a:cubicBezTo>
                  <a:pt x="5805426" y="4651895"/>
                  <a:pt x="5820762" y="4619973"/>
                  <a:pt x="5637688" y="4651514"/>
                </a:cubicBezTo>
                <a:cubicBezTo>
                  <a:pt x="5454614" y="4683055"/>
                  <a:pt x="5353138" y="4643078"/>
                  <a:pt x="5207989" y="4651514"/>
                </a:cubicBezTo>
                <a:cubicBezTo>
                  <a:pt x="5062840" y="4659950"/>
                  <a:pt x="4787266" y="4617319"/>
                  <a:pt x="4627315" y="4651514"/>
                </a:cubicBezTo>
                <a:cubicBezTo>
                  <a:pt x="4467364" y="4685709"/>
                  <a:pt x="4294644" y="4601015"/>
                  <a:pt x="4122128" y="4651514"/>
                </a:cubicBezTo>
                <a:cubicBezTo>
                  <a:pt x="3949612" y="4702013"/>
                  <a:pt x="3696265" y="4602454"/>
                  <a:pt x="3390478" y="4651514"/>
                </a:cubicBezTo>
                <a:cubicBezTo>
                  <a:pt x="3084691" y="4700574"/>
                  <a:pt x="3058295" y="4632038"/>
                  <a:pt x="2809803" y="4651514"/>
                </a:cubicBezTo>
                <a:cubicBezTo>
                  <a:pt x="2561312" y="4670990"/>
                  <a:pt x="2390953" y="4601102"/>
                  <a:pt x="2229129" y="4651514"/>
                </a:cubicBezTo>
                <a:cubicBezTo>
                  <a:pt x="2067305" y="4701926"/>
                  <a:pt x="1773744" y="4592223"/>
                  <a:pt x="1572967" y="4651514"/>
                </a:cubicBezTo>
                <a:cubicBezTo>
                  <a:pt x="1372190" y="4710805"/>
                  <a:pt x="1266222" y="4620806"/>
                  <a:pt x="969065" y="4651514"/>
                </a:cubicBezTo>
                <a:cubicBezTo>
                  <a:pt x="926360" y="4513061"/>
                  <a:pt x="997457" y="4244826"/>
                  <a:pt x="969065" y="4134679"/>
                </a:cubicBezTo>
                <a:cubicBezTo>
                  <a:pt x="940673" y="4024532"/>
                  <a:pt x="994115" y="3811082"/>
                  <a:pt x="969065" y="3617844"/>
                </a:cubicBezTo>
                <a:cubicBezTo>
                  <a:pt x="944015" y="3424607"/>
                  <a:pt x="1005490" y="3225007"/>
                  <a:pt x="969065" y="3101010"/>
                </a:cubicBezTo>
                <a:cubicBezTo>
                  <a:pt x="932640" y="2977013"/>
                  <a:pt x="1033475" y="2706426"/>
                  <a:pt x="969065" y="2522154"/>
                </a:cubicBezTo>
                <a:cubicBezTo>
                  <a:pt x="904655" y="2337882"/>
                  <a:pt x="1056308" y="1955927"/>
                  <a:pt x="969065" y="1550505"/>
                </a:cubicBezTo>
                <a:close/>
              </a:path>
            </a:pathLst>
          </a:custGeom>
          <a:solidFill>
            <a:srgbClr val="EEF7E9"/>
          </a:soli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674620031">
                  <a:prstGeom prst="striped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DEA900"/>
                </a:solidFill>
                <a:latin typeface="Harrington" panose="04040505050A02020702" pitchFamily="82" charset="0"/>
              </a:rPr>
              <a:t>The End</a:t>
            </a:r>
            <a:endParaRPr lang="en-US" sz="9600" b="1" dirty="0">
              <a:solidFill>
                <a:srgbClr val="FFC000"/>
              </a:solidFill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17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DB1A2-AF2F-5954-5155-A465378F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828" y="2797629"/>
            <a:ext cx="5050971" cy="4060371"/>
          </a:xfrm>
        </p:spPr>
        <p:txBody>
          <a:bodyPr>
            <a:noAutofit/>
          </a:bodyPr>
          <a:lstStyle/>
          <a:p>
            <a:pPr algn="ctr" fontAlgn="base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The Model's Repose,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Date -, oil on canvas, 100.3 by 80.6 cm, Private Collection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https://www.artrenewal.org/artworks/virgilio-costantini/the-models-repose/108162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 descr="Click to zoom">
            <a:extLst>
              <a:ext uri="{FF2B5EF4-FFF2-40B4-BE49-F238E27FC236}">
                <a16:creationId xmlns:a16="http://schemas.microsoft.com/office/drawing/2014/main" id="{DF0A2E4C-52EA-D993-50E6-B3A0D28B3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8495"/>
            <a:ext cx="5382881" cy="662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2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35722-0282-745F-952E-8F7EA8E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6771"/>
            <a:ext cx="5148943" cy="488768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Le Cerisier,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Date -,oil on canvas, 179 x 143 cm, Centre Pompidou, Paris, France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https://www.centrepompidou.fr/en/ressources/oeuvre/cyjGx7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endParaRPr lang="el-GR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 descr="Le cerisier - Centre Pompidou">
            <a:extLst>
              <a:ext uri="{FF2B5EF4-FFF2-40B4-BE49-F238E27FC236}">
                <a16:creationId xmlns:a16="http://schemas.microsoft.com/office/drawing/2014/main" id="{AF7E67C6-8888-B754-6524-01D9B7E65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783" y="84364"/>
            <a:ext cx="5274017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9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57258-94E3-5EC0-55A8-2AD9C59AC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6143"/>
            <a:ext cx="2552104" cy="492170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Wintersday at the lake Lac de Thune, Switzerland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, Date -, oil on canvas, 38 x 46 cm, Private Collection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https://www.christies.com/en/lot/lot-5227537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B8EA1-38DA-4D21-0143-2086634AE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304" y="140154"/>
            <a:ext cx="7963496" cy="65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9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70F53-E292-E87C-DABF-8D2F7D22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086" y="2688771"/>
            <a:ext cx="5170714" cy="408214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Le Cervin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, Date -, oil on canvas, 92x73 cm, Private Collection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https://www.proantic.com/1367828-le-cervin-huile-sur-toile-de-virgilio-costantini-peintre-ne-en-1882-dimensions-92-x-73-.html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endParaRPr lang="el-GR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 descr="« Le Cervin » Huile Sur Toile De Virgilio Costantini Peintre Né En 1882 Dimensions 92 X 73 Cm">
            <a:extLst>
              <a:ext uri="{FF2B5EF4-FFF2-40B4-BE49-F238E27FC236}">
                <a16:creationId xmlns:a16="http://schemas.microsoft.com/office/drawing/2014/main" id="{35E4E952-16A5-CB61-A9CB-4EA1423A5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6136"/>
            <a:ext cx="5248512" cy="666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0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243F6-1E13-9E2F-8291-CF5DEB705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142" y="2318657"/>
            <a:ext cx="6509658" cy="442232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Lady in red on a balcony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, Date -, oil on canvas, 144,5x87,5 cm, Private Collection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https://www.invaluable.com/auction-lot/virgilio-constantini-italian-french-1882-1924-320-c-e0f405fa52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 descr="Virgilio Constantini (Italian/French, 1882-1924)">
            <a:extLst>
              <a:ext uri="{FF2B5EF4-FFF2-40B4-BE49-F238E27FC236}">
                <a16:creationId xmlns:a16="http://schemas.microsoft.com/office/drawing/2014/main" id="{509A6666-20C1-AE7D-B644-5AB905298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17021"/>
            <a:ext cx="4005943" cy="660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0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B04E-8398-0895-8743-F728CBD0D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981200"/>
            <a:ext cx="5257800" cy="4675784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Le balcon,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Date -</a:t>
            </a:r>
            <a:r>
              <a:rPr lang="fr-FR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, </a:t>
            </a:r>
            <a:r>
              <a:rPr lang="fr-FR" sz="2400" dirty="0" err="1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oil</a:t>
            </a:r>
            <a:r>
              <a:rPr lang="fr-FR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on </a:t>
            </a:r>
            <a:r>
              <a:rPr lang="fr-FR" sz="2400" dirty="0" err="1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canvas</a:t>
            </a:r>
            <a:r>
              <a:rPr lang="fr-FR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, 145 x 114 cm, Private Collection</a:t>
            </a:r>
            <a:br>
              <a:rPr lang="fr-FR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fr-FR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https://www.artrenewal.org/artworks/virgilio-costantini/le-bacon/29876</a:t>
            </a:r>
            <a:r>
              <a:rPr lang="fr-FR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br>
              <a:rPr lang="fr-FR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8" descr="Click to zoom">
            <a:extLst>
              <a:ext uri="{FF2B5EF4-FFF2-40B4-BE49-F238E27FC236}">
                <a16:creationId xmlns:a16="http://schemas.microsoft.com/office/drawing/2014/main" id="{B2257812-FC6D-1159-434A-5E964704A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1016"/>
            <a:ext cx="5029200" cy="645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3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D1DE-2D71-6251-C96B-CBB8595D9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028" y="2786743"/>
            <a:ext cx="6498772" cy="4071257"/>
          </a:xfrm>
        </p:spPr>
        <p:txBody>
          <a:bodyPr>
            <a:noAutofit/>
          </a:bodyPr>
          <a:lstStyle/>
          <a:p>
            <a:pPr algn="ctr" fontAlgn="base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The Green Hat,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1908, oil on canvas, 130.5x81cm, Private Collection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https://www.sothebys.com/en/buy/auction/2022/european-and-british-art-part-ii/the-green-hat-2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 descr="Virgilio Costantini | The Green Hat | European and British Art, Part">
            <a:extLst>
              <a:ext uri="{FF2B5EF4-FFF2-40B4-BE49-F238E27FC236}">
                <a16:creationId xmlns:a16="http://schemas.microsoft.com/office/drawing/2014/main" id="{5574DB6E-BCF4-63B8-E6E2-CD7529987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17022"/>
            <a:ext cx="4016829" cy="661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5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87225-5098-4242-B8B5-53AED47E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67201" cy="6492875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 err="1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Déguisement</a:t>
            </a:r>
            <a:r>
              <a:rPr lang="en-US" sz="27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, 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1</a:t>
            </a:r>
            <a:r>
              <a:rPr lang="en-US" sz="2700" i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910, 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oil on canvas, 150 x 138 cm, Private Collection</a:t>
            </a:r>
            <a:br>
              <a:rPr lang="en-US" dirty="0"/>
            </a:br>
            <a:endParaRPr lang="el-G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B87C2C-439E-1AF1-5572-486702BA6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1" y="100692"/>
            <a:ext cx="6594021" cy="659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62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387</Words>
  <Application>Microsoft Office PowerPoint</Application>
  <PresentationFormat>Widescreen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Harrington</vt:lpstr>
      <vt:lpstr>Office Theme</vt:lpstr>
      <vt:lpstr>PowerPoint Presentation</vt:lpstr>
      <vt:lpstr>The Model's Repose, Date -, oil on canvas, 100.3 by 80.6 cm, Private Collection https://www.artrenewal.org/artworks/virgilio-costantini/the-models-repose/108162  </vt:lpstr>
      <vt:lpstr>Le Cerisier, Date -,oil on canvas, 179 x 143 cm, Centre Pompidou, Paris, France https://www.centrepompidou.fr/en/ressources/oeuvre/cyjGx7 </vt:lpstr>
      <vt:lpstr>Wintersday at the lake Lac de Thune, Switzerland, Date -, oil on canvas, 38 x 46 cm, Private Collection https://www.christies.com/en/lot/lot-5227537 </vt:lpstr>
      <vt:lpstr>Le Cervin, Date -, oil on canvas, 92x73 cm, Private Collection https://www.proantic.com/1367828-le-cervin-huile-sur-toile-de-virgilio-costantini-peintre-ne-en-1882-dimensions-92-x-73-.html </vt:lpstr>
      <vt:lpstr>Lady in red on a balcony, Date -, oil on canvas, 144,5x87,5 cm, Private Collection https://www.invaluable.com/auction-lot/virgilio-constantini-italian-french-1882-1924-320-c-e0f405fa52 </vt:lpstr>
      <vt:lpstr>Le balcon, Date -, oil on canvas, 145 x 114 cm, Private Collection https://www.artrenewal.org/artworks/virgilio-costantini/le-bacon/29876  </vt:lpstr>
      <vt:lpstr>The Green Hat, 1908, oil on canvas, 130.5x81cm, Private Collection https://www.sothebys.com/en/buy/auction/2022/european-and-british-art-part-ii/the-green-hat-2  </vt:lpstr>
      <vt:lpstr>Déguisement,  1910, oil on canvas, 150 x 138 cm, Private Collection </vt:lpstr>
      <vt:lpstr>NU, 1911, oil on canvas, 120 x 68.3 cm, Private Collection https://www.christies.com/en/lot/lot-3993425  </vt:lpstr>
      <vt:lpstr>Enigme, 1925, oil on cardboard, 41 x 33 cm, Private Collection https://www.artrenewal.org/artworks/virgilio-costantini/portrait-delegante-au-theatre/108166  </vt:lpstr>
      <vt:lpstr>Woman in Green, 1931, oil on canvas, 101,6x66 cm, Private Collection https://www.mutualart.com/Artwork/Femme-en-Vert/1E33AFF8E2FDFF8E  </vt:lpstr>
      <vt:lpstr>On the Cliff (Madame Costantini), 1936, Gouache on paper laid down on canvas, 138,7 x 106,2 cm, Private Collection https://www.christies.com/en/lot/lot-3993425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Amalia Spiliakou</dc:creator>
  <cp:lastModifiedBy>Amalia Spiliakou</cp:lastModifiedBy>
  <cp:revision>1</cp:revision>
  <dcterms:created xsi:type="dcterms:W3CDTF">2026-05-08T04:54:11Z</dcterms:created>
  <dcterms:modified xsi:type="dcterms:W3CDTF">2026-05-08T06:55:40Z</dcterms:modified>
</cp:coreProperties>
</file>