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6" r:id="rId6"/>
    <p:sldId id="265" r:id="rId7"/>
    <p:sldId id="258" r:id="rId8"/>
    <p:sldId id="267" r:id="rId9"/>
    <p:sldId id="261" r:id="rId10"/>
    <p:sldId id="264" r:id="rId11"/>
    <p:sldId id="260" r:id="rId12"/>
    <p:sldId id="263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F15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ia Spiliakou" userId="f4bd6b91a0b5818a" providerId="LiveId" clId="{A7A9D5DB-FA68-43A1-B042-EE3BD4885848}"/>
    <pc:docChg chg="modSld">
      <pc:chgData name="Amalia Spiliakou" userId="f4bd6b91a0b5818a" providerId="LiveId" clId="{A7A9D5DB-FA68-43A1-B042-EE3BD4885848}" dt="2026-05-14T14:27:48.250" v="9" actId="113"/>
      <pc:docMkLst>
        <pc:docMk/>
      </pc:docMkLst>
      <pc:sldChg chg="modSp mod">
        <pc:chgData name="Amalia Spiliakou" userId="f4bd6b91a0b5818a" providerId="LiveId" clId="{A7A9D5DB-FA68-43A1-B042-EE3BD4885848}" dt="2026-05-14T14:27:48.250" v="9" actId="113"/>
        <pc:sldMkLst>
          <pc:docMk/>
          <pc:sldMk cId="2681921195" sldId="256"/>
        </pc:sldMkLst>
        <pc:spChg chg="mod">
          <ac:chgData name="Amalia Spiliakou" userId="f4bd6b91a0b5818a" providerId="LiveId" clId="{A7A9D5DB-FA68-43A1-B042-EE3BD4885848}" dt="2026-05-14T14:27:48.250" v="9" actId="113"/>
          <ac:spMkLst>
            <pc:docMk/>
            <pc:sldMk cId="2681921195" sldId="256"/>
            <ac:spMk id="4" creationId="{B88E92FE-F70F-4A70-A15C-E6EA987060B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CFD3-3E31-F7FD-C8E2-5CE241660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32C80-F4BE-4102-0F64-0FEB5A516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F9A0F-9B0C-9869-C5F8-E618BBE4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B8E8-09C3-492B-B113-73DA9724F8BF}" type="datetimeFigureOut">
              <a:rPr lang="el-GR" smtClean="0"/>
              <a:t>14/5/2026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4413B-24FE-6C13-3F8F-75F81EA2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9405B-EA4F-75B4-11E9-B66F4EC6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7480-740F-4EB3-AA0B-38DE76694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26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73D5-6FA0-4AD2-5D0B-BE3C34B0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C0522-610C-030E-92D8-31E10038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08E62-8325-EE29-25B2-0D91F42A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B8E8-09C3-492B-B113-73DA9724F8BF}" type="datetimeFigureOut">
              <a:rPr lang="el-GR" smtClean="0"/>
              <a:t>14/5/2026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D9584-8B53-9C8D-DC7E-8F19A343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407DD-71DF-5C5C-211E-E08A9D55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7480-740F-4EB3-AA0B-38DE76694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96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088156-991D-2978-C400-47A8FA52F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89D13-075A-5B50-E835-AD12C8E9E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FA02-0C59-ECAD-8DCC-69EBB749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B8E8-09C3-492B-B113-73DA9724F8BF}" type="datetimeFigureOut">
              <a:rPr lang="el-GR" smtClean="0"/>
              <a:t>14/5/2026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E1014-83CE-76FB-1D84-FCE72D64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5DBCE-1910-F327-193C-3253D46F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7480-740F-4EB3-AA0B-38DE76694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28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2C21-A111-0ED9-6EDF-755FB08E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3210A-BFFB-3465-FBBE-75FF03C97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04B0F-C35F-006B-3849-4E700A97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B8E8-09C3-492B-B113-73DA9724F8BF}" type="datetimeFigureOut">
              <a:rPr lang="el-GR" smtClean="0"/>
              <a:t>14/5/2026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73186-BFF7-B391-E5CD-4D5608BC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41512-3473-6FD1-3E8E-9777A79F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7480-740F-4EB3-AA0B-38DE76694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11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9B02-0E27-CB3F-D942-CFD7F472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8E43A-853B-4726-6D39-A52DAB51D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FA68D-D341-AF62-6184-21907032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B8E8-09C3-492B-B113-73DA9724F8BF}" type="datetimeFigureOut">
              <a:rPr lang="el-GR" smtClean="0"/>
              <a:t>14/5/2026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AC91-3EC1-1EED-2E6C-8575A36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80DDF-9E97-C3B9-4473-0E81AAED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7480-740F-4EB3-AA0B-38DE76694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269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74A8-3EE0-56C1-11BB-6C1110B7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E481D-6723-DF0C-B136-412701170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DC1E5-C55E-FFBD-7867-37B03FF6A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1AEFC-6FDF-4B99-F2B0-CC1581A20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B8E8-09C3-492B-B113-73DA9724F8BF}" type="datetimeFigureOut">
              <a:rPr lang="el-GR" smtClean="0"/>
              <a:t>14/5/2026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14549-5FC9-E6A3-2D81-E9A5511E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E4C67-4076-D6CD-9F9A-6AA9ABB4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7480-740F-4EB3-AA0B-38DE76694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28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A82A-6C4D-3CFB-C926-3A71DF4F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7F91A-897D-6A94-72B9-EC8306F85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1470E-5D4D-CCFD-1344-A36D897F8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E5CC2-CC8E-EC75-FCCF-53D531A7B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70221-0F48-01E6-4A93-41D57CB2C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DDA75-EE49-2463-AA74-117B173D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B8E8-09C3-492B-B113-73DA9724F8BF}" type="datetimeFigureOut">
              <a:rPr lang="el-GR" smtClean="0"/>
              <a:t>14/5/2026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8BF79-A890-2AEF-EE5C-6F1CEB93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4DA0C-1401-E998-A8A7-5C3D99B7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7480-740F-4EB3-AA0B-38DE76694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26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A051-1CE1-D411-080E-FD4E6518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6F713-641A-BE45-7789-AA48B498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B8E8-09C3-492B-B113-73DA9724F8BF}" type="datetimeFigureOut">
              <a:rPr lang="el-GR" smtClean="0"/>
              <a:t>14/5/2026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02CAC-5379-0807-D03A-4789D876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7561B-C333-E8CC-0E01-C4E3CB2A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7480-740F-4EB3-AA0B-38DE76694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50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4902F-5F7F-8C57-6667-CA368B8C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B8E8-09C3-492B-B113-73DA9724F8BF}" type="datetimeFigureOut">
              <a:rPr lang="el-GR" smtClean="0"/>
              <a:t>14/5/2026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F493A-3EC6-4DA0-6277-39625C12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3E461-0B52-485B-1566-A20B0F0E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7480-740F-4EB3-AA0B-38DE76694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661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CE89-EB8D-C033-83E6-9E04508A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CE80A-D804-C89B-B79F-222D2458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8071D-1F3D-AA27-3992-98657A168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5094E-E39E-D1FD-918E-F9220F7D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B8E8-09C3-492B-B113-73DA9724F8BF}" type="datetimeFigureOut">
              <a:rPr lang="el-GR" smtClean="0"/>
              <a:t>14/5/2026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BCED5-87DD-D90A-A1D9-038B2883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92661-F9B1-D0CA-11EE-7BF124F1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7480-740F-4EB3-AA0B-38DE76694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380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4A225-153A-EF60-1489-7207DBE5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9205B-57EA-81E4-6F8A-C34B499A5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F1AFC-CB23-11EB-F9F1-9CCA15B35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EC02D-5E9D-8E7C-0B66-77557A21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B8E8-09C3-492B-B113-73DA9724F8BF}" type="datetimeFigureOut">
              <a:rPr lang="el-GR" smtClean="0"/>
              <a:t>14/5/2026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6BF55-CFD4-D9EF-F037-D4D69C41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39E99-D199-A72B-2FA1-20548C24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7480-740F-4EB3-AA0B-38DE76694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671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B16574-F6EB-A0C9-02C1-9816F4F2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6A2A4-87C1-1F99-4840-1733060C2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9EFBB-4F52-E633-373B-7266CA062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5BB8E8-09C3-492B-B113-73DA9724F8BF}" type="datetimeFigureOut">
              <a:rPr lang="el-GR" smtClean="0"/>
              <a:t>14/5/2026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9A648-1267-DCBC-6689-3CD208A8E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F2C8B-1173-B5F1-26F5-388DC188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A17480-740F-4EB3-AA0B-38DE76694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58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data.fitzmuseum.cam.ac.uk/id/image/media-209096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collections.vam.ac.uk/item/O1070493/roses-poppy-pelargonia-delphinium-and-watercolour-james-holland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artvee.com/dl/flowers-in-a-bowl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ollections.vam.ac.uk/item/O1295814/james-holland-painter-watercolour-hunt-william-henry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llections.vam.ac.uk/item/O134516/flowers-oil-painting-holland-james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onhams.com/auction/20785/lot/23/james-holland-rws-british-1799-1870-still-life-of-flowers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ata.fitzmuseum.cam.ac.uk/id/object/23576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ata.fitzmuseum.cam.ac.uk/id/object/23603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artuk.org/discover/stories/james-holland-the-potteries-painter-of-light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invaluable.com/auction-lot/james-holland-british-1799-1870-still-life-of-peo-304-c-9d6ad4a14d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ollections.vam.ac.uk/item/O1070494/roses-convolvulus-and-delphiniums-in-watercolour-james-holland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88E92FE-F70F-4A70-A15C-E6EA987060BC}"/>
              </a:ext>
            </a:extLst>
          </p:cNvPr>
          <p:cNvSpPr/>
          <p:nvPr/>
        </p:nvSpPr>
        <p:spPr>
          <a:xfrm>
            <a:off x="462642" y="370114"/>
            <a:ext cx="11266715" cy="5431972"/>
          </a:xfrm>
          <a:prstGeom prst="cloudCallout">
            <a:avLst/>
          </a:prstGeom>
          <a:solidFill>
            <a:srgbClr val="EAF2FA"/>
          </a:solidFill>
          <a:ln w="19050">
            <a:solidFill>
              <a:schemeClr val="tx1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tx2">
                  <a:lumMod val="90000"/>
                  <a:lumOff val="10000"/>
                </a:schemeClr>
              </a:solidFill>
              <a:latin typeface="Harrington" panose="04040505050A02020702" pitchFamily="82" charset="0"/>
            </a:endParaRPr>
          </a:p>
          <a:p>
            <a:pPr algn="ctr"/>
            <a:endParaRPr lang="en-US" sz="800" b="1" dirty="0">
              <a:solidFill>
                <a:schemeClr val="tx2">
                  <a:lumMod val="90000"/>
                  <a:lumOff val="10000"/>
                </a:schemeClr>
              </a:solidFill>
              <a:latin typeface="Harrington" panose="04040505050A02020702" pitchFamily="82" charset="0"/>
            </a:endParaRPr>
          </a:p>
          <a:p>
            <a:pPr algn="ctr"/>
            <a:endParaRPr lang="en-US" sz="800" b="1" dirty="0">
              <a:solidFill>
                <a:schemeClr val="tx2">
                  <a:lumMod val="90000"/>
                  <a:lumOff val="10000"/>
                </a:schemeClr>
              </a:solidFill>
              <a:latin typeface="Harrington" panose="04040505050A02020702" pitchFamily="82" charset="0"/>
            </a:endParaRPr>
          </a:p>
          <a:p>
            <a:pPr algn="ctr"/>
            <a:endParaRPr lang="en-US" sz="800" b="1" dirty="0">
              <a:solidFill>
                <a:schemeClr val="tx2">
                  <a:lumMod val="90000"/>
                  <a:lumOff val="10000"/>
                </a:schemeClr>
              </a:solidFill>
              <a:latin typeface="Harrington" panose="04040505050A02020702" pitchFamily="82" charset="0"/>
            </a:endParaRPr>
          </a:p>
          <a:p>
            <a:pPr algn="ctr"/>
            <a:endParaRPr lang="en-US" sz="800" b="1" dirty="0">
              <a:solidFill>
                <a:schemeClr val="tx2">
                  <a:lumMod val="90000"/>
                  <a:lumOff val="10000"/>
                </a:schemeClr>
              </a:solidFill>
              <a:latin typeface="Harrington" panose="04040505050A02020702" pitchFamily="82" charset="0"/>
            </a:endParaRPr>
          </a:p>
          <a:p>
            <a:pPr algn="ctr"/>
            <a:r>
              <a:rPr lang="en-US" sz="7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Harrington" panose="04040505050A02020702" pitchFamily="82" charset="0"/>
              </a:rPr>
              <a:t>James Holland</a:t>
            </a:r>
          </a:p>
          <a:p>
            <a:pPr algn="ctr"/>
            <a:r>
              <a:rPr lang="en-US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Harrington" panose="04040505050A02020702" pitchFamily="82" charset="0"/>
              </a:rPr>
              <a:t>1799-1870</a:t>
            </a:r>
          </a:p>
          <a:p>
            <a:pPr algn="ctr"/>
            <a:r>
              <a:rPr lang="en-US" sz="7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Harrington" panose="04040505050A02020702" pitchFamily="82" charset="0"/>
              </a:rPr>
              <a:t>Flowers</a:t>
            </a:r>
            <a:endParaRPr lang="el-GR" sz="7200" b="1" dirty="0">
              <a:solidFill>
                <a:schemeClr val="tx2">
                  <a:lumMod val="90000"/>
                  <a:lumOff val="10000"/>
                </a:schemeClr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2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CA0D-BD32-C6AE-4604-D7D4BC81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5113"/>
            <a:ext cx="5388429" cy="444273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Flowers in a vase which stands on a ledge,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1843,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Watercolour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on Card, 450x341 mm, Fitzwilliam Museum, Cambridge, UK 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https://data.fitzmuseum.cam.ac.uk/id/image/media-209096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An image of Flowers in a vase which stands on a ledge. Holland, James (British, 1799-1870). Watercolour on card, height 450 mm, width 341 mm, 1843. Acquisition: bequeathed 1973 by Henry Rogers Broughton Fairhaven.">
            <a:extLst>
              <a:ext uri="{FF2B5EF4-FFF2-40B4-BE49-F238E27FC236}">
                <a16:creationId xmlns:a16="http://schemas.microsoft.com/office/drawing/2014/main" id="{20232175-DC06-3CED-CBC0-B16324C7E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249" y="140153"/>
            <a:ext cx="5037551" cy="657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0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B532-B8F2-F925-2E5E-E3D4E23B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1314"/>
            <a:ext cx="5777105" cy="450668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Roses, Poppy,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Pelargonia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Delphinium and Calceolarias in a Glass Vase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1859,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Watercolour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43.18x37.30 cm, Victoria and Albert Museum, London, UK </a:t>
            </a:r>
            <a:br>
              <a:rPr lang="el-GR" sz="2700" dirty="0"/>
            </a:br>
            <a:r>
              <a:rPr lang="en-US" sz="1400" u="sng" dirty="0">
                <a:latin typeface="Harrington" panose="04040505050A02020702" pitchFamily="82" charset="0"/>
                <a:hlinkClick r:id="rId2"/>
              </a:rPr>
              <a:t>https://collections.vam.ac.uk/item/O1070493/roses-poppy-pelargonia-delphinium-and-watercolour-james-holland/</a:t>
            </a:r>
            <a:br>
              <a:rPr lang="el-GR" sz="1400" dirty="0"/>
            </a:br>
            <a:endParaRPr lang="el-GR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EA886-AB5D-D8ED-26D4-DA7FA911E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05" y="0"/>
            <a:ext cx="4817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66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21FB-0853-BD6A-FDF7-92C4743A5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Flowers in a Bowl,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1865,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Watercolour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on Card, Fitzwilliam Museum, Cambridge, UK 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https://artvee.com/dl/flowers-in-a-bowl/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James Holland - Flowers in a Bowl">
            <a:extLst>
              <a:ext uri="{FF2B5EF4-FFF2-40B4-BE49-F238E27FC236}">
                <a16:creationId xmlns:a16="http://schemas.microsoft.com/office/drawing/2014/main" id="{E63113E8-190B-CA95-37D7-663EB63F9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369" y="1532164"/>
            <a:ext cx="66672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6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6484-B800-217D-C4C4-88A7EFDD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314" y="2819400"/>
            <a:ext cx="5573486" cy="391600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William Henry Hunt,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1790-1864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James Holland, Painter,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1828,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Wotercolour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on Paper, 31.11x22.22 cm, V&amp;A Museum, London, UK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https://collections.vam.ac.uk/item/O1295814/james-holland-painter-watercolour-hunt-william-henry/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James Holland, Painter top image">
            <a:extLst>
              <a:ext uri="{FF2B5EF4-FFF2-40B4-BE49-F238E27FC236}">
                <a16:creationId xmlns:a16="http://schemas.microsoft.com/office/drawing/2014/main" id="{99EFFCDC-DAEA-9256-1313-8D059A9C2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5250"/>
            <a:ext cx="4865914" cy="66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0A2B-10EE-C52A-DB06-3DA57B20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3713"/>
            <a:ext cx="5965371" cy="424279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Flowers, 19</a:t>
            </a:r>
            <a:r>
              <a:rPr lang="en-US" sz="2400" b="1" baseline="300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th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century, Oil on Panel, 34.60x24.44 cm, V&amp;A Museum, London, UK</a:t>
            </a:r>
            <a:br>
              <a:rPr lang="en-US" sz="1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https://collections.vam.ac.uk/item/O134516/flowers-oil-painting-holland-james/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Flowers top image">
            <a:extLst>
              <a:ext uri="{FF2B5EF4-FFF2-40B4-BE49-F238E27FC236}">
                <a16:creationId xmlns:a16="http://schemas.microsoft.com/office/drawing/2014/main" id="{B4B5BF00-F1A0-E674-2430-716726C3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5" y="127907"/>
            <a:ext cx="4430486" cy="661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7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1FE0-FB7A-36C6-E688-D845E32F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1943"/>
            <a:ext cx="5127171" cy="429577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Still Life of Flowers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 19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th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century,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Watercolour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over traces of pencil on Paper, 54 x 42.5cm, Private Collection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https://www.bonhams.com/auction/20785/lot/23/james-holland-rws-british-1799-1870-still-life-of-flowers/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AB3F1DE2-5AA1-79B9-83AF-036E66292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942" y="80282"/>
            <a:ext cx="5285858" cy="66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3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9093-3DFE-ED19-2606-FC95D544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75857"/>
            <a:ext cx="5257800" cy="401802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Stem with flowers in bud and bloom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19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th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century, Drawing, 386x293 mm, Fitzwilliam Museum, Cambridge, UK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https://data.fitzmuseum.cam.ac.uk/id/object/23576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endParaRPr lang="el-G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An image of Drawing">
            <a:extLst>
              <a:ext uri="{FF2B5EF4-FFF2-40B4-BE49-F238E27FC236}">
                <a16:creationId xmlns:a16="http://schemas.microsoft.com/office/drawing/2014/main" id="{CE2E17FF-5D13-F568-2626-CA329D044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4122"/>
            <a:ext cx="5127011" cy="672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0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4AF9-A152-3424-B41D-F6B7A235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8029"/>
            <a:ext cx="5551714" cy="453526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Spray of tulips, everlasting pea, mild rose and hibiscus,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1820’, Drawing, Fitzwilliam Museum, Cambridge, UK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https://data.fitzmuseum.cam.ac.uk/id/object/23603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An image of ">
            <a:extLst>
              <a:ext uri="{FF2B5EF4-FFF2-40B4-BE49-F238E27FC236}">
                <a16:creationId xmlns:a16="http://schemas.microsoft.com/office/drawing/2014/main" id="{11F7B342-0430-13EB-D13D-6945FF8A8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065" y="134710"/>
            <a:ext cx="4828735" cy="65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3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E6C3-0609-E2CD-2FDC-B19F41E5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371"/>
            <a:ext cx="6770914" cy="533965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Flowers from Nature,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1828, Oil on Panel, 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47.5x27.5 cm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The Potteries Museum &amp; Art Gallery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https://artuk.org/discover/stories/james-holland-the-potteries-painter-of-light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Flowers from Nature">
            <a:extLst>
              <a:ext uri="{FF2B5EF4-FFF2-40B4-BE49-F238E27FC236}">
                <a16:creationId xmlns:a16="http://schemas.microsoft.com/office/drawing/2014/main" id="{3D2433C8-773E-4600-F42A-AB3858D46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29" y="245049"/>
            <a:ext cx="3603171" cy="63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9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F153-8692-FA39-13D5-39B18D13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46514"/>
            <a:ext cx="5257800" cy="468221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Still Life of Peonies, Poppies and Marigolds,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1830, Ink and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Watercolour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on Paper, 29 x 22cm, Private Collection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https://www.invaluable.com/auction-lot/james-holland-british-1799-1870-still-life-of-peo-304-c-9d6ad4a14d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JAMES HOLLAND (BRITISH 1799 - 1870), STILL LIFE OF PEONIES, POPPIES AND MARIGOLDS">
            <a:extLst>
              <a:ext uri="{FF2B5EF4-FFF2-40B4-BE49-F238E27FC236}">
                <a16:creationId xmlns:a16="http://schemas.microsoft.com/office/drawing/2014/main" id="{E95FECFC-660E-56B5-376F-ED0C658A7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268"/>
            <a:ext cx="5127789" cy="65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5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DCB4-D877-655E-0AE9-A5618267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2714"/>
            <a:ext cx="5475514" cy="4618920"/>
          </a:xfrm>
        </p:spPr>
        <p:txBody>
          <a:bodyPr>
            <a:noAutofit/>
          </a:bodyPr>
          <a:lstStyle/>
          <a:p>
            <a:pPr algn="ctr" fontAlgn="base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Roses, Convolvulus and Delphiniums in a Glass Vase, 1839,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Watercolour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on Paper, 42.70x2881 cm, V&amp;A Museum, London, UK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https://collections.vam.ac.uk/item/O1070494/roses-convolvulus-and-delphiniums-in-watercolour-james-holland/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Roses, Convolvulus and Delphiniums in a Glass Vase top image">
            <a:extLst>
              <a:ext uri="{FF2B5EF4-FFF2-40B4-BE49-F238E27FC236}">
                <a16:creationId xmlns:a16="http://schemas.microsoft.com/office/drawing/2014/main" id="{4861C361-145A-469E-E28B-050EC033D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914" y="116366"/>
            <a:ext cx="4963886" cy="66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3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441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Harrington</vt:lpstr>
      <vt:lpstr>Mistral</vt:lpstr>
      <vt:lpstr>Office Theme</vt:lpstr>
      <vt:lpstr>PowerPoint Presentation</vt:lpstr>
      <vt:lpstr>William Henry Hunt, 1790-1864 James Holland, Painter, 1828, Wotercolour on Paper, 31.11x22.22 cm, V&amp;A Museum, London, UK https://collections.vam.ac.uk/item/O1295814/james-holland-painter-watercolour-hunt-william-henry/    </vt:lpstr>
      <vt:lpstr>Flowers, 19th century, Oil on Panel, 34.60x24.44 cm, V&amp;A Museum, London, UK https://collections.vam.ac.uk/item/O134516/flowers-oil-painting-holland-james/ </vt:lpstr>
      <vt:lpstr>Still Life of Flowers,  19th century, Watercolour over traces of pencil on Paper, 54 x 42.5cm, Private Collection https://www.bonhams.com/auction/20785/lot/23/james-holland-rws-british-1799-1870-still-life-of-flowers/ </vt:lpstr>
      <vt:lpstr>Stem with flowers in bud and bloom, 19th century, Drawing, 386x293 mm, Fitzwilliam Museum, Cambridge, UK https://data.fitzmuseum.cam.ac.uk/id/object/23576   </vt:lpstr>
      <vt:lpstr>Spray of tulips, everlasting pea, mild rose and hibiscus, 1820’, Drawing, Fitzwilliam Museum, Cambridge, UK https://data.fitzmuseum.cam.ac.uk/id/object/23603  </vt:lpstr>
      <vt:lpstr>Flowers from Nature, 1828, Oil on Panel, 47.5x27.5 cm, The Potteries Museum &amp; Art Gallery https://artuk.org/discover/stories/james-holland-the-potteries-painter-of-light  </vt:lpstr>
      <vt:lpstr>Still Life of Peonies, Poppies and Marigolds, 1830, Ink and Watercolour on Paper, 29 x 22cm, Private Collection https://www.invaluable.com/auction-lot/james-holland-british-1799-1870-still-life-of-peo-304-c-9d6ad4a14d </vt:lpstr>
      <vt:lpstr>Roses, Convolvulus and Delphiniums in a Glass Vase, 1839, Watercolour on Paper, 42.70x2881 cm, V&amp;A Museum, London, UK https://collections.vam.ac.uk/item/O1070494/roses-convolvulus-and-delphiniums-in-watercolour-james-holland/  </vt:lpstr>
      <vt:lpstr>Flowers in a vase which stands on a ledge, 1843, Watercolour on Card, 450x341 mm, Fitzwilliam Museum, Cambridge, UK  https://data.fitzmuseum.cam.ac.uk/id/image/media-209096 </vt:lpstr>
      <vt:lpstr>Roses, Poppy, Pelargonia, Delphinium and Calceolarias in a Glass Vase, 1859, Watercolour, 43.18x37.30 cm, Victoria and Albert Museum, London, UK  https://collections.vam.ac.uk/item/O1070493/roses-poppy-pelargonia-delphinium-and-watercolour-james-holland/ </vt:lpstr>
      <vt:lpstr>Flowers in a Bowl, 1865, Watercolour on Card, Fitzwilliam Museum, Cambridge, UK  https://artvee.com/dl/flowers-in-a-bowl/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Amalia Spiliakou</dc:creator>
  <cp:lastModifiedBy>Amalia Spiliakou</cp:lastModifiedBy>
  <cp:revision>1</cp:revision>
  <dcterms:created xsi:type="dcterms:W3CDTF">2026-05-14T12:51:37Z</dcterms:created>
  <dcterms:modified xsi:type="dcterms:W3CDTF">2026-05-14T14:27:55Z</dcterms:modified>
</cp:coreProperties>
</file>