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0" r:id="rId4"/>
    <p:sldId id="269" r:id="rId5"/>
    <p:sldId id="271" r:id="rId6"/>
    <p:sldId id="270" r:id="rId7"/>
    <p:sldId id="261" r:id="rId8"/>
    <p:sldId id="268" r:id="rId9"/>
    <p:sldId id="262" r:id="rId10"/>
    <p:sldId id="263" r:id="rId11"/>
    <p:sldId id="267" r:id="rId12"/>
    <p:sldId id="259" r:id="rId13"/>
    <p:sldId id="264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6D192-1AD5-4778-9D1B-5DFAD0499DF2}" v="126" dt="2026-04-22T15:47:13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ia Spiliakou" userId="f4bd6b91a0b5818a" providerId="LiveId" clId="{A7A9D5DB-FA68-43A1-B042-EE3BD4885848}"/>
    <pc:docChg chg="undo redo custSel addSld delSld modSld sldOrd">
      <pc:chgData name="Amalia Spiliakou" userId="f4bd6b91a0b5818a" providerId="LiveId" clId="{A7A9D5DB-FA68-43A1-B042-EE3BD4885848}" dt="2026-04-22T15:49:41.370" v="1009" actId="20577"/>
      <pc:docMkLst>
        <pc:docMk/>
      </pc:docMkLst>
      <pc:sldChg chg="modSp mod">
        <pc:chgData name="Amalia Spiliakou" userId="f4bd6b91a0b5818a" providerId="LiveId" clId="{A7A9D5DB-FA68-43A1-B042-EE3BD4885848}" dt="2026-04-22T15:49:41.370" v="1009" actId="20577"/>
        <pc:sldMkLst>
          <pc:docMk/>
          <pc:sldMk cId="3173480566" sldId="258"/>
        </pc:sldMkLst>
        <pc:spChg chg="mod">
          <ac:chgData name="Amalia Spiliakou" userId="f4bd6b91a0b5818a" providerId="LiveId" clId="{A7A9D5DB-FA68-43A1-B042-EE3BD4885848}" dt="2026-04-22T15:49:41.370" v="1009" actId="20577"/>
          <ac:spMkLst>
            <pc:docMk/>
            <pc:sldMk cId="3173480566" sldId="258"/>
            <ac:spMk id="4" creationId="{2D18C438-49C5-D930-AD8C-E12DD84A46AA}"/>
          </ac:spMkLst>
        </pc:spChg>
      </pc:sldChg>
      <pc:sldChg chg="addSp modSp mod ord setBg">
        <pc:chgData name="Amalia Spiliakou" userId="f4bd6b91a0b5818a" providerId="LiveId" clId="{A7A9D5DB-FA68-43A1-B042-EE3BD4885848}" dt="2026-04-22T14:22:51.443" v="48" actId="20577"/>
        <pc:sldMkLst>
          <pc:docMk/>
          <pc:sldMk cId="978804562" sldId="259"/>
        </pc:sldMkLst>
        <pc:spChg chg="mod">
          <ac:chgData name="Amalia Spiliakou" userId="f4bd6b91a0b5818a" providerId="LiveId" clId="{A7A9D5DB-FA68-43A1-B042-EE3BD4885848}" dt="2026-04-22T14:22:51.443" v="48" actId="20577"/>
          <ac:spMkLst>
            <pc:docMk/>
            <pc:sldMk cId="978804562" sldId="259"/>
            <ac:spMk id="2" creationId="{AB411420-C1CF-81AF-96C6-1104D1EA379E}"/>
          </ac:spMkLst>
        </pc:spChg>
        <pc:picChg chg="add mod">
          <ac:chgData name="Amalia Spiliakou" userId="f4bd6b91a0b5818a" providerId="LiveId" clId="{A7A9D5DB-FA68-43A1-B042-EE3BD4885848}" dt="2026-04-22T14:18:01.939" v="6" actId="1076"/>
          <ac:picMkLst>
            <pc:docMk/>
            <pc:sldMk cId="978804562" sldId="259"/>
            <ac:picMk id="4" creationId="{F8CCF41B-B91D-4908-FE84-7A89833C54A2}"/>
          </ac:picMkLst>
        </pc:picChg>
      </pc:sldChg>
      <pc:sldChg chg="addSp modSp new mod setBg modClrScheme chgLayout">
        <pc:chgData name="Amalia Spiliakou" userId="f4bd6b91a0b5818a" providerId="LiveId" clId="{A7A9D5DB-FA68-43A1-B042-EE3BD4885848}" dt="2026-04-22T14:29:19.667" v="140" actId="14100"/>
        <pc:sldMkLst>
          <pc:docMk/>
          <pc:sldMk cId="1918901278" sldId="260"/>
        </pc:sldMkLst>
        <pc:spChg chg="add mod ord">
          <ac:chgData name="Amalia Spiliakou" userId="f4bd6b91a0b5818a" providerId="LiveId" clId="{A7A9D5DB-FA68-43A1-B042-EE3BD4885848}" dt="2026-04-22T14:29:19.667" v="140" actId="14100"/>
          <ac:spMkLst>
            <pc:docMk/>
            <pc:sldMk cId="1918901278" sldId="260"/>
            <ac:spMk id="2" creationId="{0D5DC096-91C1-238A-6539-045BA96864B6}"/>
          </ac:spMkLst>
        </pc:spChg>
        <pc:picChg chg="add mod">
          <ac:chgData name="Amalia Spiliakou" userId="f4bd6b91a0b5818a" providerId="LiveId" clId="{A7A9D5DB-FA68-43A1-B042-EE3BD4885848}" dt="2026-04-22T14:27:32.186" v="108" actId="1076"/>
          <ac:picMkLst>
            <pc:docMk/>
            <pc:sldMk cId="1918901278" sldId="260"/>
            <ac:picMk id="4098" creationId="{DBC48741-079D-D844-1877-42394A368579}"/>
          </ac:picMkLst>
        </pc:picChg>
      </pc:sldChg>
      <pc:sldChg chg="addSp modSp new mod setBg modClrScheme chgLayout">
        <pc:chgData name="Amalia Spiliakou" userId="f4bd6b91a0b5818a" providerId="LiveId" clId="{A7A9D5DB-FA68-43A1-B042-EE3BD4885848}" dt="2026-04-22T14:29:51.024" v="146" actId="14100"/>
        <pc:sldMkLst>
          <pc:docMk/>
          <pc:sldMk cId="2643994897" sldId="261"/>
        </pc:sldMkLst>
        <pc:spChg chg="add mod ord">
          <ac:chgData name="Amalia Spiliakou" userId="f4bd6b91a0b5818a" providerId="LiveId" clId="{A7A9D5DB-FA68-43A1-B042-EE3BD4885848}" dt="2026-04-22T14:29:51.024" v="146" actId="14100"/>
          <ac:spMkLst>
            <pc:docMk/>
            <pc:sldMk cId="2643994897" sldId="261"/>
            <ac:spMk id="2" creationId="{5B5DCC53-96C5-2DA4-288A-601DC5AEE370}"/>
          </ac:spMkLst>
        </pc:spChg>
        <pc:picChg chg="add mod">
          <ac:chgData name="Amalia Spiliakou" userId="f4bd6b91a0b5818a" providerId="LiveId" clId="{A7A9D5DB-FA68-43A1-B042-EE3BD4885848}" dt="2026-04-22T14:25:55.958" v="87" actId="1076"/>
          <ac:picMkLst>
            <pc:docMk/>
            <pc:sldMk cId="2643994897" sldId="261"/>
            <ac:picMk id="3074" creationId="{43FA9B4B-63F3-32E5-730D-FF1043AEA0A2}"/>
          </ac:picMkLst>
        </pc:picChg>
      </pc:sldChg>
      <pc:sldChg chg="addSp modSp new mod ord setBg modClrScheme chgLayout">
        <pc:chgData name="Amalia Spiliakou" userId="f4bd6b91a0b5818a" providerId="LiveId" clId="{A7A9D5DB-FA68-43A1-B042-EE3BD4885848}" dt="2026-04-22T14:41:14.606" v="424" actId="6549"/>
        <pc:sldMkLst>
          <pc:docMk/>
          <pc:sldMk cId="1182682940" sldId="262"/>
        </pc:sldMkLst>
        <pc:spChg chg="add mod ord">
          <ac:chgData name="Amalia Spiliakou" userId="f4bd6b91a0b5818a" providerId="LiveId" clId="{A7A9D5DB-FA68-43A1-B042-EE3BD4885848}" dt="2026-04-22T14:41:14.606" v="424" actId="6549"/>
          <ac:spMkLst>
            <pc:docMk/>
            <pc:sldMk cId="1182682940" sldId="262"/>
            <ac:spMk id="2" creationId="{E43D3E79-17D7-02E8-6E81-82C0CF415D7B}"/>
          </ac:spMkLst>
        </pc:spChg>
        <pc:picChg chg="add mod">
          <ac:chgData name="Amalia Spiliakou" userId="f4bd6b91a0b5818a" providerId="LiveId" clId="{A7A9D5DB-FA68-43A1-B042-EE3BD4885848}" dt="2026-04-22T14:38:36.740" v="336" actId="1076"/>
          <ac:picMkLst>
            <pc:docMk/>
            <pc:sldMk cId="1182682940" sldId="262"/>
            <ac:picMk id="6146" creationId="{BCDE624D-C9F2-C2B4-D98F-C529588DA562}"/>
          </ac:picMkLst>
        </pc:picChg>
      </pc:sldChg>
      <pc:sldChg chg="addSp modSp new mod ord setBg">
        <pc:chgData name="Amalia Spiliakou" userId="f4bd6b91a0b5818a" providerId="LiveId" clId="{A7A9D5DB-FA68-43A1-B042-EE3BD4885848}" dt="2026-04-22T15:47:36.422" v="1001" actId="14100"/>
        <pc:sldMkLst>
          <pc:docMk/>
          <pc:sldMk cId="2878281961" sldId="263"/>
        </pc:sldMkLst>
        <pc:spChg chg="mod">
          <ac:chgData name="Amalia Spiliakou" userId="f4bd6b91a0b5818a" providerId="LiveId" clId="{A7A9D5DB-FA68-43A1-B042-EE3BD4885848}" dt="2026-04-22T15:47:36.422" v="1001" actId="14100"/>
          <ac:spMkLst>
            <pc:docMk/>
            <pc:sldMk cId="2878281961" sldId="263"/>
            <ac:spMk id="2" creationId="{3E1E1A89-A03C-F5A5-00D1-72374200028C}"/>
          </ac:spMkLst>
        </pc:spChg>
        <pc:picChg chg="add mod">
          <ac:chgData name="Amalia Spiliakou" userId="f4bd6b91a0b5818a" providerId="LiveId" clId="{A7A9D5DB-FA68-43A1-B042-EE3BD4885848}" dt="2026-04-22T15:44:08.543" v="920" actId="1076"/>
          <ac:picMkLst>
            <pc:docMk/>
            <pc:sldMk cId="2878281961" sldId="263"/>
            <ac:picMk id="2050" creationId="{0A8A15D8-08A1-50F1-17C6-ACDCF6FC1F0D}"/>
          </ac:picMkLst>
        </pc:picChg>
        <pc:picChg chg="add mod">
          <ac:chgData name="Amalia Spiliakou" userId="f4bd6b91a0b5818a" providerId="LiveId" clId="{A7A9D5DB-FA68-43A1-B042-EE3BD4885848}" dt="2026-04-22T15:44:22.832" v="923" actId="1076"/>
          <ac:picMkLst>
            <pc:docMk/>
            <pc:sldMk cId="2878281961" sldId="263"/>
            <ac:picMk id="2052" creationId="{AA4608B4-7760-B232-91C4-ACD7BF42DC18}"/>
          </ac:picMkLst>
        </pc:picChg>
      </pc:sldChg>
      <pc:sldChg chg="addSp modSp new mod setBg">
        <pc:chgData name="Amalia Spiliakou" userId="f4bd6b91a0b5818a" providerId="LiveId" clId="{A7A9D5DB-FA68-43A1-B042-EE3BD4885848}" dt="2026-04-22T14:24:56.195" v="65" actId="14100"/>
        <pc:sldMkLst>
          <pc:docMk/>
          <pc:sldMk cId="1196632783" sldId="264"/>
        </pc:sldMkLst>
        <pc:spChg chg="mod">
          <ac:chgData name="Amalia Spiliakou" userId="f4bd6b91a0b5818a" providerId="LiveId" clId="{A7A9D5DB-FA68-43A1-B042-EE3BD4885848}" dt="2026-04-22T14:24:56.195" v="65" actId="14100"/>
          <ac:spMkLst>
            <pc:docMk/>
            <pc:sldMk cId="1196632783" sldId="264"/>
            <ac:spMk id="2" creationId="{ED5204F7-A0D8-9DFA-2D45-AB168022BF85}"/>
          </ac:spMkLst>
        </pc:spChg>
        <pc:picChg chg="add mod">
          <ac:chgData name="Amalia Spiliakou" userId="f4bd6b91a0b5818a" providerId="LiveId" clId="{A7A9D5DB-FA68-43A1-B042-EE3BD4885848}" dt="2026-04-22T14:21:05.959" v="27" actId="1076"/>
          <ac:picMkLst>
            <pc:docMk/>
            <pc:sldMk cId="1196632783" sldId="264"/>
            <ac:picMk id="1026" creationId="{E8B996A0-4212-84A9-1FE0-4F98133CE377}"/>
          </ac:picMkLst>
        </pc:picChg>
      </pc:sldChg>
      <pc:sldChg chg="addSp modSp new del mod setBg modClrScheme chgLayout">
        <pc:chgData name="Amalia Spiliakou" userId="f4bd6b91a0b5818a" providerId="LiveId" clId="{A7A9D5DB-FA68-43A1-B042-EE3BD4885848}" dt="2026-04-22T14:36:04.452" v="302" actId="47"/>
        <pc:sldMkLst>
          <pc:docMk/>
          <pc:sldMk cId="1177650725" sldId="265"/>
        </pc:sldMkLst>
        <pc:spChg chg="add mod ord">
          <ac:chgData name="Amalia Spiliakou" userId="f4bd6b91a0b5818a" providerId="LiveId" clId="{A7A9D5DB-FA68-43A1-B042-EE3BD4885848}" dt="2026-04-22T14:32:34.911" v="199" actId="20577"/>
          <ac:spMkLst>
            <pc:docMk/>
            <pc:sldMk cId="1177650725" sldId="265"/>
            <ac:spMk id="2" creationId="{0B95BB49-749E-A529-4FF9-DE088BC71AEC}"/>
          </ac:spMkLst>
        </pc:spChg>
        <pc:picChg chg="add mod">
          <ac:chgData name="Amalia Spiliakou" userId="f4bd6b91a0b5818a" providerId="LiveId" clId="{A7A9D5DB-FA68-43A1-B042-EE3BD4885848}" dt="2026-04-22T14:30:59.973" v="150" actId="1076"/>
          <ac:picMkLst>
            <pc:docMk/>
            <pc:sldMk cId="1177650725" sldId="265"/>
            <ac:picMk id="5122" creationId="{1920F92F-A0B5-8EEF-76F6-82219BD939A2}"/>
          </ac:picMkLst>
        </pc:picChg>
      </pc:sldChg>
      <pc:sldChg chg="addSp modSp new mod setBg">
        <pc:chgData name="Amalia Spiliakou" userId="f4bd6b91a0b5818a" providerId="LiveId" clId="{A7A9D5DB-FA68-43A1-B042-EE3BD4885848}" dt="2026-04-22T14:38:17.407" v="332" actId="6549"/>
        <pc:sldMkLst>
          <pc:docMk/>
          <pc:sldMk cId="207779058" sldId="266"/>
        </pc:sldMkLst>
        <pc:spChg chg="mod">
          <ac:chgData name="Amalia Spiliakou" userId="f4bd6b91a0b5818a" providerId="LiveId" clId="{A7A9D5DB-FA68-43A1-B042-EE3BD4885848}" dt="2026-04-22T14:38:17.407" v="332" actId="6549"/>
          <ac:spMkLst>
            <pc:docMk/>
            <pc:sldMk cId="207779058" sldId="266"/>
            <ac:spMk id="2" creationId="{BA53D864-E6D0-94D5-C30D-8D26CC298463}"/>
          </ac:spMkLst>
        </pc:spChg>
        <pc:picChg chg="add mod">
          <ac:chgData name="Amalia Spiliakou" userId="f4bd6b91a0b5818a" providerId="LiveId" clId="{A7A9D5DB-FA68-43A1-B042-EE3BD4885848}" dt="2026-04-22T14:35:11.941" v="292"/>
          <ac:picMkLst>
            <pc:docMk/>
            <pc:sldMk cId="207779058" sldId="266"/>
            <ac:picMk id="3" creationId="{C3604E2C-E93F-752E-C38F-A7A3A0FFE8DD}"/>
          </ac:picMkLst>
        </pc:picChg>
      </pc:sldChg>
      <pc:sldChg chg="addSp delSp modSp new mod setBg">
        <pc:chgData name="Amalia Spiliakou" userId="f4bd6b91a0b5818a" providerId="LiveId" clId="{A7A9D5DB-FA68-43A1-B042-EE3BD4885848}" dt="2026-04-22T15:24:27.895" v="625" actId="14100"/>
        <pc:sldMkLst>
          <pc:docMk/>
          <pc:sldMk cId="4153379254" sldId="267"/>
        </pc:sldMkLst>
        <pc:spChg chg="mod">
          <ac:chgData name="Amalia Spiliakou" userId="f4bd6b91a0b5818a" providerId="LiveId" clId="{A7A9D5DB-FA68-43A1-B042-EE3BD4885848}" dt="2026-04-22T15:24:27.895" v="625" actId="14100"/>
          <ac:spMkLst>
            <pc:docMk/>
            <pc:sldMk cId="4153379254" sldId="267"/>
            <ac:spMk id="2" creationId="{4786FEE8-B6A0-4532-3931-8D6037666FDD}"/>
          </ac:spMkLst>
        </pc:spChg>
        <pc:spChg chg="add del mod">
          <ac:chgData name="Amalia Spiliakou" userId="f4bd6b91a0b5818a" providerId="LiveId" clId="{A7A9D5DB-FA68-43A1-B042-EE3BD4885848}" dt="2026-04-22T14:49:52.398" v="592" actId="478"/>
          <ac:spMkLst>
            <pc:docMk/>
            <pc:sldMk cId="4153379254" sldId="267"/>
            <ac:spMk id="3" creationId="{34C2CA84-DFFA-B89F-5D14-4B718E324A06}"/>
          </ac:spMkLst>
        </pc:spChg>
        <pc:picChg chg="add mod">
          <ac:chgData name="Amalia Spiliakou" userId="f4bd6b91a0b5818a" providerId="LiveId" clId="{A7A9D5DB-FA68-43A1-B042-EE3BD4885848}" dt="2026-04-22T14:43:19.150" v="427" actId="1076"/>
          <ac:picMkLst>
            <pc:docMk/>
            <pc:sldMk cId="4153379254" sldId="267"/>
            <ac:picMk id="8194" creationId="{FC3DCBA8-7AD2-C8C9-5F7D-CFAB4268DFD3}"/>
          </ac:picMkLst>
        </pc:picChg>
        <pc:picChg chg="add">
          <ac:chgData name="Amalia Spiliakou" userId="f4bd6b91a0b5818a" providerId="LiveId" clId="{A7A9D5DB-FA68-43A1-B042-EE3BD4885848}" dt="2026-04-22T14:49:40.616" v="590"/>
          <ac:picMkLst>
            <pc:docMk/>
            <pc:sldMk cId="4153379254" sldId="267"/>
            <ac:picMk id="8196" creationId="{393A8D0F-6094-DF6C-A817-88AD6DA24B95}"/>
          </ac:picMkLst>
        </pc:picChg>
      </pc:sldChg>
      <pc:sldChg chg="addSp modSp new mod ord setBg">
        <pc:chgData name="Amalia Spiliakou" userId="f4bd6b91a0b5818a" providerId="LiveId" clId="{A7A9D5DB-FA68-43A1-B042-EE3BD4885848}" dt="2026-04-22T15:24:11.051" v="621" actId="20577"/>
        <pc:sldMkLst>
          <pc:docMk/>
          <pc:sldMk cId="3284789168" sldId="268"/>
        </pc:sldMkLst>
        <pc:spChg chg="mod">
          <ac:chgData name="Amalia Spiliakou" userId="f4bd6b91a0b5818a" providerId="LiveId" clId="{A7A9D5DB-FA68-43A1-B042-EE3BD4885848}" dt="2026-04-22T15:24:11.051" v="621" actId="20577"/>
          <ac:spMkLst>
            <pc:docMk/>
            <pc:sldMk cId="3284789168" sldId="268"/>
            <ac:spMk id="2" creationId="{C092A247-87C1-1436-6503-1D4CB96FCD1D}"/>
          </ac:spMkLst>
        </pc:spChg>
        <pc:picChg chg="add mod">
          <ac:chgData name="Amalia Spiliakou" userId="f4bd6b91a0b5818a" providerId="LiveId" clId="{A7A9D5DB-FA68-43A1-B042-EE3BD4885848}" dt="2026-04-22T14:46:13.743" v="488" actId="1076"/>
          <ac:picMkLst>
            <pc:docMk/>
            <pc:sldMk cId="3284789168" sldId="268"/>
            <ac:picMk id="9218" creationId="{5E344C87-55A5-B967-855D-63962076C37D}"/>
          </ac:picMkLst>
        </pc:picChg>
      </pc:sldChg>
      <pc:sldChg chg="addSp modSp new mod setBg">
        <pc:chgData name="Amalia Spiliakou" userId="f4bd6b91a0b5818a" providerId="LiveId" clId="{A7A9D5DB-FA68-43A1-B042-EE3BD4885848}" dt="2026-04-22T15:33:58.545" v="752" actId="20577"/>
        <pc:sldMkLst>
          <pc:docMk/>
          <pc:sldMk cId="625682255" sldId="269"/>
        </pc:sldMkLst>
        <pc:spChg chg="mod">
          <ac:chgData name="Amalia Spiliakou" userId="f4bd6b91a0b5818a" providerId="LiveId" clId="{A7A9D5DB-FA68-43A1-B042-EE3BD4885848}" dt="2026-04-22T15:33:58.545" v="752" actId="20577"/>
          <ac:spMkLst>
            <pc:docMk/>
            <pc:sldMk cId="625682255" sldId="269"/>
            <ac:spMk id="2" creationId="{90D00CB4-C381-E492-074E-3242BE0DAC11}"/>
          </ac:spMkLst>
        </pc:spChg>
        <pc:picChg chg="add mod">
          <ac:chgData name="Amalia Spiliakou" userId="f4bd6b91a0b5818a" providerId="LiveId" clId="{A7A9D5DB-FA68-43A1-B042-EE3BD4885848}" dt="2026-04-22T15:30:18.288" v="677" actId="1076"/>
          <ac:picMkLst>
            <pc:docMk/>
            <pc:sldMk cId="625682255" sldId="269"/>
            <ac:picMk id="11266" creationId="{FE874510-72FC-15AD-A287-9617FFF03F5E}"/>
          </ac:picMkLst>
        </pc:picChg>
      </pc:sldChg>
      <pc:sldChg chg="addSp delSp modSp new del mod setBg">
        <pc:chgData name="Amalia Spiliakou" userId="f4bd6b91a0b5818a" providerId="LiveId" clId="{A7A9D5DB-FA68-43A1-B042-EE3BD4885848}" dt="2026-04-22T15:29:41.792" v="674" actId="47"/>
        <pc:sldMkLst>
          <pc:docMk/>
          <pc:sldMk cId="639007368" sldId="269"/>
        </pc:sldMkLst>
        <pc:spChg chg="mod">
          <ac:chgData name="Amalia Spiliakou" userId="f4bd6b91a0b5818a" providerId="LiveId" clId="{A7A9D5DB-FA68-43A1-B042-EE3BD4885848}" dt="2026-04-22T15:27:16.131" v="666" actId="20577"/>
          <ac:spMkLst>
            <pc:docMk/>
            <pc:sldMk cId="639007368" sldId="269"/>
            <ac:spMk id="2" creationId="{D322E0C6-04C1-7640-2F05-0C96E2A3E8D6}"/>
          </ac:spMkLst>
        </pc:spChg>
        <pc:spChg chg="add del">
          <ac:chgData name="Amalia Spiliakou" userId="f4bd6b91a0b5818a" providerId="LiveId" clId="{A7A9D5DB-FA68-43A1-B042-EE3BD4885848}" dt="2026-04-22T15:27:56.026" v="668" actId="478"/>
          <ac:spMkLst>
            <pc:docMk/>
            <pc:sldMk cId="639007368" sldId="269"/>
            <ac:spMk id="3" creationId="{3A0F7C46-9605-D01B-0ABE-2E47D44006F7}"/>
          </ac:spMkLst>
        </pc:spChg>
        <pc:picChg chg="add mod">
          <ac:chgData name="Amalia Spiliakou" userId="f4bd6b91a0b5818a" providerId="LiveId" clId="{A7A9D5DB-FA68-43A1-B042-EE3BD4885848}" dt="2026-04-22T15:26:27.260" v="629" actId="1076"/>
          <ac:picMkLst>
            <pc:docMk/>
            <pc:sldMk cId="639007368" sldId="269"/>
            <ac:picMk id="10242" creationId="{48F70879-AAD9-A3E4-75E2-CA681FEF20FE}"/>
          </ac:picMkLst>
        </pc:picChg>
        <pc:picChg chg="add">
          <ac:chgData name="Amalia Spiliakou" userId="f4bd6b91a0b5818a" providerId="LiveId" clId="{A7A9D5DB-FA68-43A1-B042-EE3BD4885848}" dt="2026-04-22T15:27:49.155" v="667"/>
          <ac:picMkLst>
            <pc:docMk/>
            <pc:sldMk cId="639007368" sldId="269"/>
            <ac:picMk id="10244" creationId="{FF1879AC-ACDA-24E7-D9FC-F639E069758D}"/>
          </ac:picMkLst>
        </pc:picChg>
      </pc:sldChg>
      <pc:sldChg chg="addSp modSp new mod setBg">
        <pc:chgData name="Amalia Spiliakou" userId="f4bd6b91a0b5818a" providerId="LiveId" clId="{A7A9D5DB-FA68-43A1-B042-EE3BD4885848}" dt="2026-04-22T15:38:39.506" v="842" actId="20577"/>
        <pc:sldMkLst>
          <pc:docMk/>
          <pc:sldMk cId="397107066" sldId="270"/>
        </pc:sldMkLst>
        <pc:spChg chg="mod">
          <ac:chgData name="Amalia Spiliakou" userId="f4bd6b91a0b5818a" providerId="LiveId" clId="{A7A9D5DB-FA68-43A1-B042-EE3BD4885848}" dt="2026-04-22T15:38:39.506" v="842" actId="20577"/>
          <ac:spMkLst>
            <pc:docMk/>
            <pc:sldMk cId="397107066" sldId="270"/>
            <ac:spMk id="2" creationId="{221CC2FE-D7A5-26A1-2112-EA44D844206E}"/>
          </ac:spMkLst>
        </pc:spChg>
        <pc:picChg chg="add mod">
          <ac:chgData name="Amalia Spiliakou" userId="f4bd6b91a0b5818a" providerId="LiveId" clId="{A7A9D5DB-FA68-43A1-B042-EE3BD4885848}" dt="2026-04-22T15:37:58.163" v="834" actId="1038"/>
          <ac:picMkLst>
            <pc:docMk/>
            <pc:sldMk cId="397107066" sldId="270"/>
            <ac:picMk id="12290" creationId="{F0DEEF3D-5B56-DADD-4A5C-04E8B34A60AD}"/>
          </ac:picMkLst>
        </pc:picChg>
      </pc:sldChg>
      <pc:sldChg chg="addSp modSp new mod setBg">
        <pc:chgData name="Amalia Spiliakou" userId="f4bd6b91a0b5818a" providerId="LiveId" clId="{A7A9D5DB-FA68-43A1-B042-EE3BD4885848}" dt="2026-04-22T15:43:21.350" v="917" actId="14100"/>
        <pc:sldMkLst>
          <pc:docMk/>
          <pc:sldMk cId="520559894" sldId="271"/>
        </pc:sldMkLst>
        <pc:spChg chg="mod">
          <ac:chgData name="Amalia Spiliakou" userId="f4bd6b91a0b5818a" providerId="LiveId" clId="{A7A9D5DB-FA68-43A1-B042-EE3BD4885848}" dt="2026-04-22T15:43:21.350" v="917" actId="14100"/>
          <ac:spMkLst>
            <pc:docMk/>
            <pc:sldMk cId="520559894" sldId="271"/>
            <ac:spMk id="2" creationId="{89A7A6B0-84BD-5754-FBCE-04F8201D5558}"/>
          </ac:spMkLst>
        </pc:spChg>
        <pc:picChg chg="add mod">
          <ac:chgData name="Amalia Spiliakou" userId="f4bd6b91a0b5818a" providerId="LiveId" clId="{A7A9D5DB-FA68-43A1-B042-EE3BD4885848}" dt="2026-04-22T15:40:05.878" v="856" actId="14100"/>
          <ac:picMkLst>
            <pc:docMk/>
            <pc:sldMk cId="520559894" sldId="271"/>
            <ac:picMk id="13314" creationId="{309D4DC3-C49E-B093-7227-D097692A3C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96B8-FB10-5962-4FFF-14E565801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AFBBE-0595-CCFC-79BF-5820AE02C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780E0-88EC-F3C2-EB69-96D4C7DD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1554-0991-4C83-92B7-4FCD2C113C5C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DFDF2-E65A-8A9A-726C-E9BB72C0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8C72D-2AA4-49C7-310B-39EAA463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081-4A6E-419A-899B-8C79AD0FBA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185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F3A15-F102-AF08-DE36-5174852D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2CE76-6BFA-FC48-D0F1-0A87B8F9D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1303-40EB-102D-FEAD-FFBF20D5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1554-0991-4C83-92B7-4FCD2C113C5C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87828-52E6-611E-85A2-F533D470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0BFD9-DA67-3B61-0585-991959C5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081-4A6E-419A-899B-8C79AD0FBA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966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4BBA2-BABB-D4AA-7304-E52750643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B95EF-94B6-F6DC-BF14-9262A35A2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A6CEB-011D-9F3E-66CF-71328CE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1554-0991-4C83-92B7-4FCD2C113C5C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744B5-41A7-7236-FAB8-AD4AC133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68C8E-4E22-3D73-0A93-29AE434A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081-4A6E-419A-899B-8C79AD0FBA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2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2B49-CF86-7A5E-F6FD-EC63D7AB9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D076-245D-B0FD-A08D-93F4ED759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2191B-8F99-39E5-DCFA-035B58C7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1554-0991-4C83-92B7-4FCD2C113C5C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24666-E46C-14A6-5178-6B21D1DF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8DF7A-E7B2-7794-2A5E-DADF1D63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081-4A6E-419A-899B-8C79AD0FBA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97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DBE-697E-DE6E-2229-C02A5544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E2BAC-24E6-79AA-76E5-FED9B02DF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0F7B3-132A-EC8F-572E-7FF17130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1554-0991-4C83-92B7-4FCD2C113C5C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7495C-EA74-BF06-4695-78B33952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CD2ED-148E-0FD9-36C7-1EFE6E92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081-4A6E-419A-899B-8C79AD0FBA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65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2441-BB85-3505-B149-59584DE6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299DC-DFE7-A389-4E6E-592469345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021D8-CB1B-D038-D96F-B7E882AA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D4BB0-3860-681E-BE53-90E899D5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1554-0991-4C83-92B7-4FCD2C113C5C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3F653-417E-3DF1-73CD-D1025E13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4978B-8320-E864-3E28-63F15337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081-4A6E-419A-899B-8C79AD0FBA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35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2306-1E46-38C8-A268-5C670053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00B64-5AAF-6083-6709-CDB103920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2A916-1FF8-432D-5F88-933B9C6AE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6A946-856C-5AE7-6953-2C28CD5C3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7C6035-C88A-AE56-1F3D-7E4C8BC08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02F984-E85B-4F8F-C622-212CECC8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1554-0991-4C83-92B7-4FCD2C113C5C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48230-A526-EF4F-37C5-624FFBAD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7F0A83-4257-BFE1-A9EE-51AFD42D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081-4A6E-419A-899B-8C79AD0FBA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538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B439-A678-AB98-5751-F7275F81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D7460-C78D-0658-92E0-B12BE47E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1554-0991-4C83-92B7-4FCD2C113C5C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514D5-E03C-E5D0-FDDD-CDF5A825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6BD4F-A10B-F5CF-EA67-74B8AF13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081-4A6E-419A-899B-8C79AD0FBA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680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2ED0F-2448-65C5-87B7-AB47A8C1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1554-0991-4C83-92B7-4FCD2C113C5C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11A52-5626-3A37-06E3-CA8CB5B0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251C0-9859-4061-7DAF-4CC79474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081-4A6E-419A-899B-8C79AD0FBA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2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AE73-A358-6E17-EDCA-A57D92A9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00AA3-34D0-7561-7CB9-9F4D2B1C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72397-F0D7-32EA-AC3D-795D347AE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E72D3-1DEC-4EF5-C4D2-628DEBAF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1554-0991-4C83-92B7-4FCD2C113C5C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AAB6A-916B-2E15-2C91-D90FF0E8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E3C72-BFEE-84DF-B025-A271DB99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081-4A6E-419A-899B-8C79AD0FBA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014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4D40-5C80-380B-85FA-F515991B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EFE98-8299-FB1E-FD89-656FD96B9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B9B7B-F5FC-EA9A-543C-40DC950DA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89628-568A-083A-CD8E-EE1A9DE1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1554-0991-4C83-92B7-4FCD2C113C5C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931B9-AE72-4ED5-FBAA-D23469DD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CAF2B-477D-EDE3-8785-C07D4253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B081-4A6E-419A-899B-8C79AD0FBA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93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6BAFD2-97BA-F81E-36E7-3067908F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B4572-FDD2-B813-6B5F-D36AA1704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18C5F-62D2-D6E1-0CC2-B0C05CAE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C1554-0991-4C83-92B7-4FCD2C113C5C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2FF7B-9682-C49C-C0CD-323543D3B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CDB9E-A903-8A1A-C37C-0839D7157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BB081-4A6E-419A-899B-8C79AD0FBA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560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ga.hu/frames-e.html?/html/c/carolus/index.html" TargetMode="External"/><Relationship Id="rId2" Type="http://schemas.openxmlformats.org/officeDocument/2006/relationships/hyperlink" Target="https://commons.wikimedia.org/wiki/File:Madame_Henry_Fouquier,_by_Carolus_Duran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petitpalais.paris.fr/en/le-petit-palai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https://www.wikidata.org/wiki/Q104445621#P204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christies.com/en/lot/lot-6554862?ldp_breadcrumb=back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wga.hu/frames-e.html?/html/c/carolus/index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clarkart.edu/artpiece/detail/carolus-duran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ga.hu/frames-e.html?/html/c/carolus/index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ommons.wikimedia.org/wiki/File:Carolus-Duran,_1868_-_Le_baiser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mmons.wikimedia.org/wiki/File:Carolus-Duran_-_Equestrian_Portrait_of_Mademoiselle_Croizette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mmons.wikimedia.org/wiki/File:Carolus-Duran_-_Merrymakers_(1870)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ga.hu/frames-e.html?/html/c/carolus/index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etitpalais.paris.fr/en/le-petit-palai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>
            <a:extLst>
              <a:ext uri="{FF2B5EF4-FFF2-40B4-BE49-F238E27FC236}">
                <a16:creationId xmlns:a16="http://schemas.microsoft.com/office/drawing/2014/main" id="{2D18C438-49C5-D930-AD8C-E12DD84A46AA}"/>
              </a:ext>
            </a:extLst>
          </p:cNvPr>
          <p:cNvSpPr/>
          <p:nvPr/>
        </p:nvSpPr>
        <p:spPr>
          <a:xfrm>
            <a:off x="325514" y="366203"/>
            <a:ext cx="11540972" cy="6125593"/>
          </a:xfrm>
          <a:custGeom>
            <a:avLst/>
            <a:gdLst>
              <a:gd name="csX0" fmla="*/ 0 w 11540972"/>
              <a:gd name="csY0" fmla="*/ 382850 h 6125593"/>
              <a:gd name="csX1" fmla="*/ 5617914 w 11540972"/>
              <a:gd name="csY1" fmla="*/ 382850 h 6125593"/>
              <a:gd name="csX2" fmla="*/ 11235829 w 11540972"/>
              <a:gd name="csY2" fmla="*/ 382850 h 6125593"/>
              <a:gd name="csX3" fmla="*/ 11540972 w 11540972"/>
              <a:gd name="csY3" fmla="*/ 5742743 h 6125593"/>
              <a:gd name="csX4" fmla="*/ 5923058 w 11540972"/>
              <a:gd name="csY4" fmla="*/ 5742743 h 6125593"/>
              <a:gd name="csX5" fmla="*/ 305143 w 11540972"/>
              <a:gd name="csY5" fmla="*/ 5742743 h 6125593"/>
              <a:gd name="csX6" fmla="*/ 0 w 11540972"/>
              <a:gd name="csY6" fmla="*/ 382850 h 61255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1540972" h="6125593" fill="none" extrusionOk="0">
                <a:moveTo>
                  <a:pt x="0" y="382850"/>
                </a:moveTo>
                <a:cubicBezTo>
                  <a:pt x="1943892" y="-826499"/>
                  <a:pt x="3496559" y="1405529"/>
                  <a:pt x="5617914" y="382850"/>
                </a:cubicBezTo>
                <a:cubicBezTo>
                  <a:pt x="7367568" y="-1014167"/>
                  <a:pt x="9605908" y="1939395"/>
                  <a:pt x="11235829" y="382850"/>
                </a:cubicBezTo>
                <a:cubicBezTo>
                  <a:pt x="11371145" y="1146577"/>
                  <a:pt x="11553978" y="4860896"/>
                  <a:pt x="11540972" y="5742743"/>
                </a:cubicBezTo>
                <a:cubicBezTo>
                  <a:pt x="9664590" y="6803422"/>
                  <a:pt x="7663688" y="4425171"/>
                  <a:pt x="5923058" y="5742743"/>
                </a:cubicBezTo>
                <a:cubicBezTo>
                  <a:pt x="3879582" y="6927558"/>
                  <a:pt x="2287044" y="4405078"/>
                  <a:pt x="305143" y="5742743"/>
                </a:cubicBezTo>
                <a:cubicBezTo>
                  <a:pt x="413806" y="4913276"/>
                  <a:pt x="21779" y="1178251"/>
                  <a:pt x="0" y="382850"/>
                </a:cubicBezTo>
                <a:close/>
              </a:path>
              <a:path w="11540972" h="6125593" stroke="0" extrusionOk="0">
                <a:moveTo>
                  <a:pt x="0" y="382850"/>
                </a:moveTo>
                <a:cubicBezTo>
                  <a:pt x="2183133" y="-856445"/>
                  <a:pt x="3610682" y="1477928"/>
                  <a:pt x="5617914" y="382850"/>
                </a:cubicBezTo>
                <a:cubicBezTo>
                  <a:pt x="7083117" y="-850458"/>
                  <a:pt x="9263109" y="2033663"/>
                  <a:pt x="11235829" y="382850"/>
                </a:cubicBezTo>
                <a:cubicBezTo>
                  <a:pt x="11363044" y="2610360"/>
                  <a:pt x="11580611" y="5075536"/>
                  <a:pt x="11540972" y="5742743"/>
                </a:cubicBezTo>
                <a:cubicBezTo>
                  <a:pt x="9602011" y="7315632"/>
                  <a:pt x="7592296" y="4500486"/>
                  <a:pt x="5923058" y="5742743"/>
                </a:cubicBezTo>
                <a:cubicBezTo>
                  <a:pt x="3958805" y="6982033"/>
                  <a:pt x="2333844" y="4502235"/>
                  <a:pt x="305143" y="5742743"/>
                </a:cubicBezTo>
                <a:cubicBezTo>
                  <a:pt x="280403" y="4578035"/>
                  <a:pt x="-71795" y="1384921"/>
                  <a:pt x="0" y="38285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doubleWave">
                    <a:avLst>
                      <a:gd name="adj1" fmla="val 6250"/>
                      <a:gd name="adj2" fmla="val 132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Charles Auguste Émile Durand dit Carolus-Duran, 1837-1917</a:t>
            </a:r>
            <a:endParaRPr lang="en-US" sz="54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Lucida Calligraphy" panose="03010101010101010101" pitchFamily="66" charset="0"/>
            </a:endParaRPr>
          </a:p>
          <a:p>
            <a:pPr algn="ctr"/>
            <a:r>
              <a:rPr lang="en-US" sz="54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12 Paintings</a:t>
            </a:r>
          </a:p>
        </p:txBody>
      </p:sp>
    </p:spTree>
    <p:extLst>
      <p:ext uri="{BB962C8B-B14F-4D97-AF65-F5344CB8AC3E}">
        <p14:creationId xmlns:p14="http://schemas.microsoft.com/office/powerpoint/2010/main" val="317348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E1A89-A03C-F5A5-00D1-72374200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316" y="1632857"/>
            <a:ext cx="2569254" cy="5225144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Madame Henry Fouquier,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1876, Oil on canvas, 113.5x86.5 cm, Private Collection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hlinkClick r:id="rId2"/>
              </a:rPr>
              <a:t>https://commons.wikimedia.org/wiki/File:Madame_Henry_Fouquier,_by_Carolus_Duran.jpg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Portrait of Anna Alexandrovna Obolenskaya,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1887, Oil on canvas, 120 x 78 cm, The Hermitage, St. Petersburg, Russia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hlinkClick r:id="rId3"/>
              </a:rPr>
              <a:t>https://www.wga.hu/frames-e.html?/html/c/carolus/index.html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8A15D8-08A1-50F1-17C6-ACDCF6FC1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1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>
            <a:extLst>
              <a:ext uri="{FF2B5EF4-FFF2-40B4-BE49-F238E27FC236}">
                <a16:creationId xmlns:a16="http://schemas.microsoft.com/office/drawing/2014/main" id="{AA4608B4-7760-B232-91C4-ACD7BF42D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0"/>
            <a:ext cx="5246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28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FEE8-B6A0-4532-3931-8D603766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4359"/>
            <a:ext cx="6972300" cy="4653641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Marguerite Stern,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1889, 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Oil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on 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canvas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, 247,6x148 cm, Petit Palais, Paris, France</a:t>
            </a:r>
            <a:br>
              <a:rPr lang="fr-FR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fr-FR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hlinkClick r:id="rId2"/>
              </a:rPr>
              <a:t>https://www.petitpalais.paris.fr/en/le-petit-palais</a:t>
            </a:r>
            <a:r>
              <a:rPr lang="fr-FR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194" name="Picture 2" descr="Click to zoom">
            <a:extLst>
              <a:ext uri="{FF2B5EF4-FFF2-40B4-BE49-F238E27FC236}">
                <a16:creationId xmlns:a16="http://schemas.microsoft.com/office/drawing/2014/main" id="{FC3DCBA8-7AD2-C8C9-5F7D-CFAB4268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0"/>
            <a:ext cx="3543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dit this at Wikidata">
            <a:hlinkClick r:id="rId4" tooltip="Edit this at Wikidata"/>
            <a:extLst>
              <a:ext uri="{FF2B5EF4-FFF2-40B4-BE49-F238E27FC236}">
                <a16:creationId xmlns:a16="http://schemas.microsoft.com/office/drawing/2014/main" id="{393A8D0F-6094-DF6C-A817-88AD6DA2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-68263"/>
            <a:ext cx="95250" cy="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7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1420-C1CF-81AF-96C6-1104D1EA3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0943"/>
            <a:ext cx="1721758" cy="448491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The Letter,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1889 (?), Oil on canvas, 18x30 cm, Private Collection</a:t>
            </a:r>
            <a:br>
              <a:rPr lang="el-GR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1200" u="sng" dirty="0">
                <a:latin typeface="Palatino Linotype" panose="02040502050505030304" pitchFamily="18" charset="0"/>
                <a:hlinkClick r:id="rId2"/>
              </a:rPr>
              <a:t>https://www.christies.com/en/lot/lot-6554862?ldp_breadcrumb=back</a:t>
            </a:r>
            <a:br>
              <a:rPr lang="el-GR" sz="1200" dirty="0">
                <a:latin typeface="Palatino Linotype" panose="02040502050505030304" pitchFamily="18" charset="0"/>
              </a:rPr>
            </a:br>
            <a:endParaRPr lang="el-GR" sz="1200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CF41B-B91D-4908-FE84-7A89833C5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58" y="272143"/>
            <a:ext cx="10470242" cy="63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0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204F7-A0D8-9DFA-2D45-AB168022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2229"/>
            <a:ext cx="2321832" cy="535577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After the Swimming,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1899,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Oil on canvas, 72 x 99 cm,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Private Collection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hlinkClick r:id="rId2"/>
              </a:rPr>
              <a:t>https://www.wga.hu/frames-e.html?/html/c/carolus/index.html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B996A0-4212-84A9-1FE0-4F98133CE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32" y="0"/>
            <a:ext cx="9745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3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D864-E6D0-94D5-C30D-8D26CC29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7029"/>
            <a:ext cx="5038725" cy="495572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John Singer Sargent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US" sz="2400" b="1" cap="all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1856–1925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Portrait of Carolus-Duran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, 1879, Oil on canvas, 116.8 x 96 cm, The Clark, MA, USA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hlinkClick r:id="rId2"/>
              </a:rPr>
              <a:t>https://www.clarkart.edu/artpiece/detail/carolus-duran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 descr="Carolus-Duran">
            <a:extLst>
              <a:ext uri="{FF2B5EF4-FFF2-40B4-BE49-F238E27FC236}">
                <a16:creationId xmlns:a16="http://schemas.microsoft.com/office/drawing/2014/main" id="{C3604E2C-E93F-752E-C38F-A7A3A0FFE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95250"/>
            <a:ext cx="54768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BC48741-079D-D844-1877-42394A368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0"/>
            <a:ext cx="838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5DC096-91C1-238A-6539-045BA968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1970314"/>
            <a:ext cx="3505201" cy="488768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The Convalescent or The Casualty,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1860, Oil on canvas, 99 x 125 cm,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Musée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d'Orsay, Paris, France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hlinkClick r:id="rId3"/>
              </a:rPr>
              <a:t>https://www.wga.hu/frames-e.html?/html/c/carolus/index.html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0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0CB4-C381-E492-074E-3242BE0D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9943"/>
            <a:ext cx="3729037" cy="513805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The Kiss,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1868, Oil on canvas, 92x91,5, cm,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Palais des Beaux-Arts de Lille, France</a:t>
            </a:r>
            <a:br>
              <a:rPr lang="fr-FR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fr-FR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hlinkClick r:id="rId2"/>
              </a:rPr>
              <a:t>https://commons.wikimedia.org/wiki/File:Carolus-Duran,_1868_-_Le_baiser.jpg</a:t>
            </a:r>
            <a:r>
              <a:rPr lang="fr-FR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l-GR" sz="24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E874510-72FC-15AD-A287-9617FFF03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0"/>
            <a:ext cx="6786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8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A6B0-84BD-5754-FBCE-04F8201D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2558143"/>
            <a:ext cx="4972052" cy="4299857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Equestrian Portrait of Mademoiselle </a:t>
            </a:r>
            <a:r>
              <a:rPr lang="en-US" sz="2700" b="1" dirty="0" err="1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Croizette</a:t>
            </a:r>
            <a:r>
              <a:rPr lang="en-US" sz="27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,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1873, Oil on canvas, 340x312 cm, MUba Eugène-Leroy, France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hlinkClick r:id="rId2"/>
              </a:rPr>
              <a:t>https://commons.wikimedia.org/wiki/File:Carolus-Duran_-_Equestrian_Portrait_of_Mademoiselle_Croizette.JPG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br>
              <a:rPr lang="en-US" dirty="0"/>
            </a:br>
            <a:r>
              <a:rPr lang="en-US" b="1" dirty="0"/>
              <a:t> </a:t>
            </a:r>
            <a:endParaRPr lang="el-GR" b="1" dirty="0"/>
          </a:p>
        </p:txBody>
      </p:sp>
      <p:pic>
        <p:nvPicPr>
          <p:cNvPr id="13314" name="Picture 2" descr="undefined">
            <a:extLst>
              <a:ext uri="{FF2B5EF4-FFF2-40B4-BE49-F238E27FC236}">
                <a16:creationId xmlns:a16="http://schemas.microsoft.com/office/drawing/2014/main" id="{309D4DC3-C49E-B093-7227-D097692A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2" y="87088"/>
            <a:ext cx="7029448" cy="66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5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C2FE-D7A5-26A1-2112-EA44D844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2071453" cy="634864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Merrymakers,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1870, oil on canvas, 90,2x139,7 cm, Detroit Institute of Arts, USA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hlinkClick r:id="rId2"/>
              </a:rPr>
              <a:t>https://commons.wikimedia.org/wiki/File:Carolus-Duran_-_Merrymakers_(1870).jpg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0DEEF3D-5B56-DADD-4A5C-04E8B34A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53" y="144235"/>
            <a:ext cx="9979033" cy="656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3FA9B4B-63F3-32E5-730D-FF1043AEA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5583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5DCC53-96C5-2DA4-288A-601DC5AE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436" y="1698171"/>
            <a:ext cx="4932363" cy="515982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Portrait of Hector Hanoteau,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1870, Oil on canvas, 46 x 37 cm, Private Collection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hlinkClick r:id="rId3"/>
              </a:rPr>
              <a:t>https://www.wga.hu/frames-e.html?/html/c/carolus/index.html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l-GR" sz="1200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9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2A247-87C1-1436-6503-1D4CB96F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66" y="1970313"/>
            <a:ext cx="2785155" cy="4887687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Portrait of Mademoiselle de Lancey,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1876, 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Oil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on </a:t>
            </a:r>
            <a:r>
              <a:rPr lang="fr-FR" sz="2400" dirty="0" err="1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canvas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, 152.5 x 211 cm, Petit Palais, Paris, France</a:t>
            </a:r>
            <a:br>
              <a:rPr lang="fr-FR" sz="1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r>
              <a:rPr lang="fr-FR" sz="1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hlinkClick r:id="rId2"/>
              </a:rPr>
              <a:t>https://www.petitpalais.paris.fr/en/le-petit-palais</a:t>
            </a:r>
            <a:r>
              <a:rPr lang="fr-FR" sz="1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br>
              <a:rPr lang="fr-FR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9218" name="Picture 2" descr="Click to zoom">
            <a:extLst>
              <a:ext uri="{FF2B5EF4-FFF2-40B4-BE49-F238E27FC236}">
                <a16:creationId xmlns:a16="http://schemas.microsoft.com/office/drawing/2014/main" id="{5E344C87-55A5-B967-855D-63962076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21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8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CDE624D-C9F2-C2B4-D98F-C529588D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4137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D3E79-17D7-02E8-6E81-82C0CF415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224" y="1719943"/>
            <a:ext cx="6378575" cy="513805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Vision,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1883, Oil on Canvas, </a:t>
            </a: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205.7x125.7 cm, Private Collection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l-GR" sz="2400" b="1" dirty="0">
              <a:solidFill>
                <a:schemeClr val="bg1">
                  <a:lumMod val="9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82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512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Lucida Calligraphy</vt:lpstr>
      <vt:lpstr>Palatino Linotype</vt:lpstr>
      <vt:lpstr>Office Theme</vt:lpstr>
      <vt:lpstr>PowerPoint Presentation</vt:lpstr>
      <vt:lpstr>John Singer Sargent, 1856–1925 Portrait of Carolus-Duran, 1879, Oil on canvas, 116.8 x 96 cm, The Clark, MA, USA https://www.clarkart.edu/artpiece/detail/carolus-duran </vt:lpstr>
      <vt:lpstr>The Convalescent or The Casualty, 1860, Oil on canvas, 99 x 125 cm, Musée d'Orsay, Paris, France https://www.wga.hu/frames-e.html?/html/c/carolus/index.html </vt:lpstr>
      <vt:lpstr>The Kiss, 1868, Oil on canvas, 92x91,5, cm, Palais des Beaux-Arts de Lille, France https://commons.wikimedia.org/wiki/File:Carolus-Duran,_1868_-_Le_baiser.jpg </vt:lpstr>
      <vt:lpstr>Equestrian Portrait of Mademoiselle Croizette, 1873, Oil on canvas, 340x312 cm, MUba Eugène-Leroy, France https://commons.wikimedia.org/wiki/File:Carolus-Duran_-_Equestrian_Portrait_of_Mademoiselle_Croizette.JPG   </vt:lpstr>
      <vt:lpstr>Merrymakers, 1870, oil on canvas, 90,2x139,7 cm, Detroit Institute of Arts, USA https://commons.wikimedia.org/wiki/File:Carolus-Duran_-_Merrymakers_(1870).jpg </vt:lpstr>
      <vt:lpstr>Portrait of Hector Hanoteau, 1870, Oil on canvas, 46 x 37 cm, Private Collection https://www.wga.hu/frames-e.html?/html/c/carolus/index.html </vt:lpstr>
      <vt:lpstr>Portrait of Mademoiselle de Lancey, 1876, Oil on canvas, 152.5 x 211 cm, Petit Palais, Paris, France https://www.petitpalais.paris.fr/en/le-petit-palais  </vt:lpstr>
      <vt:lpstr>Vision, 1883, Oil on Canvas, 205.7x125.7 cm, Private Collection </vt:lpstr>
      <vt:lpstr>Madame Henry Fouquier, 1876, Oil on canvas, 113.5x86.5 cm, Private Collection https://commons.wikimedia.org/wiki/File:Madame_Henry_Fouquier,_by_Carolus_Duran.jpg   Portrait of Anna Alexandrovna Obolenskaya, 1887, Oil on canvas, 120 x 78 cm, The Hermitage, St. Petersburg, Russia https://www.wga.hu/frames-e.html?/html/c/carolus/index.html </vt:lpstr>
      <vt:lpstr>Marguerite Stern, 1889, Oil on canvas, 247,6x148 cm, Petit Palais, Paris, France https://www.petitpalais.paris.fr/en/le-petit-palais </vt:lpstr>
      <vt:lpstr>The Letter, 1889 (?), Oil on canvas, 18x30 cm, Private Collection https://www.christies.com/en/lot/lot-6554862?ldp_breadcrumb=back </vt:lpstr>
      <vt:lpstr>After the Swimming, 1899, Oil on canvas, 72 x 99 cm, Private Collection https://www.wga.hu/frames-e.html?/html/c/carolus/index.html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Amalia Spiliakou</dc:creator>
  <cp:lastModifiedBy>Amalia Spiliakou</cp:lastModifiedBy>
  <cp:revision>1</cp:revision>
  <dcterms:created xsi:type="dcterms:W3CDTF">2026-04-22T14:13:28Z</dcterms:created>
  <dcterms:modified xsi:type="dcterms:W3CDTF">2026-04-22T15:49:47Z</dcterms:modified>
</cp:coreProperties>
</file>