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9" r:id="rId2"/>
    <p:sldId id="258" r:id="rId3"/>
    <p:sldId id="260" r:id="rId4"/>
    <p:sldId id="261" r:id="rId5"/>
    <p:sldId id="264" r:id="rId6"/>
    <p:sldId id="307" r:id="rId7"/>
    <p:sldId id="308" r:id="rId8"/>
    <p:sldId id="262" r:id="rId9"/>
    <p:sldId id="309" r:id="rId10"/>
    <p:sldId id="310" r:id="rId11"/>
    <p:sldId id="265" r:id="rId12"/>
    <p:sldId id="266" r:id="rId13"/>
    <p:sldId id="267" r:id="rId14"/>
    <p:sldId id="268" r:id="rId15"/>
    <p:sldId id="301" r:id="rId16"/>
    <p:sldId id="298" r:id="rId17"/>
    <p:sldId id="275" r:id="rId18"/>
    <p:sldId id="276" r:id="rId19"/>
    <p:sldId id="280" r:id="rId20"/>
    <p:sldId id="281" r:id="rId21"/>
    <p:sldId id="302" r:id="rId22"/>
    <p:sldId id="303" r:id="rId23"/>
    <p:sldId id="304" r:id="rId24"/>
    <p:sldId id="305" r:id="rId25"/>
    <p:sldId id="294" r:id="rId26"/>
    <p:sldId id="288" r:id="rId27"/>
    <p:sldId id="289" r:id="rId28"/>
    <p:sldId id="300" r:id="rId29"/>
    <p:sldId id="306" r:id="rId3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FE7E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63" d="100"/>
          <a:sy n="63" d="100"/>
        </p:scale>
        <p:origin x="804" y="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microsoft.com/office/2016/11/relationships/changesInfo" Target="changesInfos/changesInfo1.xml"/><Relationship Id="rId8" Type="http://schemas.openxmlformats.org/officeDocument/2006/relationships/slide" Target="slides/slide7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malia Spiliakou" userId="f4bd6b91a0b5818a" providerId="LiveId" clId="{A7A9D5DB-FA68-43A1-B042-EE3BD4885848}"/>
    <pc:docChg chg="custSel addSld delSld modSld sldOrd">
      <pc:chgData name="Amalia Spiliakou" userId="f4bd6b91a0b5818a" providerId="LiveId" clId="{A7A9D5DB-FA68-43A1-B042-EE3BD4885848}" dt="2026-04-16T06:45:21.981" v="699" actId="478"/>
      <pc:docMkLst>
        <pc:docMk/>
      </pc:docMkLst>
      <pc:sldChg chg="modSp mod setBg">
        <pc:chgData name="Amalia Spiliakou" userId="f4bd6b91a0b5818a" providerId="LiveId" clId="{A7A9D5DB-FA68-43A1-B042-EE3BD4885848}" dt="2026-03-25T06:36:11.007" v="38" actId="20577"/>
        <pc:sldMkLst>
          <pc:docMk/>
          <pc:sldMk cId="3944702815" sldId="258"/>
        </pc:sldMkLst>
        <pc:spChg chg="mod">
          <ac:chgData name="Amalia Spiliakou" userId="f4bd6b91a0b5818a" providerId="LiveId" clId="{A7A9D5DB-FA68-43A1-B042-EE3BD4885848}" dt="2026-03-25T06:36:11.007" v="38" actId="20577"/>
          <ac:spMkLst>
            <pc:docMk/>
            <pc:sldMk cId="3944702815" sldId="258"/>
            <ac:spMk id="3074" creationId="{00000000-0000-0000-0000-000000000000}"/>
          </ac:spMkLst>
        </pc:spChg>
      </pc:sldChg>
      <pc:sldChg chg="modSp add mod setBg">
        <pc:chgData name="Amalia Spiliakou" userId="f4bd6b91a0b5818a" providerId="LiveId" clId="{A7A9D5DB-FA68-43A1-B042-EE3BD4885848}" dt="2026-03-25T06:33:07.359" v="6" actId="255"/>
        <pc:sldMkLst>
          <pc:docMk/>
          <pc:sldMk cId="3372104365" sldId="259"/>
        </pc:sldMkLst>
        <pc:spChg chg="mod">
          <ac:chgData name="Amalia Spiliakou" userId="f4bd6b91a0b5818a" providerId="LiveId" clId="{A7A9D5DB-FA68-43A1-B042-EE3BD4885848}" dt="2026-03-25T06:33:07.359" v="6" actId="255"/>
          <ac:spMkLst>
            <pc:docMk/>
            <pc:sldMk cId="3372104365" sldId="259"/>
            <ac:spMk id="3" creationId="{A614F152-4BA2-4313-8619-E91830F2230D}"/>
          </ac:spMkLst>
        </pc:spChg>
      </pc:sldChg>
      <pc:sldChg chg="modSp mod setBg">
        <pc:chgData name="Amalia Spiliakou" userId="f4bd6b91a0b5818a" providerId="LiveId" clId="{A7A9D5DB-FA68-43A1-B042-EE3BD4885848}" dt="2026-03-25T08:55:58.724" v="641" actId="20577"/>
        <pc:sldMkLst>
          <pc:docMk/>
          <pc:sldMk cId="95468746" sldId="260"/>
        </pc:sldMkLst>
        <pc:spChg chg="mod">
          <ac:chgData name="Amalia Spiliakou" userId="f4bd6b91a0b5818a" providerId="LiveId" clId="{A7A9D5DB-FA68-43A1-B042-EE3BD4885848}" dt="2026-03-25T08:55:58.724" v="641" actId="20577"/>
          <ac:spMkLst>
            <pc:docMk/>
            <pc:sldMk cId="95468746" sldId="260"/>
            <ac:spMk id="5122" creationId="{00000000-0000-0000-0000-000000000000}"/>
          </ac:spMkLst>
        </pc:spChg>
      </pc:sldChg>
      <pc:sldChg chg="addSp delSp modSp mod setBg">
        <pc:chgData name="Amalia Spiliakou" userId="f4bd6b91a0b5818a" providerId="LiveId" clId="{A7A9D5DB-FA68-43A1-B042-EE3BD4885848}" dt="2026-03-25T08:56:12.847" v="643" actId="6549"/>
        <pc:sldMkLst>
          <pc:docMk/>
          <pc:sldMk cId="56956333" sldId="261"/>
        </pc:sldMkLst>
        <pc:spChg chg="mod">
          <ac:chgData name="Amalia Spiliakou" userId="f4bd6b91a0b5818a" providerId="LiveId" clId="{A7A9D5DB-FA68-43A1-B042-EE3BD4885848}" dt="2026-03-25T08:56:12.847" v="643" actId="6549"/>
          <ac:spMkLst>
            <pc:docMk/>
            <pc:sldMk cId="56956333" sldId="261"/>
            <ac:spMk id="6146" creationId="{00000000-0000-0000-0000-000000000000}"/>
          </ac:spMkLst>
        </pc:spChg>
        <pc:picChg chg="add mod">
          <ac:chgData name="Amalia Spiliakou" userId="f4bd6b91a0b5818a" providerId="LiveId" clId="{A7A9D5DB-FA68-43A1-B042-EE3BD4885848}" dt="2026-03-25T06:39:24.490" v="63" actId="1076"/>
          <ac:picMkLst>
            <pc:docMk/>
            <pc:sldMk cId="56956333" sldId="261"/>
            <ac:picMk id="1026" creationId="{05767625-D256-5BC7-B4A5-BB6661686A68}"/>
          </ac:picMkLst>
        </pc:picChg>
      </pc:sldChg>
      <pc:sldChg chg="modSp mod setBg">
        <pc:chgData name="Amalia Spiliakou" userId="f4bd6b91a0b5818a" providerId="LiveId" clId="{A7A9D5DB-FA68-43A1-B042-EE3BD4885848}" dt="2026-03-25T08:57:14.197" v="655" actId="6549"/>
        <pc:sldMkLst>
          <pc:docMk/>
          <pc:sldMk cId="2083258996" sldId="262"/>
        </pc:sldMkLst>
        <pc:spChg chg="mod">
          <ac:chgData name="Amalia Spiliakou" userId="f4bd6b91a0b5818a" providerId="LiveId" clId="{A7A9D5DB-FA68-43A1-B042-EE3BD4885848}" dt="2026-03-25T08:57:14.197" v="655" actId="6549"/>
          <ac:spMkLst>
            <pc:docMk/>
            <pc:sldMk cId="2083258996" sldId="262"/>
            <ac:spMk id="7170" creationId="{00000000-0000-0000-0000-000000000000}"/>
          </ac:spMkLst>
        </pc:spChg>
      </pc:sldChg>
      <pc:sldChg chg="modSp add mod ord setBg">
        <pc:chgData name="Amalia Spiliakou" userId="f4bd6b91a0b5818a" providerId="LiveId" clId="{A7A9D5DB-FA68-43A1-B042-EE3BD4885848}" dt="2026-03-25T08:56:35.789" v="647" actId="6549"/>
        <pc:sldMkLst>
          <pc:docMk/>
          <pc:sldMk cId="124816441" sldId="264"/>
        </pc:sldMkLst>
        <pc:spChg chg="mod">
          <ac:chgData name="Amalia Spiliakou" userId="f4bd6b91a0b5818a" providerId="LiveId" clId="{A7A9D5DB-FA68-43A1-B042-EE3BD4885848}" dt="2026-03-25T08:56:35.789" v="647" actId="6549"/>
          <ac:spMkLst>
            <pc:docMk/>
            <pc:sldMk cId="124816441" sldId="264"/>
            <ac:spMk id="2" creationId="{DEBFDABE-6B07-8D1F-5573-103AD147CFB2}"/>
          </ac:spMkLst>
        </pc:spChg>
      </pc:sldChg>
      <pc:sldChg chg="modSp mod setBg">
        <pc:chgData name="Amalia Spiliakou" userId="f4bd6b91a0b5818a" providerId="LiveId" clId="{A7A9D5DB-FA68-43A1-B042-EE3BD4885848}" dt="2026-03-25T06:46:45.076" v="257" actId="255"/>
        <pc:sldMkLst>
          <pc:docMk/>
          <pc:sldMk cId="4098543985" sldId="265"/>
        </pc:sldMkLst>
        <pc:spChg chg="mod">
          <ac:chgData name="Amalia Spiliakou" userId="f4bd6b91a0b5818a" providerId="LiveId" clId="{A7A9D5DB-FA68-43A1-B042-EE3BD4885848}" dt="2026-03-25T06:46:45.076" v="257" actId="255"/>
          <ac:spMkLst>
            <pc:docMk/>
            <pc:sldMk cId="4098543985" sldId="265"/>
            <ac:spMk id="10242" creationId="{00000000-0000-0000-0000-000000000000}"/>
          </ac:spMkLst>
        </pc:spChg>
        <pc:picChg chg="mod">
          <ac:chgData name="Amalia Spiliakou" userId="f4bd6b91a0b5818a" providerId="LiveId" clId="{A7A9D5DB-FA68-43A1-B042-EE3BD4885848}" dt="2026-03-25T06:46:23.886" v="250" actId="1076"/>
          <ac:picMkLst>
            <pc:docMk/>
            <pc:sldMk cId="4098543985" sldId="265"/>
            <ac:picMk id="10243" creationId="{00000000-0000-0000-0000-000000000000}"/>
          </ac:picMkLst>
        </pc:picChg>
      </pc:sldChg>
      <pc:sldChg chg="modSp mod setBg">
        <pc:chgData name="Amalia Spiliakou" userId="f4bd6b91a0b5818a" providerId="LiveId" clId="{A7A9D5DB-FA68-43A1-B042-EE3BD4885848}" dt="2026-03-25T06:49:07.608" v="297" actId="255"/>
        <pc:sldMkLst>
          <pc:docMk/>
          <pc:sldMk cId="2355813045" sldId="266"/>
        </pc:sldMkLst>
        <pc:spChg chg="mod">
          <ac:chgData name="Amalia Spiliakou" userId="f4bd6b91a0b5818a" providerId="LiveId" clId="{A7A9D5DB-FA68-43A1-B042-EE3BD4885848}" dt="2026-03-25T06:49:07.608" v="297" actId="255"/>
          <ac:spMkLst>
            <pc:docMk/>
            <pc:sldMk cId="2355813045" sldId="266"/>
            <ac:spMk id="11266" creationId="{00000000-0000-0000-0000-000000000000}"/>
          </ac:spMkLst>
        </pc:spChg>
      </pc:sldChg>
      <pc:sldChg chg="modSp mod setBg">
        <pc:chgData name="Amalia Spiliakou" userId="f4bd6b91a0b5818a" providerId="LiveId" clId="{A7A9D5DB-FA68-43A1-B042-EE3BD4885848}" dt="2026-03-25T06:51:46.795" v="320" actId="20577"/>
        <pc:sldMkLst>
          <pc:docMk/>
          <pc:sldMk cId="2142405865" sldId="267"/>
        </pc:sldMkLst>
        <pc:spChg chg="mod">
          <ac:chgData name="Amalia Spiliakou" userId="f4bd6b91a0b5818a" providerId="LiveId" clId="{A7A9D5DB-FA68-43A1-B042-EE3BD4885848}" dt="2026-03-25T06:51:46.795" v="320" actId="20577"/>
          <ac:spMkLst>
            <pc:docMk/>
            <pc:sldMk cId="2142405865" sldId="267"/>
            <ac:spMk id="12290" creationId="{00000000-0000-0000-0000-000000000000}"/>
          </ac:spMkLst>
        </pc:spChg>
        <pc:picChg chg="mod">
          <ac:chgData name="Amalia Spiliakou" userId="f4bd6b91a0b5818a" providerId="LiveId" clId="{A7A9D5DB-FA68-43A1-B042-EE3BD4885848}" dt="2026-03-25T06:51:37.861" v="318" actId="1076"/>
          <ac:picMkLst>
            <pc:docMk/>
            <pc:sldMk cId="2142405865" sldId="267"/>
            <ac:picMk id="12292" creationId="{00000000-0000-0000-0000-000000000000}"/>
          </ac:picMkLst>
        </pc:picChg>
      </pc:sldChg>
      <pc:sldChg chg="modSp mod setBg">
        <pc:chgData name="Amalia Spiliakou" userId="f4bd6b91a0b5818a" providerId="LiveId" clId="{A7A9D5DB-FA68-43A1-B042-EE3BD4885848}" dt="2026-03-25T06:56:18.735" v="332" actId="20577"/>
        <pc:sldMkLst>
          <pc:docMk/>
          <pc:sldMk cId="1474642553" sldId="268"/>
        </pc:sldMkLst>
        <pc:spChg chg="mod">
          <ac:chgData name="Amalia Spiliakou" userId="f4bd6b91a0b5818a" providerId="LiveId" clId="{A7A9D5DB-FA68-43A1-B042-EE3BD4885848}" dt="2026-03-25T06:56:18.735" v="332" actId="20577"/>
          <ac:spMkLst>
            <pc:docMk/>
            <pc:sldMk cId="1474642553" sldId="268"/>
            <ac:spMk id="13314" creationId="{00000000-0000-0000-0000-000000000000}"/>
          </ac:spMkLst>
        </pc:spChg>
      </pc:sldChg>
      <pc:sldChg chg="modSp mod setBg">
        <pc:chgData name="Amalia Spiliakou" userId="f4bd6b91a0b5818a" providerId="LiveId" clId="{A7A9D5DB-FA68-43A1-B042-EE3BD4885848}" dt="2026-03-25T07:06:52.859" v="408" actId="14100"/>
        <pc:sldMkLst>
          <pc:docMk/>
          <pc:sldMk cId="2852158231" sldId="275"/>
        </pc:sldMkLst>
        <pc:spChg chg="mod">
          <ac:chgData name="Amalia Spiliakou" userId="f4bd6b91a0b5818a" providerId="LiveId" clId="{A7A9D5DB-FA68-43A1-B042-EE3BD4885848}" dt="2026-03-25T07:06:52.859" v="408" actId="14100"/>
          <ac:spMkLst>
            <pc:docMk/>
            <pc:sldMk cId="2852158231" sldId="275"/>
            <ac:spMk id="20482" creationId="{00000000-0000-0000-0000-000000000000}"/>
          </ac:spMkLst>
        </pc:spChg>
        <pc:picChg chg="mod">
          <ac:chgData name="Amalia Spiliakou" userId="f4bd6b91a0b5818a" providerId="LiveId" clId="{A7A9D5DB-FA68-43A1-B042-EE3BD4885848}" dt="2026-03-25T07:05:30.055" v="397" actId="1076"/>
          <ac:picMkLst>
            <pc:docMk/>
            <pc:sldMk cId="2852158231" sldId="275"/>
            <ac:picMk id="20483" creationId="{00000000-0000-0000-0000-000000000000}"/>
          </ac:picMkLst>
        </pc:picChg>
      </pc:sldChg>
      <pc:sldChg chg="modSp mod setBg">
        <pc:chgData name="Amalia Spiliakou" userId="f4bd6b91a0b5818a" providerId="LiveId" clId="{A7A9D5DB-FA68-43A1-B042-EE3BD4885848}" dt="2026-03-25T08:58:22.382" v="669" actId="20577"/>
        <pc:sldMkLst>
          <pc:docMk/>
          <pc:sldMk cId="3734067885" sldId="276"/>
        </pc:sldMkLst>
        <pc:spChg chg="mod">
          <ac:chgData name="Amalia Spiliakou" userId="f4bd6b91a0b5818a" providerId="LiveId" clId="{A7A9D5DB-FA68-43A1-B042-EE3BD4885848}" dt="2026-03-25T08:58:22.382" v="669" actId="20577"/>
          <ac:spMkLst>
            <pc:docMk/>
            <pc:sldMk cId="3734067885" sldId="276"/>
            <ac:spMk id="21506" creationId="{00000000-0000-0000-0000-000000000000}"/>
          </ac:spMkLst>
        </pc:spChg>
        <pc:picChg chg="mod">
          <ac:chgData name="Amalia Spiliakou" userId="f4bd6b91a0b5818a" providerId="LiveId" clId="{A7A9D5DB-FA68-43A1-B042-EE3BD4885848}" dt="2026-03-25T08:25:34.487" v="414" actId="1076"/>
          <ac:picMkLst>
            <pc:docMk/>
            <pc:sldMk cId="3734067885" sldId="276"/>
            <ac:picMk id="21507" creationId="{00000000-0000-0000-0000-000000000000}"/>
          </ac:picMkLst>
        </pc:picChg>
        <pc:picChg chg="mod">
          <ac:chgData name="Amalia Spiliakou" userId="f4bd6b91a0b5818a" providerId="LiveId" clId="{A7A9D5DB-FA68-43A1-B042-EE3BD4885848}" dt="2026-03-25T08:26:14.246" v="421" actId="14100"/>
          <ac:picMkLst>
            <pc:docMk/>
            <pc:sldMk cId="3734067885" sldId="276"/>
            <ac:picMk id="21508" creationId="{00000000-0000-0000-0000-000000000000}"/>
          </ac:picMkLst>
        </pc:picChg>
        <pc:picChg chg="mod">
          <ac:chgData name="Amalia Spiliakou" userId="f4bd6b91a0b5818a" providerId="LiveId" clId="{A7A9D5DB-FA68-43A1-B042-EE3BD4885848}" dt="2026-03-25T08:25:40.116" v="415" actId="1076"/>
          <ac:picMkLst>
            <pc:docMk/>
            <pc:sldMk cId="3734067885" sldId="276"/>
            <ac:picMk id="21509" creationId="{00000000-0000-0000-0000-000000000000}"/>
          </ac:picMkLst>
        </pc:picChg>
      </pc:sldChg>
      <pc:sldChg chg="addSp delSp modSp mod setBg">
        <pc:chgData name="Amalia Spiliakou" userId="f4bd6b91a0b5818a" providerId="LiveId" clId="{A7A9D5DB-FA68-43A1-B042-EE3BD4885848}" dt="2026-03-25T08:38:26.961" v="549" actId="478"/>
        <pc:sldMkLst>
          <pc:docMk/>
          <pc:sldMk cId="3750657260" sldId="280"/>
        </pc:sldMkLst>
        <pc:spChg chg="mod">
          <ac:chgData name="Amalia Spiliakou" userId="f4bd6b91a0b5818a" providerId="LiveId" clId="{A7A9D5DB-FA68-43A1-B042-EE3BD4885848}" dt="2026-03-25T08:38:09.315" v="547" actId="14100"/>
          <ac:spMkLst>
            <pc:docMk/>
            <pc:sldMk cId="3750657260" sldId="280"/>
            <ac:spMk id="25602" creationId="{00000000-0000-0000-0000-000000000000}"/>
          </ac:spMkLst>
        </pc:spChg>
      </pc:sldChg>
      <pc:sldChg chg="modSp mod setBg">
        <pc:chgData name="Amalia Spiliakou" userId="f4bd6b91a0b5818a" providerId="LiveId" clId="{A7A9D5DB-FA68-43A1-B042-EE3BD4885848}" dt="2026-03-25T08:41:20.174" v="571" actId="20577"/>
        <pc:sldMkLst>
          <pc:docMk/>
          <pc:sldMk cId="3232409815" sldId="281"/>
        </pc:sldMkLst>
        <pc:spChg chg="mod">
          <ac:chgData name="Amalia Spiliakou" userId="f4bd6b91a0b5818a" providerId="LiveId" clId="{A7A9D5DB-FA68-43A1-B042-EE3BD4885848}" dt="2026-03-25T08:41:20.174" v="571" actId="20577"/>
          <ac:spMkLst>
            <pc:docMk/>
            <pc:sldMk cId="3232409815" sldId="281"/>
            <ac:spMk id="26626" creationId="{00000000-0000-0000-0000-000000000000}"/>
          </ac:spMkLst>
        </pc:spChg>
      </pc:sldChg>
      <pc:sldChg chg="modSp add del mod setBg">
        <pc:chgData name="Amalia Spiliakou" userId="f4bd6b91a0b5818a" providerId="LiveId" clId="{A7A9D5DB-FA68-43A1-B042-EE3BD4885848}" dt="2026-03-25T08:59:37.508" v="689" actId="20577"/>
        <pc:sldMkLst>
          <pc:docMk/>
          <pc:sldMk cId="465892732" sldId="288"/>
        </pc:sldMkLst>
        <pc:spChg chg="mod">
          <ac:chgData name="Amalia Spiliakou" userId="f4bd6b91a0b5818a" providerId="LiveId" clId="{A7A9D5DB-FA68-43A1-B042-EE3BD4885848}" dt="2026-03-25T08:59:37.508" v="689" actId="20577"/>
          <ac:spMkLst>
            <pc:docMk/>
            <pc:sldMk cId="465892732" sldId="288"/>
            <ac:spMk id="33794" creationId="{00000000-0000-0000-0000-000000000000}"/>
          </ac:spMkLst>
        </pc:spChg>
      </pc:sldChg>
      <pc:sldChg chg="modSp add del mod setBg">
        <pc:chgData name="Amalia Spiliakou" userId="f4bd6b91a0b5818a" providerId="LiveId" clId="{A7A9D5DB-FA68-43A1-B042-EE3BD4885848}" dt="2026-03-25T08:59:49.529" v="693" actId="6549"/>
        <pc:sldMkLst>
          <pc:docMk/>
          <pc:sldMk cId="8280365" sldId="289"/>
        </pc:sldMkLst>
        <pc:spChg chg="mod">
          <ac:chgData name="Amalia Spiliakou" userId="f4bd6b91a0b5818a" providerId="LiveId" clId="{A7A9D5DB-FA68-43A1-B042-EE3BD4885848}" dt="2026-03-25T08:59:49.529" v="693" actId="6549"/>
          <ac:spMkLst>
            <pc:docMk/>
            <pc:sldMk cId="8280365" sldId="289"/>
            <ac:spMk id="34818" creationId="{00000000-0000-0000-0000-000000000000}"/>
          </ac:spMkLst>
        </pc:spChg>
      </pc:sldChg>
      <pc:sldChg chg="modSp add del mod setBg">
        <pc:chgData name="Amalia Spiliakou" userId="f4bd6b91a0b5818a" providerId="LiveId" clId="{A7A9D5DB-FA68-43A1-B042-EE3BD4885848}" dt="2026-03-25T08:59:28.064" v="687" actId="6549"/>
        <pc:sldMkLst>
          <pc:docMk/>
          <pc:sldMk cId="4014614815" sldId="294"/>
        </pc:sldMkLst>
        <pc:spChg chg="mod">
          <ac:chgData name="Amalia Spiliakou" userId="f4bd6b91a0b5818a" providerId="LiveId" clId="{A7A9D5DB-FA68-43A1-B042-EE3BD4885848}" dt="2026-03-25T08:59:28.064" v="687" actId="6549"/>
          <ac:spMkLst>
            <pc:docMk/>
            <pc:sldMk cId="4014614815" sldId="294"/>
            <ac:spMk id="2" creationId="{00000000-0000-0000-0000-000000000000}"/>
          </ac:spMkLst>
        </pc:spChg>
      </pc:sldChg>
      <pc:sldChg chg="addSp delSp modSp mod setBg">
        <pc:chgData name="Amalia Spiliakou" userId="f4bd6b91a0b5818a" providerId="LiveId" clId="{A7A9D5DB-FA68-43A1-B042-EE3BD4885848}" dt="2026-04-16T06:45:21.981" v="699" actId="478"/>
        <pc:sldMkLst>
          <pc:docMk/>
          <pc:sldMk cId="2947271895" sldId="298"/>
        </pc:sldMkLst>
        <pc:spChg chg="add del">
          <ac:chgData name="Amalia Spiliakou" userId="f4bd6b91a0b5818a" providerId="LiveId" clId="{A7A9D5DB-FA68-43A1-B042-EE3BD4885848}" dt="2026-04-16T06:45:21.981" v="699" actId="478"/>
          <ac:spMkLst>
            <pc:docMk/>
            <pc:sldMk cId="2947271895" sldId="298"/>
            <ac:spMk id="3" creationId="{3BCF9400-4259-4021-6019-FF7E2CA9BE4A}"/>
          </ac:spMkLst>
        </pc:spChg>
        <pc:spChg chg="mod">
          <ac:chgData name="Amalia Spiliakou" userId="f4bd6b91a0b5818a" providerId="LiveId" clId="{A7A9D5DB-FA68-43A1-B042-EE3BD4885848}" dt="2026-03-25T08:58:06.673" v="665" actId="6549"/>
          <ac:spMkLst>
            <pc:docMk/>
            <pc:sldMk cId="2947271895" sldId="298"/>
            <ac:spMk id="16386" creationId="{00000000-0000-0000-0000-000000000000}"/>
          </ac:spMkLst>
        </pc:spChg>
        <pc:picChg chg="mod">
          <ac:chgData name="Amalia Spiliakou" userId="f4bd6b91a0b5818a" providerId="LiveId" clId="{A7A9D5DB-FA68-43A1-B042-EE3BD4885848}" dt="2026-03-25T07:03:20.882" v="377" actId="1076"/>
          <ac:picMkLst>
            <pc:docMk/>
            <pc:sldMk cId="2947271895" sldId="298"/>
            <ac:picMk id="4" creationId="{00000000-0000-0000-0000-000000000000}"/>
          </ac:picMkLst>
        </pc:picChg>
        <pc:picChg chg="add mod">
          <ac:chgData name="Amalia Spiliakou" userId="f4bd6b91a0b5818a" providerId="LiveId" clId="{A7A9D5DB-FA68-43A1-B042-EE3BD4885848}" dt="2026-03-25T07:03:33.217" v="380" actId="1076"/>
          <ac:picMkLst>
            <pc:docMk/>
            <pc:sldMk cId="2947271895" sldId="298"/>
            <ac:picMk id="2050" creationId="{61563347-1E42-A700-861E-7C792848FF34}"/>
          </ac:picMkLst>
        </pc:picChg>
      </pc:sldChg>
      <pc:sldChg chg="modSp add del mod setBg">
        <pc:chgData name="Amalia Spiliakou" userId="f4bd6b91a0b5818a" providerId="LiveId" clId="{A7A9D5DB-FA68-43A1-B042-EE3BD4885848}" dt="2026-03-25T09:00:01.309" v="697" actId="6549"/>
        <pc:sldMkLst>
          <pc:docMk/>
          <pc:sldMk cId="783639663" sldId="300"/>
        </pc:sldMkLst>
        <pc:spChg chg="mod">
          <ac:chgData name="Amalia Spiliakou" userId="f4bd6b91a0b5818a" providerId="LiveId" clId="{A7A9D5DB-FA68-43A1-B042-EE3BD4885848}" dt="2026-03-25T09:00:01.309" v="697" actId="6549"/>
          <ac:spMkLst>
            <pc:docMk/>
            <pc:sldMk cId="783639663" sldId="300"/>
            <ac:spMk id="36866" creationId="{00000000-0000-0000-0000-000000000000}"/>
          </ac:spMkLst>
        </pc:spChg>
      </pc:sldChg>
      <pc:sldChg chg="addSp modSp new mod setBg">
        <pc:chgData name="Amalia Spiliakou" userId="f4bd6b91a0b5818a" providerId="LiveId" clId="{A7A9D5DB-FA68-43A1-B042-EE3BD4885848}" dt="2026-03-25T08:57:54.251" v="661" actId="6549"/>
        <pc:sldMkLst>
          <pc:docMk/>
          <pc:sldMk cId="3567462369" sldId="301"/>
        </pc:sldMkLst>
        <pc:spChg chg="mod">
          <ac:chgData name="Amalia Spiliakou" userId="f4bd6b91a0b5818a" providerId="LiveId" clId="{A7A9D5DB-FA68-43A1-B042-EE3BD4885848}" dt="2026-03-25T08:57:54.251" v="661" actId="6549"/>
          <ac:spMkLst>
            <pc:docMk/>
            <pc:sldMk cId="3567462369" sldId="301"/>
            <ac:spMk id="2" creationId="{2D66099C-63BE-E984-8849-822EF37264BB}"/>
          </ac:spMkLst>
        </pc:spChg>
        <pc:picChg chg="add mod">
          <ac:chgData name="Amalia Spiliakou" userId="f4bd6b91a0b5818a" providerId="LiveId" clId="{A7A9D5DB-FA68-43A1-B042-EE3BD4885848}" dt="2026-03-25T06:59:21.871" v="358" actId="1076"/>
          <ac:picMkLst>
            <pc:docMk/>
            <pc:sldMk cId="3567462369" sldId="301"/>
            <ac:picMk id="4" creationId="{DE65FDA8-A647-9319-0474-A61A1E77E842}"/>
          </ac:picMkLst>
        </pc:picChg>
      </pc:sldChg>
      <pc:sldChg chg="modSp add mod setBg">
        <pc:chgData name="Amalia Spiliakou" userId="f4bd6b91a0b5818a" providerId="LiveId" clId="{A7A9D5DB-FA68-43A1-B042-EE3BD4885848}" dt="2026-03-25T08:58:45.415" v="673" actId="6549"/>
        <pc:sldMkLst>
          <pc:docMk/>
          <pc:sldMk cId="992834336" sldId="302"/>
        </pc:sldMkLst>
        <pc:spChg chg="mod">
          <ac:chgData name="Amalia Spiliakou" userId="f4bd6b91a0b5818a" providerId="LiveId" clId="{A7A9D5DB-FA68-43A1-B042-EE3BD4885848}" dt="2026-03-25T08:58:45.415" v="673" actId="6549"/>
          <ac:spMkLst>
            <pc:docMk/>
            <pc:sldMk cId="992834336" sldId="302"/>
            <ac:spMk id="28674" creationId="{00000000-0000-0000-0000-000000000000}"/>
          </ac:spMkLst>
        </pc:spChg>
      </pc:sldChg>
      <pc:sldChg chg="modSp add mod setBg">
        <pc:chgData name="Amalia Spiliakou" userId="f4bd6b91a0b5818a" providerId="LiveId" clId="{A7A9D5DB-FA68-43A1-B042-EE3BD4885848}" dt="2026-03-25T08:58:57.608" v="679" actId="20577"/>
        <pc:sldMkLst>
          <pc:docMk/>
          <pc:sldMk cId="1420902559" sldId="303"/>
        </pc:sldMkLst>
        <pc:spChg chg="mod">
          <ac:chgData name="Amalia Spiliakou" userId="f4bd6b91a0b5818a" providerId="LiveId" clId="{A7A9D5DB-FA68-43A1-B042-EE3BD4885848}" dt="2026-03-25T08:58:57.608" v="679" actId="20577"/>
          <ac:spMkLst>
            <pc:docMk/>
            <pc:sldMk cId="1420902559" sldId="303"/>
            <ac:spMk id="31746" creationId="{00000000-0000-0000-0000-000000000000}"/>
          </ac:spMkLst>
        </pc:spChg>
      </pc:sldChg>
      <pc:sldChg chg="modSp add mod setBg">
        <pc:chgData name="Amalia Spiliakou" userId="f4bd6b91a0b5818a" providerId="LiveId" clId="{A7A9D5DB-FA68-43A1-B042-EE3BD4885848}" dt="2026-03-25T08:59:08.062" v="681" actId="20577"/>
        <pc:sldMkLst>
          <pc:docMk/>
          <pc:sldMk cId="1934729445" sldId="304"/>
        </pc:sldMkLst>
        <pc:spChg chg="mod">
          <ac:chgData name="Amalia Spiliakou" userId="f4bd6b91a0b5818a" providerId="LiveId" clId="{A7A9D5DB-FA68-43A1-B042-EE3BD4885848}" dt="2026-03-25T08:59:08.062" v="681" actId="20577"/>
          <ac:spMkLst>
            <pc:docMk/>
            <pc:sldMk cId="1934729445" sldId="304"/>
            <ac:spMk id="2" creationId="{00000000-0000-0000-0000-000000000000}"/>
          </ac:spMkLst>
        </pc:spChg>
      </pc:sldChg>
      <pc:sldChg chg="modSp add mod setBg">
        <pc:chgData name="Amalia Spiliakou" userId="f4bd6b91a0b5818a" providerId="LiveId" clId="{A7A9D5DB-FA68-43A1-B042-EE3BD4885848}" dt="2026-03-25T08:59:17.161" v="683" actId="6549"/>
        <pc:sldMkLst>
          <pc:docMk/>
          <pc:sldMk cId="1585829750" sldId="305"/>
        </pc:sldMkLst>
        <pc:spChg chg="mod">
          <ac:chgData name="Amalia Spiliakou" userId="f4bd6b91a0b5818a" providerId="LiveId" clId="{A7A9D5DB-FA68-43A1-B042-EE3BD4885848}" dt="2026-03-25T08:59:17.161" v="683" actId="6549"/>
          <ac:spMkLst>
            <pc:docMk/>
            <pc:sldMk cId="1585829750" sldId="305"/>
            <ac:spMk id="2" creationId="{00000000-0000-0000-0000-000000000000}"/>
          </ac:spMkLst>
        </pc:spChg>
      </pc:sldChg>
      <pc:sldChg chg="add setBg">
        <pc:chgData name="Amalia Spiliakou" userId="f4bd6b91a0b5818a" providerId="LiveId" clId="{A7A9D5DB-FA68-43A1-B042-EE3BD4885848}" dt="2026-03-25T08:46:53.994" v="595"/>
        <pc:sldMkLst>
          <pc:docMk/>
          <pc:sldMk cId="3349245527" sldId="306"/>
        </pc:sldMkLst>
      </pc:sldChg>
      <pc:sldChg chg="modSp add mod ord setBg">
        <pc:chgData name="Amalia Spiliakou" userId="f4bd6b91a0b5818a" providerId="LiveId" clId="{A7A9D5DB-FA68-43A1-B042-EE3BD4885848}" dt="2026-03-25T08:56:46.617" v="649" actId="6549"/>
        <pc:sldMkLst>
          <pc:docMk/>
          <pc:sldMk cId="441606378" sldId="307"/>
        </pc:sldMkLst>
        <pc:spChg chg="mod">
          <ac:chgData name="Amalia Spiliakou" userId="f4bd6b91a0b5818a" providerId="LiveId" clId="{A7A9D5DB-FA68-43A1-B042-EE3BD4885848}" dt="2026-03-25T08:56:46.617" v="649" actId="6549"/>
          <ac:spMkLst>
            <pc:docMk/>
            <pc:sldMk cId="441606378" sldId="307"/>
            <ac:spMk id="2" creationId="{8BCFE23D-4BF7-9C7F-7AE9-9C0B75406D23}"/>
          </ac:spMkLst>
        </pc:spChg>
      </pc:sldChg>
      <pc:sldChg chg="modSp add mod setBg">
        <pc:chgData name="Amalia Spiliakou" userId="f4bd6b91a0b5818a" providerId="LiveId" clId="{A7A9D5DB-FA68-43A1-B042-EE3BD4885848}" dt="2026-03-25T08:57:00.888" v="653" actId="6549"/>
        <pc:sldMkLst>
          <pc:docMk/>
          <pc:sldMk cId="1439135770" sldId="308"/>
        </pc:sldMkLst>
        <pc:spChg chg="mod">
          <ac:chgData name="Amalia Spiliakou" userId="f4bd6b91a0b5818a" providerId="LiveId" clId="{A7A9D5DB-FA68-43A1-B042-EE3BD4885848}" dt="2026-03-25T08:57:00.888" v="653" actId="6549"/>
          <ac:spMkLst>
            <pc:docMk/>
            <pc:sldMk cId="1439135770" sldId="308"/>
            <ac:spMk id="2" creationId="{8FA137B1-7CF4-B691-D0B3-D71D6EC10B2E}"/>
          </ac:spMkLst>
        </pc:spChg>
      </pc:sldChg>
      <pc:sldChg chg="modSp add mod setBg">
        <pc:chgData name="Amalia Spiliakou" userId="f4bd6b91a0b5818a" providerId="LiveId" clId="{A7A9D5DB-FA68-43A1-B042-EE3BD4885848}" dt="2026-03-25T08:57:22.993" v="657" actId="20577"/>
        <pc:sldMkLst>
          <pc:docMk/>
          <pc:sldMk cId="1855819240" sldId="309"/>
        </pc:sldMkLst>
        <pc:spChg chg="mod">
          <ac:chgData name="Amalia Spiliakou" userId="f4bd6b91a0b5818a" providerId="LiveId" clId="{A7A9D5DB-FA68-43A1-B042-EE3BD4885848}" dt="2026-03-25T08:57:22.993" v="657" actId="20577"/>
          <ac:spMkLst>
            <pc:docMk/>
            <pc:sldMk cId="1855819240" sldId="309"/>
            <ac:spMk id="2" creationId="{2B92BA7C-D681-F5E1-4AFC-9296A796AA70}"/>
          </ac:spMkLst>
        </pc:spChg>
        <pc:picChg chg="mod">
          <ac:chgData name="Amalia Spiliakou" userId="f4bd6b91a0b5818a" providerId="LiveId" clId="{A7A9D5DB-FA68-43A1-B042-EE3BD4885848}" dt="2026-03-25T08:53:35.938" v="627" actId="1076"/>
          <ac:picMkLst>
            <pc:docMk/>
            <pc:sldMk cId="1855819240" sldId="309"/>
            <ac:picMk id="5122" creationId="{B39BDC81-7664-1013-0BE2-B82478643BCF}"/>
          </ac:picMkLst>
        </pc:picChg>
      </pc:sldChg>
      <pc:sldChg chg="modSp add mod setBg">
        <pc:chgData name="Amalia Spiliakou" userId="f4bd6b91a0b5818a" providerId="LiveId" clId="{A7A9D5DB-FA68-43A1-B042-EE3BD4885848}" dt="2026-03-25T08:57:32.710" v="659" actId="6549"/>
        <pc:sldMkLst>
          <pc:docMk/>
          <pc:sldMk cId="551741404" sldId="310"/>
        </pc:sldMkLst>
        <pc:spChg chg="mod">
          <ac:chgData name="Amalia Spiliakou" userId="f4bd6b91a0b5818a" providerId="LiveId" clId="{A7A9D5DB-FA68-43A1-B042-EE3BD4885848}" dt="2026-03-25T08:57:32.710" v="659" actId="6549"/>
          <ac:spMkLst>
            <pc:docMk/>
            <pc:sldMk cId="551741404" sldId="310"/>
            <ac:spMk id="7" creationId="{1D895844-FEE5-708F-A5B4-EA8F97A3D9CA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93F716-0C74-42D1-8430-F34A006EE41F}" type="datetimeFigureOut">
              <a:rPr lang="en-GB" smtClean="0"/>
              <a:t>16/04/2026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CC476F-D54A-4D5D-AFCF-2523A18973D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903123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93F716-0C74-42D1-8430-F34A006EE41F}" type="datetimeFigureOut">
              <a:rPr lang="en-GB" smtClean="0"/>
              <a:t>16/04/2026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CC476F-D54A-4D5D-AFCF-2523A18973D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009005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93F716-0C74-42D1-8430-F34A006EE41F}" type="datetimeFigureOut">
              <a:rPr lang="en-GB" smtClean="0"/>
              <a:t>16/04/2026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CC476F-D54A-4D5D-AFCF-2523A18973D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350908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93F716-0C74-42D1-8430-F34A006EE41F}" type="datetimeFigureOut">
              <a:rPr lang="en-GB" smtClean="0"/>
              <a:t>16/04/2026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CC476F-D54A-4D5D-AFCF-2523A18973D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425547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93F716-0C74-42D1-8430-F34A006EE41F}" type="datetimeFigureOut">
              <a:rPr lang="en-GB" smtClean="0"/>
              <a:t>16/04/2026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CC476F-D54A-4D5D-AFCF-2523A18973D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29777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93F716-0C74-42D1-8430-F34A006EE41F}" type="datetimeFigureOut">
              <a:rPr lang="en-GB" smtClean="0"/>
              <a:t>16/04/2026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CC476F-D54A-4D5D-AFCF-2523A18973D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602647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93F716-0C74-42D1-8430-F34A006EE41F}" type="datetimeFigureOut">
              <a:rPr lang="en-GB" smtClean="0"/>
              <a:t>16/04/2026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CC476F-D54A-4D5D-AFCF-2523A18973D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154439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93F716-0C74-42D1-8430-F34A006EE41F}" type="datetimeFigureOut">
              <a:rPr lang="en-GB" smtClean="0"/>
              <a:t>16/04/2026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CC476F-D54A-4D5D-AFCF-2523A18973D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485131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93F716-0C74-42D1-8430-F34A006EE41F}" type="datetimeFigureOut">
              <a:rPr lang="en-GB" smtClean="0"/>
              <a:t>16/04/2026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CC476F-D54A-4D5D-AFCF-2523A18973D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293793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93F716-0C74-42D1-8430-F34A006EE41F}" type="datetimeFigureOut">
              <a:rPr lang="en-GB" smtClean="0"/>
              <a:t>16/04/2026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CC476F-D54A-4D5D-AFCF-2523A18973D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046418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93F716-0C74-42D1-8430-F34A006EE41F}" type="datetimeFigureOut">
              <a:rPr lang="en-GB" smtClean="0"/>
              <a:t>16/04/2026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CC476F-D54A-4D5D-AFCF-2523A18973D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827214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93F716-0C74-42D1-8430-F34A006EE41F}" type="datetimeFigureOut">
              <a:rPr lang="en-GB" smtClean="0"/>
              <a:t>16/04/2026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2CC476F-D54A-4D5D-AFCF-2523A18973D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563554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musee-orsay.fr/en/artworks/la-carmencita-9161" TargetMode="External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6.xml"/><Relationship Id="rId4" Type="http://schemas.openxmlformats.org/officeDocument/2006/relationships/hyperlink" Target="https://www.facebook.com/artic/photos/pcb.10156398108568150/10156398121923150/?type=3&amp;eid=ARAJqnf0ffscPXNE5DuZvOr1KSTg38J0yvdUPccBTitulGvhVU0Wpt-1YLwxNsNS_whsdRXHa7EE0-w9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hyperlink" Target="https://en.wikipedia.org/wiki/The_Daughters_of_Edward_Darley_Boit" TargetMode="External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hyperlink" Target="https://www.youtube.com/watch?v=RCSx3zw0eGY" TargetMode="External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hyperlink" Target="https://en.wikipedia.org/wiki/Portrait_of_Madame_X" TargetMode="Externa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5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hyperlink" Target="https://en.wikipedia.org/wiki/Portrait_of_Madame_X" TargetMode="Externa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hyperlink" Target="https://commons.wikimedia.org/wiki/File:The_Wyndham_Sisters_-_Lady_Elcho,_Mrs._Adeane,_and_Mrs._Tenant.jpg" TargetMode="External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acebook.com/groups/Italian.liberty/posts/4543818962336822/" TargetMode="External"/><Relationship Id="rId2" Type="http://schemas.openxmlformats.org/officeDocument/2006/relationships/hyperlink" Target="https://commons.wikimedia.org/wiki/File:John_Singer_Sargent_-_Rosina-Capri_(1878).jpg" TargetMode="Externa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hyperlink" Target="https://www.tate.org.uk/art/artworks/sargent-carnation-lily-lily-rose-n01615" TargetMode="External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ardnermuseum.org/experience/collection/10883" TargetMode="External"/><Relationship Id="rId2" Type="http://schemas.openxmlformats.org/officeDocument/2006/relationships/hyperlink" Target="https://www.gardnermuseum.org/experience/collection/10867" TargetMode="Externa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5.jpeg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hyperlink" Target="https://www.jssgallery.org/Other_Artists/Max_Beerbohm/John_S_Sargent.htm" TargetMode="Externa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hyperlink" Target="https://commons.wikimedia.org/wiki/File:Sargent,_John_SInger_(1856-1925)_-_Self-Portrait_1907_b.jpg" TargetMode="External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hyperlink" Target="https://www.jssgallery.org/Other_Artists/Max_Beerbohm/Mr_Sargent_at_Work.htm" TargetMode="External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s://en.wikipedia.org/wiki/Bringing_Down_Marble_from_the_Quarries_to_Carrara" TargetMode="External"/><Relationship Id="rId2" Type="http://schemas.openxmlformats.org/officeDocument/2006/relationships/hyperlink" Target="https://www.jssgallery.org/Paintings/10026.html" TargetMode="Externa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9.jpeg"/><Relationship Id="rId4" Type="http://schemas.openxmlformats.org/officeDocument/2006/relationships/image" Target="../media/image28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hyperlink" Target="https://habituallychic.luxury/2013/04/john-singer-sargent-watercolors/" TargetMode="External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hyperlink" Target="https://www.wikiart.org/en/john-singer-sargent/the-bridge-of-sighs" TargetMode="External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hyperlink" Target="https://www.brooklynmuseum.org/opencollection/objects/20383" TargetMode="External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eurocles.com/arpoma/arpoma-musees2.php?action=rech4&amp;rep=../data/peinture/&amp;filename=sargent" TargetMode="External"/><Relationship Id="rId2" Type="http://schemas.openxmlformats.org/officeDocument/2006/relationships/hyperlink" Target="https://www.jssgallery.org/Paintings/Bedouins.htm" TargetMode="Externa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34.jpeg"/><Relationship Id="rId4" Type="http://schemas.openxmlformats.org/officeDocument/2006/relationships/image" Target="../media/image33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hyperlink" Target="https://www.wikiart.org/en/john-singer-sargent/corfu-lights-and-shadows-1909" TargetMode="External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hyperlink" Target="https://commons.wikimedia.org/wiki/File:John_Singer_Sargent_-_Corfu-_Cypresses_-_Google_Art_Project.jpg" TargetMode="External"/><Relationship Id="rId2" Type="http://schemas.openxmlformats.org/officeDocument/2006/relationships/hyperlink" Target="https://www.wikiart.org/en/john-singer-sargent/corfu-the-terrace-1909" TargetMode="Externa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37.jpeg"/><Relationship Id="rId4" Type="http://schemas.openxmlformats.org/officeDocument/2006/relationships/image" Target="../media/image36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hellenicaworld.com/Art/Paintings/en/PartJSSargent0172.html" TargetMode="External"/><Relationship Id="rId2" Type="http://schemas.openxmlformats.org/officeDocument/2006/relationships/hyperlink" Target="https://www.thepassivevoice.com/olive-trees-corfu/" TargetMode="Externa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39.jpeg"/><Relationship Id="rId4" Type="http://schemas.openxmlformats.org/officeDocument/2006/relationships/image" Target="../media/image38.jpe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hyperlink" Target="https://www.jssgallery.org/Paintings/10076.html" TargetMode="Externa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hyperlink" Target="https://www.clarkart.edu/artpiece/detail/carolus-duran" TargetMode="Externa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wikiart.org/en/john-singer-sargent/study-for-the-spanish-dance" TargetMode="External"/><Relationship Id="rId2" Type="http://schemas.openxmlformats.org/officeDocument/2006/relationships/hyperlink" Target="https://art.nelson-atkins.org/objects/5539/study-for-spanish-dance" TargetMode="Externa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5.png"/><Relationship Id="rId4" Type="http://schemas.openxmlformats.org/officeDocument/2006/relationships/image" Target="../media/image4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hyperlink" Target="https://instareyog.blogspot.com/2014/03/john-singer-sargent-part-3.html" TargetMode="Externa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upload.wikimedia.org/wikipedia/commons/7/7b/Sargent_John_Singer_Spanish_Dancer.jpg" TargetMode="External"/><Relationship Id="rId2" Type="http://schemas.openxmlformats.org/officeDocument/2006/relationships/hyperlink" Target="https://www.jssgallery.org/Paintings/Sketches/Study_for_El_Jaleo/10286.html" TargetMode="Externa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8.jpeg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hyperlink" Target="https://en.wikipedia.org/wiki/El_Jaleo#/media/File:EL_JALEO-SINGER.jpg" TargetMode="Externa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hyperlink" Target="https://www.metmuseum.org/art/collection/search/21358" TargetMode="Externa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95000"/>
            <a:lumOff val="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rrow: Notched Right 2">
            <a:extLst>
              <a:ext uri="{FF2B5EF4-FFF2-40B4-BE49-F238E27FC236}">
                <a16:creationId xmlns:a16="http://schemas.microsoft.com/office/drawing/2014/main" id="{A614F152-4BA2-4313-8619-E91830F2230D}"/>
              </a:ext>
            </a:extLst>
          </p:cNvPr>
          <p:cNvSpPr/>
          <p:nvPr/>
        </p:nvSpPr>
        <p:spPr>
          <a:xfrm>
            <a:off x="520823" y="526002"/>
            <a:ext cx="11150354" cy="5805996"/>
          </a:xfrm>
          <a:custGeom>
            <a:avLst/>
            <a:gdLst>
              <a:gd name="csX0" fmla="*/ 0 w 11150354"/>
              <a:gd name="csY0" fmla="*/ 1451499 h 5805996"/>
              <a:gd name="csX1" fmla="*/ 341676 w 11150354"/>
              <a:gd name="csY1" fmla="*/ 1451499 h 5805996"/>
              <a:gd name="csX2" fmla="*/ 848299 w 11150354"/>
              <a:gd name="csY2" fmla="*/ 1451499 h 5805996"/>
              <a:gd name="csX3" fmla="*/ 1519870 w 11150354"/>
              <a:gd name="csY3" fmla="*/ 1451499 h 5805996"/>
              <a:gd name="csX4" fmla="*/ 1861546 w 11150354"/>
              <a:gd name="csY4" fmla="*/ 1451499 h 5805996"/>
              <a:gd name="csX5" fmla="*/ 2368169 w 11150354"/>
              <a:gd name="csY5" fmla="*/ 1451499 h 5805996"/>
              <a:gd name="csX6" fmla="*/ 2709846 w 11150354"/>
              <a:gd name="csY6" fmla="*/ 1451499 h 5805996"/>
              <a:gd name="csX7" fmla="*/ 3051522 w 11150354"/>
              <a:gd name="csY7" fmla="*/ 1451499 h 5805996"/>
              <a:gd name="csX8" fmla="*/ 3393198 w 11150354"/>
              <a:gd name="csY8" fmla="*/ 1451499 h 5805996"/>
              <a:gd name="csX9" fmla="*/ 3899821 w 11150354"/>
              <a:gd name="csY9" fmla="*/ 1451499 h 5805996"/>
              <a:gd name="csX10" fmla="*/ 4406444 w 11150354"/>
              <a:gd name="csY10" fmla="*/ 1451499 h 5805996"/>
              <a:gd name="csX11" fmla="*/ 5078015 w 11150354"/>
              <a:gd name="csY11" fmla="*/ 1451499 h 5805996"/>
              <a:gd name="csX12" fmla="*/ 5749585 w 11150354"/>
              <a:gd name="csY12" fmla="*/ 1451499 h 5805996"/>
              <a:gd name="csX13" fmla="*/ 6091262 w 11150354"/>
              <a:gd name="csY13" fmla="*/ 1451499 h 5805996"/>
              <a:gd name="csX14" fmla="*/ 6597885 w 11150354"/>
              <a:gd name="csY14" fmla="*/ 1451499 h 5805996"/>
              <a:gd name="csX15" fmla="*/ 7022035 w 11150354"/>
              <a:gd name="csY15" fmla="*/ 1451499 h 5805996"/>
              <a:gd name="csX16" fmla="*/ 7611131 w 11150354"/>
              <a:gd name="csY16" fmla="*/ 1451499 h 5805996"/>
              <a:gd name="csX17" fmla="*/ 8247356 w 11150354"/>
              <a:gd name="csY17" fmla="*/ 1451499 h 5805996"/>
              <a:gd name="csX18" fmla="*/ 8247356 w 11150354"/>
              <a:gd name="csY18" fmla="*/ 938636 h 5805996"/>
              <a:gd name="csX19" fmla="*/ 8247356 w 11150354"/>
              <a:gd name="csY19" fmla="*/ 454803 h 5805996"/>
              <a:gd name="csX20" fmla="*/ 8247356 w 11150354"/>
              <a:gd name="csY20" fmla="*/ 0 h 5805996"/>
              <a:gd name="csX21" fmla="*/ 8633040 w 11150354"/>
              <a:gd name="csY21" fmla="*/ 385684 h 5805996"/>
              <a:gd name="csX22" fmla="*/ 9105814 w 11150354"/>
              <a:gd name="csY22" fmla="*/ 858458 h 5805996"/>
              <a:gd name="csX23" fmla="*/ 9578588 w 11150354"/>
              <a:gd name="csY23" fmla="*/ 1331232 h 5805996"/>
              <a:gd name="csX24" fmla="*/ 9906212 w 11150354"/>
              <a:gd name="csY24" fmla="*/ 1658856 h 5805996"/>
              <a:gd name="csX25" fmla="*/ 10349956 w 11150354"/>
              <a:gd name="csY25" fmla="*/ 2102600 h 5805996"/>
              <a:gd name="csX26" fmla="*/ 11150354 w 11150354"/>
              <a:gd name="csY26" fmla="*/ 2902998 h 5805996"/>
              <a:gd name="csX27" fmla="*/ 10822730 w 11150354"/>
              <a:gd name="csY27" fmla="*/ 3230622 h 5805996"/>
              <a:gd name="csX28" fmla="*/ 10466076 w 11150354"/>
              <a:gd name="csY28" fmla="*/ 3587276 h 5805996"/>
              <a:gd name="csX29" fmla="*/ 10022332 w 11150354"/>
              <a:gd name="csY29" fmla="*/ 4031020 h 5805996"/>
              <a:gd name="csX30" fmla="*/ 9578588 w 11150354"/>
              <a:gd name="csY30" fmla="*/ 4474764 h 5805996"/>
              <a:gd name="csX31" fmla="*/ 9221934 w 11150354"/>
              <a:gd name="csY31" fmla="*/ 4831418 h 5805996"/>
              <a:gd name="csX32" fmla="*/ 8865280 w 11150354"/>
              <a:gd name="csY32" fmla="*/ 5188072 h 5805996"/>
              <a:gd name="csX33" fmla="*/ 8247356 w 11150354"/>
              <a:gd name="csY33" fmla="*/ 5805996 h 5805996"/>
              <a:gd name="csX34" fmla="*/ 8247356 w 11150354"/>
              <a:gd name="csY34" fmla="*/ 5365708 h 5805996"/>
              <a:gd name="csX35" fmla="*/ 8247356 w 11150354"/>
              <a:gd name="csY35" fmla="*/ 4925420 h 5805996"/>
              <a:gd name="csX36" fmla="*/ 8247356 w 11150354"/>
              <a:gd name="csY36" fmla="*/ 4354497 h 5805996"/>
              <a:gd name="csX37" fmla="*/ 7905680 w 11150354"/>
              <a:gd name="csY37" fmla="*/ 4354497 h 5805996"/>
              <a:gd name="csX38" fmla="*/ 7234109 w 11150354"/>
              <a:gd name="csY38" fmla="*/ 4354497 h 5805996"/>
              <a:gd name="csX39" fmla="*/ 6727486 w 11150354"/>
              <a:gd name="csY39" fmla="*/ 4354497 h 5805996"/>
              <a:gd name="csX40" fmla="*/ 6385810 w 11150354"/>
              <a:gd name="csY40" fmla="*/ 4354497 h 5805996"/>
              <a:gd name="csX41" fmla="*/ 5631766 w 11150354"/>
              <a:gd name="csY41" fmla="*/ 4354497 h 5805996"/>
              <a:gd name="csX42" fmla="*/ 5042669 w 11150354"/>
              <a:gd name="csY42" fmla="*/ 4354497 h 5805996"/>
              <a:gd name="csX43" fmla="*/ 4453572 w 11150354"/>
              <a:gd name="csY43" fmla="*/ 4354497 h 5805996"/>
              <a:gd name="csX44" fmla="*/ 3946949 w 11150354"/>
              <a:gd name="csY44" fmla="*/ 4354497 h 5805996"/>
              <a:gd name="csX45" fmla="*/ 3357852 w 11150354"/>
              <a:gd name="csY45" fmla="*/ 4354497 h 5805996"/>
              <a:gd name="csX46" fmla="*/ 2851229 w 11150354"/>
              <a:gd name="csY46" fmla="*/ 4354497 h 5805996"/>
              <a:gd name="csX47" fmla="*/ 2427079 w 11150354"/>
              <a:gd name="csY47" fmla="*/ 4354497 h 5805996"/>
              <a:gd name="csX48" fmla="*/ 1837982 w 11150354"/>
              <a:gd name="csY48" fmla="*/ 4354497 h 5805996"/>
              <a:gd name="csX49" fmla="*/ 1331359 w 11150354"/>
              <a:gd name="csY49" fmla="*/ 4354497 h 5805996"/>
              <a:gd name="csX50" fmla="*/ 659788 w 11150354"/>
              <a:gd name="csY50" fmla="*/ 4354497 h 5805996"/>
              <a:gd name="csX51" fmla="*/ 0 w 11150354"/>
              <a:gd name="csY51" fmla="*/ 4354497 h 5805996"/>
              <a:gd name="csX52" fmla="*/ 362875 w 11150354"/>
              <a:gd name="csY52" fmla="*/ 3991622 h 5805996"/>
              <a:gd name="csX53" fmla="*/ 711235 w 11150354"/>
              <a:gd name="csY53" fmla="*/ 3643262 h 5805996"/>
              <a:gd name="csX54" fmla="*/ 1088624 w 11150354"/>
              <a:gd name="csY54" fmla="*/ 3265873 h 5805996"/>
              <a:gd name="csX55" fmla="*/ 1451499 w 11150354"/>
              <a:gd name="csY55" fmla="*/ 2902998 h 5805996"/>
              <a:gd name="csX56" fmla="*/ 1088624 w 11150354"/>
              <a:gd name="csY56" fmla="*/ 2540123 h 5805996"/>
              <a:gd name="csX57" fmla="*/ 754779 w 11150354"/>
              <a:gd name="csY57" fmla="*/ 2206278 h 5805996"/>
              <a:gd name="csX58" fmla="*/ 391905 w 11150354"/>
              <a:gd name="csY58" fmla="*/ 1843404 h 5805996"/>
              <a:gd name="csX59" fmla="*/ 0 w 11150354"/>
              <a:gd name="csY59" fmla="*/ 1451499 h 5805996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  <a:cxn ang="0">
                <a:pos x="csX7" y="csY7"/>
              </a:cxn>
              <a:cxn ang="0">
                <a:pos x="csX8" y="csY8"/>
              </a:cxn>
              <a:cxn ang="0">
                <a:pos x="csX9" y="csY9"/>
              </a:cxn>
              <a:cxn ang="0">
                <a:pos x="csX10" y="csY10"/>
              </a:cxn>
              <a:cxn ang="0">
                <a:pos x="csX11" y="csY11"/>
              </a:cxn>
              <a:cxn ang="0">
                <a:pos x="csX12" y="csY12"/>
              </a:cxn>
              <a:cxn ang="0">
                <a:pos x="csX13" y="csY13"/>
              </a:cxn>
              <a:cxn ang="0">
                <a:pos x="csX14" y="csY14"/>
              </a:cxn>
              <a:cxn ang="0">
                <a:pos x="csX15" y="csY15"/>
              </a:cxn>
              <a:cxn ang="0">
                <a:pos x="csX16" y="csY16"/>
              </a:cxn>
              <a:cxn ang="0">
                <a:pos x="csX17" y="csY17"/>
              </a:cxn>
              <a:cxn ang="0">
                <a:pos x="csX18" y="csY18"/>
              </a:cxn>
              <a:cxn ang="0">
                <a:pos x="csX19" y="csY19"/>
              </a:cxn>
              <a:cxn ang="0">
                <a:pos x="csX20" y="csY20"/>
              </a:cxn>
              <a:cxn ang="0">
                <a:pos x="csX21" y="csY21"/>
              </a:cxn>
              <a:cxn ang="0">
                <a:pos x="csX22" y="csY22"/>
              </a:cxn>
              <a:cxn ang="0">
                <a:pos x="csX23" y="csY23"/>
              </a:cxn>
              <a:cxn ang="0">
                <a:pos x="csX24" y="csY24"/>
              </a:cxn>
              <a:cxn ang="0">
                <a:pos x="csX25" y="csY25"/>
              </a:cxn>
              <a:cxn ang="0">
                <a:pos x="csX26" y="csY26"/>
              </a:cxn>
              <a:cxn ang="0">
                <a:pos x="csX27" y="csY27"/>
              </a:cxn>
              <a:cxn ang="0">
                <a:pos x="csX28" y="csY28"/>
              </a:cxn>
              <a:cxn ang="0">
                <a:pos x="csX29" y="csY29"/>
              </a:cxn>
              <a:cxn ang="0">
                <a:pos x="csX30" y="csY30"/>
              </a:cxn>
              <a:cxn ang="0">
                <a:pos x="csX31" y="csY31"/>
              </a:cxn>
              <a:cxn ang="0">
                <a:pos x="csX32" y="csY32"/>
              </a:cxn>
              <a:cxn ang="0">
                <a:pos x="csX33" y="csY33"/>
              </a:cxn>
              <a:cxn ang="0">
                <a:pos x="csX34" y="csY34"/>
              </a:cxn>
              <a:cxn ang="0">
                <a:pos x="csX35" y="csY35"/>
              </a:cxn>
              <a:cxn ang="0">
                <a:pos x="csX36" y="csY36"/>
              </a:cxn>
              <a:cxn ang="0">
                <a:pos x="csX37" y="csY37"/>
              </a:cxn>
              <a:cxn ang="0">
                <a:pos x="csX38" y="csY38"/>
              </a:cxn>
              <a:cxn ang="0">
                <a:pos x="csX39" y="csY39"/>
              </a:cxn>
              <a:cxn ang="0">
                <a:pos x="csX40" y="csY40"/>
              </a:cxn>
              <a:cxn ang="0">
                <a:pos x="csX41" y="csY41"/>
              </a:cxn>
              <a:cxn ang="0">
                <a:pos x="csX42" y="csY42"/>
              </a:cxn>
              <a:cxn ang="0">
                <a:pos x="csX43" y="csY43"/>
              </a:cxn>
              <a:cxn ang="0">
                <a:pos x="csX44" y="csY44"/>
              </a:cxn>
              <a:cxn ang="0">
                <a:pos x="csX45" y="csY45"/>
              </a:cxn>
              <a:cxn ang="0">
                <a:pos x="csX46" y="csY46"/>
              </a:cxn>
              <a:cxn ang="0">
                <a:pos x="csX47" y="csY47"/>
              </a:cxn>
              <a:cxn ang="0">
                <a:pos x="csX48" y="csY48"/>
              </a:cxn>
              <a:cxn ang="0">
                <a:pos x="csX49" y="csY49"/>
              </a:cxn>
              <a:cxn ang="0">
                <a:pos x="csX50" y="csY50"/>
              </a:cxn>
              <a:cxn ang="0">
                <a:pos x="csX51" y="csY51"/>
              </a:cxn>
              <a:cxn ang="0">
                <a:pos x="csX52" y="csY52"/>
              </a:cxn>
              <a:cxn ang="0">
                <a:pos x="csX53" y="csY53"/>
              </a:cxn>
              <a:cxn ang="0">
                <a:pos x="csX54" y="csY54"/>
              </a:cxn>
              <a:cxn ang="0">
                <a:pos x="csX55" y="csY55"/>
              </a:cxn>
              <a:cxn ang="0">
                <a:pos x="csX56" y="csY56"/>
              </a:cxn>
              <a:cxn ang="0">
                <a:pos x="csX57" y="csY57"/>
              </a:cxn>
              <a:cxn ang="0">
                <a:pos x="csX58" y="csY58"/>
              </a:cxn>
              <a:cxn ang="0">
                <a:pos x="csX59" y="csY59"/>
              </a:cxn>
            </a:cxnLst>
            <a:rect l="l" t="t" r="r" b="b"/>
            <a:pathLst>
              <a:path w="11150354" h="5805996" fill="none" extrusionOk="0">
                <a:moveTo>
                  <a:pt x="0" y="1451499"/>
                </a:moveTo>
                <a:cubicBezTo>
                  <a:pt x="97172" y="1431657"/>
                  <a:pt x="188058" y="1478931"/>
                  <a:pt x="341676" y="1451499"/>
                </a:cubicBezTo>
                <a:cubicBezTo>
                  <a:pt x="495294" y="1424067"/>
                  <a:pt x="625963" y="1494846"/>
                  <a:pt x="848299" y="1451499"/>
                </a:cubicBezTo>
                <a:cubicBezTo>
                  <a:pt x="1070635" y="1408152"/>
                  <a:pt x="1271478" y="1520961"/>
                  <a:pt x="1519870" y="1451499"/>
                </a:cubicBezTo>
                <a:cubicBezTo>
                  <a:pt x="1768262" y="1382037"/>
                  <a:pt x="1698744" y="1468128"/>
                  <a:pt x="1861546" y="1451499"/>
                </a:cubicBezTo>
                <a:cubicBezTo>
                  <a:pt x="2024348" y="1434870"/>
                  <a:pt x="2140598" y="1461150"/>
                  <a:pt x="2368169" y="1451499"/>
                </a:cubicBezTo>
                <a:cubicBezTo>
                  <a:pt x="2595740" y="1441848"/>
                  <a:pt x="2633530" y="1476138"/>
                  <a:pt x="2709846" y="1451499"/>
                </a:cubicBezTo>
                <a:cubicBezTo>
                  <a:pt x="2786162" y="1426860"/>
                  <a:pt x="2970332" y="1471265"/>
                  <a:pt x="3051522" y="1451499"/>
                </a:cubicBezTo>
                <a:cubicBezTo>
                  <a:pt x="3132712" y="1431733"/>
                  <a:pt x="3307163" y="1452741"/>
                  <a:pt x="3393198" y="1451499"/>
                </a:cubicBezTo>
                <a:cubicBezTo>
                  <a:pt x="3479233" y="1450257"/>
                  <a:pt x="3747776" y="1465485"/>
                  <a:pt x="3899821" y="1451499"/>
                </a:cubicBezTo>
                <a:cubicBezTo>
                  <a:pt x="4051866" y="1437513"/>
                  <a:pt x="4194088" y="1511554"/>
                  <a:pt x="4406444" y="1451499"/>
                </a:cubicBezTo>
                <a:cubicBezTo>
                  <a:pt x="4618800" y="1391444"/>
                  <a:pt x="4743333" y="1461237"/>
                  <a:pt x="5078015" y="1451499"/>
                </a:cubicBezTo>
                <a:cubicBezTo>
                  <a:pt x="5412697" y="1441761"/>
                  <a:pt x="5601784" y="1488444"/>
                  <a:pt x="5749585" y="1451499"/>
                </a:cubicBezTo>
                <a:cubicBezTo>
                  <a:pt x="5897386" y="1414554"/>
                  <a:pt x="5979244" y="1453958"/>
                  <a:pt x="6091262" y="1451499"/>
                </a:cubicBezTo>
                <a:cubicBezTo>
                  <a:pt x="6203280" y="1449040"/>
                  <a:pt x="6480499" y="1453651"/>
                  <a:pt x="6597885" y="1451499"/>
                </a:cubicBezTo>
                <a:cubicBezTo>
                  <a:pt x="6715271" y="1449347"/>
                  <a:pt x="6914700" y="1501934"/>
                  <a:pt x="7022035" y="1451499"/>
                </a:cubicBezTo>
                <a:cubicBezTo>
                  <a:pt x="7129370" y="1401064"/>
                  <a:pt x="7373693" y="1496105"/>
                  <a:pt x="7611131" y="1451499"/>
                </a:cubicBezTo>
                <a:cubicBezTo>
                  <a:pt x="7848569" y="1406893"/>
                  <a:pt x="8049428" y="1511321"/>
                  <a:pt x="8247356" y="1451499"/>
                </a:cubicBezTo>
                <a:cubicBezTo>
                  <a:pt x="8195611" y="1223197"/>
                  <a:pt x="8280474" y="1179871"/>
                  <a:pt x="8247356" y="938636"/>
                </a:cubicBezTo>
                <a:cubicBezTo>
                  <a:pt x="8214238" y="697401"/>
                  <a:pt x="8289068" y="588867"/>
                  <a:pt x="8247356" y="454803"/>
                </a:cubicBezTo>
                <a:cubicBezTo>
                  <a:pt x="8205644" y="320739"/>
                  <a:pt x="8256731" y="133842"/>
                  <a:pt x="8247356" y="0"/>
                </a:cubicBezTo>
                <a:cubicBezTo>
                  <a:pt x="8357767" y="65112"/>
                  <a:pt x="8423916" y="242877"/>
                  <a:pt x="8633040" y="385684"/>
                </a:cubicBezTo>
                <a:cubicBezTo>
                  <a:pt x="8842164" y="528491"/>
                  <a:pt x="9001841" y="756616"/>
                  <a:pt x="9105814" y="858458"/>
                </a:cubicBezTo>
                <a:cubicBezTo>
                  <a:pt x="9209787" y="960300"/>
                  <a:pt x="9446960" y="1226417"/>
                  <a:pt x="9578588" y="1331232"/>
                </a:cubicBezTo>
                <a:cubicBezTo>
                  <a:pt x="9710216" y="1436047"/>
                  <a:pt x="9770768" y="1529100"/>
                  <a:pt x="9906212" y="1658856"/>
                </a:cubicBezTo>
                <a:cubicBezTo>
                  <a:pt x="10041656" y="1788612"/>
                  <a:pt x="10130599" y="1960134"/>
                  <a:pt x="10349956" y="2102600"/>
                </a:cubicBezTo>
                <a:cubicBezTo>
                  <a:pt x="10569313" y="2245066"/>
                  <a:pt x="10740949" y="2664830"/>
                  <a:pt x="11150354" y="2902998"/>
                </a:cubicBezTo>
                <a:cubicBezTo>
                  <a:pt x="11020623" y="3074238"/>
                  <a:pt x="10877310" y="3106081"/>
                  <a:pt x="10822730" y="3230622"/>
                </a:cubicBezTo>
                <a:cubicBezTo>
                  <a:pt x="10768150" y="3355163"/>
                  <a:pt x="10630233" y="3407067"/>
                  <a:pt x="10466076" y="3587276"/>
                </a:cubicBezTo>
                <a:cubicBezTo>
                  <a:pt x="10301919" y="3767485"/>
                  <a:pt x="10198382" y="3765936"/>
                  <a:pt x="10022332" y="4031020"/>
                </a:cubicBezTo>
                <a:cubicBezTo>
                  <a:pt x="9846282" y="4296104"/>
                  <a:pt x="9719966" y="4250156"/>
                  <a:pt x="9578588" y="4474764"/>
                </a:cubicBezTo>
                <a:cubicBezTo>
                  <a:pt x="9437210" y="4699372"/>
                  <a:pt x="9277660" y="4722320"/>
                  <a:pt x="9221934" y="4831418"/>
                </a:cubicBezTo>
                <a:cubicBezTo>
                  <a:pt x="9166208" y="4940516"/>
                  <a:pt x="8937218" y="5055514"/>
                  <a:pt x="8865280" y="5188072"/>
                </a:cubicBezTo>
                <a:cubicBezTo>
                  <a:pt x="8793342" y="5320630"/>
                  <a:pt x="8402348" y="5508278"/>
                  <a:pt x="8247356" y="5805996"/>
                </a:cubicBezTo>
                <a:cubicBezTo>
                  <a:pt x="8232380" y="5615471"/>
                  <a:pt x="8285734" y="5560067"/>
                  <a:pt x="8247356" y="5365708"/>
                </a:cubicBezTo>
                <a:cubicBezTo>
                  <a:pt x="8208978" y="5171349"/>
                  <a:pt x="8268795" y="5096347"/>
                  <a:pt x="8247356" y="4925420"/>
                </a:cubicBezTo>
                <a:cubicBezTo>
                  <a:pt x="8225917" y="4754493"/>
                  <a:pt x="8275128" y="4489301"/>
                  <a:pt x="8247356" y="4354497"/>
                </a:cubicBezTo>
                <a:cubicBezTo>
                  <a:pt x="8175837" y="4383625"/>
                  <a:pt x="7976037" y="4315789"/>
                  <a:pt x="7905680" y="4354497"/>
                </a:cubicBezTo>
                <a:cubicBezTo>
                  <a:pt x="7835323" y="4393205"/>
                  <a:pt x="7449616" y="4354251"/>
                  <a:pt x="7234109" y="4354497"/>
                </a:cubicBezTo>
                <a:cubicBezTo>
                  <a:pt x="7018602" y="4354743"/>
                  <a:pt x="6884754" y="4349426"/>
                  <a:pt x="6727486" y="4354497"/>
                </a:cubicBezTo>
                <a:cubicBezTo>
                  <a:pt x="6570218" y="4359568"/>
                  <a:pt x="6511679" y="4337365"/>
                  <a:pt x="6385810" y="4354497"/>
                </a:cubicBezTo>
                <a:cubicBezTo>
                  <a:pt x="6259941" y="4371629"/>
                  <a:pt x="5971230" y="4353047"/>
                  <a:pt x="5631766" y="4354497"/>
                </a:cubicBezTo>
                <a:cubicBezTo>
                  <a:pt x="5292302" y="4355947"/>
                  <a:pt x="5209171" y="4301904"/>
                  <a:pt x="5042669" y="4354497"/>
                </a:cubicBezTo>
                <a:cubicBezTo>
                  <a:pt x="4876167" y="4407090"/>
                  <a:pt x="4583904" y="4287717"/>
                  <a:pt x="4453572" y="4354497"/>
                </a:cubicBezTo>
                <a:cubicBezTo>
                  <a:pt x="4323240" y="4421277"/>
                  <a:pt x="4195963" y="4324141"/>
                  <a:pt x="3946949" y="4354497"/>
                </a:cubicBezTo>
                <a:cubicBezTo>
                  <a:pt x="3697935" y="4384853"/>
                  <a:pt x="3505992" y="4347295"/>
                  <a:pt x="3357852" y="4354497"/>
                </a:cubicBezTo>
                <a:cubicBezTo>
                  <a:pt x="3209712" y="4361699"/>
                  <a:pt x="3095528" y="4297058"/>
                  <a:pt x="2851229" y="4354497"/>
                </a:cubicBezTo>
                <a:cubicBezTo>
                  <a:pt x="2606930" y="4411936"/>
                  <a:pt x="2559290" y="4315466"/>
                  <a:pt x="2427079" y="4354497"/>
                </a:cubicBezTo>
                <a:cubicBezTo>
                  <a:pt x="2294868" y="4393528"/>
                  <a:pt x="2069929" y="4302091"/>
                  <a:pt x="1837982" y="4354497"/>
                </a:cubicBezTo>
                <a:cubicBezTo>
                  <a:pt x="1606035" y="4406903"/>
                  <a:pt x="1467341" y="4329951"/>
                  <a:pt x="1331359" y="4354497"/>
                </a:cubicBezTo>
                <a:cubicBezTo>
                  <a:pt x="1195377" y="4379043"/>
                  <a:pt x="864920" y="4327720"/>
                  <a:pt x="659788" y="4354497"/>
                </a:cubicBezTo>
                <a:cubicBezTo>
                  <a:pt x="454656" y="4381274"/>
                  <a:pt x="223741" y="4280271"/>
                  <a:pt x="0" y="4354497"/>
                </a:cubicBezTo>
                <a:cubicBezTo>
                  <a:pt x="149359" y="4172310"/>
                  <a:pt x="270960" y="4093479"/>
                  <a:pt x="362875" y="3991622"/>
                </a:cubicBezTo>
                <a:cubicBezTo>
                  <a:pt x="454790" y="3889765"/>
                  <a:pt x="585670" y="3829061"/>
                  <a:pt x="711235" y="3643262"/>
                </a:cubicBezTo>
                <a:cubicBezTo>
                  <a:pt x="836800" y="3457463"/>
                  <a:pt x="980122" y="3415656"/>
                  <a:pt x="1088624" y="3265873"/>
                </a:cubicBezTo>
                <a:cubicBezTo>
                  <a:pt x="1197126" y="3116090"/>
                  <a:pt x="1323364" y="3075615"/>
                  <a:pt x="1451499" y="2902998"/>
                </a:cubicBezTo>
                <a:cubicBezTo>
                  <a:pt x="1339528" y="2824778"/>
                  <a:pt x="1277874" y="2668985"/>
                  <a:pt x="1088624" y="2540123"/>
                </a:cubicBezTo>
                <a:cubicBezTo>
                  <a:pt x="899374" y="2411261"/>
                  <a:pt x="939583" y="2352950"/>
                  <a:pt x="754779" y="2206278"/>
                </a:cubicBezTo>
                <a:cubicBezTo>
                  <a:pt x="569975" y="2059606"/>
                  <a:pt x="548242" y="1972660"/>
                  <a:pt x="391905" y="1843404"/>
                </a:cubicBezTo>
                <a:cubicBezTo>
                  <a:pt x="235568" y="1714148"/>
                  <a:pt x="200668" y="1584933"/>
                  <a:pt x="0" y="1451499"/>
                </a:cubicBezTo>
                <a:close/>
              </a:path>
              <a:path w="11150354" h="5805996" stroke="0" extrusionOk="0">
                <a:moveTo>
                  <a:pt x="0" y="1451499"/>
                </a:moveTo>
                <a:cubicBezTo>
                  <a:pt x="153020" y="1449020"/>
                  <a:pt x="468786" y="1478565"/>
                  <a:pt x="589097" y="1451499"/>
                </a:cubicBezTo>
                <a:cubicBezTo>
                  <a:pt x="709408" y="1424433"/>
                  <a:pt x="993973" y="1529466"/>
                  <a:pt x="1260667" y="1451499"/>
                </a:cubicBezTo>
                <a:cubicBezTo>
                  <a:pt x="1527361" y="1373532"/>
                  <a:pt x="1556189" y="1480819"/>
                  <a:pt x="1684817" y="1451499"/>
                </a:cubicBezTo>
                <a:cubicBezTo>
                  <a:pt x="1813445" y="1422179"/>
                  <a:pt x="1932959" y="1486932"/>
                  <a:pt x="2026493" y="1451499"/>
                </a:cubicBezTo>
                <a:cubicBezTo>
                  <a:pt x="2120027" y="1416066"/>
                  <a:pt x="2618974" y="1503309"/>
                  <a:pt x="2780537" y="1451499"/>
                </a:cubicBezTo>
                <a:cubicBezTo>
                  <a:pt x="2942100" y="1399689"/>
                  <a:pt x="3027378" y="1460700"/>
                  <a:pt x="3122213" y="1451499"/>
                </a:cubicBezTo>
                <a:cubicBezTo>
                  <a:pt x="3217048" y="1442298"/>
                  <a:pt x="3424636" y="1461065"/>
                  <a:pt x="3628837" y="1451499"/>
                </a:cubicBezTo>
                <a:cubicBezTo>
                  <a:pt x="3833038" y="1441933"/>
                  <a:pt x="4100573" y="1474933"/>
                  <a:pt x="4382881" y="1451499"/>
                </a:cubicBezTo>
                <a:cubicBezTo>
                  <a:pt x="4665189" y="1428065"/>
                  <a:pt x="4773700" y="1476355"/>
                  <a:pt x="4971977" y="1451499"/>
                </a:cubicBezTo>
                <a:cubicBezTo>
                  <a:pt x="5170254" y="1426643"/>
                  <a:pt x="5238106" y="1483375"/>
                  <a:pt x="5313654" y="1451499"/>
                </a:cubicBezTo>
                <a:cubicBezTo>
                  <a:pt x="5389202" y="1419623"/>
                  <a:pt x="5788586" y="1541728"/>
                  <a:pt x="6067698" y="1451499"/>
                </a:cubicBezTo>
                <a:cubicBezTo>
                  <a:pt x="6346810" y="1361270"/>
                  <a:pt x="6504384" y="1528431"/>
                  <a:pt x="6821742" y="1451499"/>
                </a:cubicBezTo>
                <a:cubicBezTo>
                  <a:pt x="7139100" y="1374567"/>
                  <a:pt x="7155438" y="1462167"/>
                  <a:pt x="7245891" y="1451499"/>
                </a:cubicBezTo>
                <a:cubicBezTo>
                  <a:pt x="7336344" y="1440831"/>
                  <a:pt x="7480740" y="1466611"/>
                  <a:pt x="7670041" y="1451499"/>
                </a:cubicBezTo>
                <a:cubicBezTo>
                  <a:pt x="7859342" y="1436387"/>
                  <a:pt x="7985455" y="1499091"/>
                  <a:pt x="8247356" y="1451499"/>
                </a:cubicBezTo>
                <a:cubicBezTo>
                  <a:pt x="8218339" y="1235398"/>
                  <a:pt x="8297969" y="1064403"/>
                  <a:pt x="8247356" y="953151"/>
                </a:cubicBezTo>
                <a:cubicBezTo>
                  <a:pt x="8196743" y="841899"/>
                  <a:pt x="8300070" y="690022"/>
                  <a:pt x="8247356" y="512863"/>
                </a:cubicBezTo>
                <a:cubicBezTo>
                  <a:pt x="8194642" y="335704"/>
                  <a:pt x="8289604" y="143044"/>
                  <a:pt x="8247356" y="0"/>
                </a:cubicBezTo>
                <a:cubicBezTo>
                  <a:pt x="8390128" y="102550"/>
                  <a:pt x="8497275" y="294405"/>
                  <a:pt x="8604010" y="356654"/>
                </a:cubicBezTo>
                <a:cubicBezTo>
                  <a:pt x="8710745" y="418903"/>
                  <a:pt x="8793809" y="635542"/>
                  <a:pt x="9018724" y="771368"/>
                </a:cubicBezTo>
                <a:cubicBezTo>
                  <a:pt x="9243639" y="907194"/>
                  <a:pt x="9213204" y="972567"/>
                  <a:pt x="9404408" y="1157052"/>
                </a:cubicBezTo>
                <a:cubicBezTo>
                  <a:pt x="9595612" y="1341537"/>
                  <a:pt x="9579182" y="1361190"/>
                  <a:pt x="9732032" y="1484676"/>
                </a:cubicBezTo>
                <a:cubicBezTo>
                  <a:pt x="9884882" y="1608162"/>
                  <a:pt x="10012851" y="1781261"/>
                  <a:pt x="10204806" y="1957450"/>
                </a:cubicBezTo>
                <a:cubicBezTo>
                  <a:pt x="10396761" y="2133639"/>
                  <a:pt x="10426676" y="2222723"/>
                  <a:pt x="10677580" y="2430224"/>
                </a:cubicBezTo>
                <a:cubicBezTo>
                  <a:pt x="10928484" y="2637725"/>
                  <a:pt x="11031626" y="2797485"/>
                  <a:pt x="11150354" y="2902998"/>
                </a:cubicBezTo>
                <a:cubicBezTo>
                  <a:pt x="10951339" y="3115838"/>
                  <a:pt x="10843524" y="3166395"/>
                  <a:pt x="10706610" y="3346742"/>
                </a:cubicBezTo>
                <a:cubicBezTo>
                  <a:pt x="10569696" y="3527089"/>
                  <a:pt x="10434275" y="3537692"/>
                  <a:pt x="10291896" y="3761456"/>
                </a:cubicBezTo>
                <a:cubicBezTo>
                  <a:pt x="10149517" y="3985220"/>
                  <a:pt x="10081807" y="3959828"/>
                  <a:pt x="9906212" y="4147140"/>
                </a:cubicBezTo>
                <a:cubicBezTo>
                  <a:pt x="9730617" y="4334452"/>
                  <a:pt x="9695339" y="4333365"/>
                  <a:pt x="9549558" y="4503794"/>
                </a:cubicBezTo>
                <a:cubicBezTo>
                  <a:pt x="9403777" y="4674223"/>
                  <a:pt x="9180428" y="4818011"/>
                  <a:pt x="9105814" y="4947538"/>
                </a:cubicBezTo>
                <a:cubicBezTo>
                  <a:pt x="9031200" y="5077065"/>
                  <a:pt x="8824163" y="5196483"/>
                  <a:pt x="8749160" y="5304192"/>
                </a:cubicBezTo>
                <a:cubicBezTo>
                  <a:pt x="8674157" y="5411901"/>
                  <a:pt x="8294426" y="5639403"/>
                  <a:pt x="8247356" y="5805996"/>
                </a:cubicBezTo>
                <a:cubicBezTo>
                  <a:pt x="8232216" y="5562251"/>
                  <a:pt x="8251784" y="5453735"/>
                  <a:pt x="8247356" y="5307648"/>
                </a:cubicBezTo>
                <a:cubicBezTo>
                  <a:pt x="8242928" y="5161561"/>
                  <a:pt x="8279495" y="4970852"/>
                  <a:pt x="8247356" y="4852845"/>
                </a:cubicBezTo>
                <a:cubicBezTo>
                  <a:pt x="8215217" y="4734838"/>
                  <a:pt x="8300042" y="4534971"/>
                  <a:pt x="8247356" y="4354497"/>
                </a:cubicBezTo>
                <a:cubicBezTo>
                  <a:pt x="8095505" y="4415401"/>
                  <a:pt x="7796315" y="4311527"/>
                  <a:pt x="7493312" y="4354497"/>
                </a:cubicBezTo>
                <a:cubicBezTo>
                  <a:pt x="7190309" y="4397467"/>
                  <a:pt x="7221100" y="4329988"/>
                  <a:pt x="7069162" y="4354497"/>
                </a:cubicBezTo>
                <a:cubicBezTo>
                  <a:pt x="6917224" y="4379006"/>
                  <a:pt x="6707002" y="4311493"/>
                  <a:pt x="6397592" y="4354497"/>
                </a:cubicBezTo>
                <a:cubicBezTo>
                  <a:pt x="6088182" y="4397501"/>
                  <a:pt x="6117437" y="4306923"/>
                  <a:pt x="5973442" y="4354497"/>
                </a:cubicBezTo>
                <a:cubicBezTo>
                  <a:pt x="5829447" y="4402071"/>
                  <a:pt x="5485417" y="4305421"/>
                  <a:pt x="5219398" y="4354497"/>
                </a:cubicBezTo>
                <a:cubicBezTo>
                  <a:pt x="4953379" y="4403573"/>
                  <a:pt x="4825380" y="4285483"/>
                  <a:pt x="4630301" y="4354497"/>
                </a:cubicBezTo>
                <a:cubicBezTo>
                  <a:pt x="4435222" y="4423511"/>
                  <a:pt x="4164420" y="4305891"/>
                  <a:pt x="4041204" y="4354497"/>
                </a:cubicBezTo>
                <a:cubicBezTo>
                  <a:pt x="3917988" y="4403103"/>
                  <a:pt x="3540101" y="4265607"/>
                  <a:pt x="3287160" y="4354497"/>
                </a:cubicBezTo>
                <a:cubicBezTo>
                  <a:pt x="3034219" y="4443387"/>
                  <a:pt x="2988224" y="4340740"/>
                  <a:pt x="2863011" y="4354497"/>
                </a:cubicBezTo>
                <a:cubicBezTo>
                  <a:pt x="2737798" y="4368254"/>
                  <a:pt x="2604912" y="4318927"/>
                  <a:pt x="2356387" y="4354497"/>
                </a:cubicBezTo>
                <a:cubicBezTo>
                  <a:pt x="2107862" y="4390067"/>
                  <a:pt x="1913322" y="4285108"/>
                  <a:pt x="1767291" y="4354497"/>
                </a:cubicBezTo>
                <a:cubicBezTo>
                  <a:pt x="1621260" y="4423886"/>
                  <a:pt x="1277156" y="4321694"/>
                  <a:pt x="1095720" y="4354497"/>
                </a:cubicBezTo>
                <a:cubicBezTo>
                  <a:pt x="914284" y="4387300"/>
                  <a:pt x="490439" y="4245068"/>
                  <a:pt x="0" y="4354497"/>
                </a:cubicBezTo>
                <a:cubicBezTo>
                  <a:pt x="99437" y="4179797"/>
                  <a:pt x="177321" y="4182308"/>
                  <a:pt x="319330" y="4035167"/>
                </a:cubicBezTo>
                <a:cubicBezTo>
                  <a:pt x="461339" y="3888026"/>
                  <a:pt x="627309" y="3797555"/>
                  <a:pt x="667690" y="3686807"/>
                </a:cubicBezTo>
                <a:cubicBezTo>
                  <a:pt x="708071" y="3576059"/>
                  <a:pt x="961465" y="3429381"/>
                  <a:pt x="1016049" y="3338448"/>
                </a:cubicBezTo>
                <a:cubicBezTo>
                  <a:pt x="1070633" y="3247515"/>
                  <a:pt x="1274376" y="3129510"/>
                  <a:pt x="1451499" y="2902998"/>
                </a:cubicBezTo>
                <a:cubicBezTo>
                  <a:pt x="1312927" y="2828977"/>
                  <a:pt x="1282339" y="2693384"/>
                  <a:pt x="1117654" y="2569153"/>
                </a:cubicBezTo>
                <a:cubicBezTo>
                  <a:pt x="952969" y="2444922"/>
                  <a:pt x="908544" y="2289634"/>
                  <a:pt x="783809" y="2235308"/>
                </a:cubicBezTo>
                <a:cubicBezTo>
                  <a:pt x="659074" y="2180982"/>
                  <a:pt x="616298" y="1993085"/>
                  <a:pt x="435450" y="1886949"/>
                </a:cubicBezTo>
                <a:cubicBezTo>
                  <a:pt x="254602" y="1780813"/>
                  <a:pt x="218257" y="1586427"/>
                  <a:pt x="0" y="1451499"/>
                </a:cubicBezTo>
                <a:close/>
              </a:path>
            </a:pathLst>
          </a:custGeom>
          <a:solidFill>
            <a:schemeClr val="accent6">
              <a:lumMod val="40000"/>
              <a:lumOff val="60000"/>
            </a:schemeClr>
          </a:solidFill>
          <a:ln>
            <a:extLst>
              <a:ext uri="{C807C97D-BFC1-408E-A445-0C87EB9F89A2}">
                <ask:lineSketchStyleProps xmlns:ask="http://schemas.microsoft.com/office/drawing/2018/sketchyshapes" sd="1068375969">
                  <a:prstGeom prst="notchedRightArrow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800" b="1" dirty="0">
              <a:solidFill>
                <a:schemeClr val="bg2">
                  <a:lumMod val="25000"/>
                </a:schemeClr>
              </a:solidFill>
              <a:latin typeface="Bradley Hand ITC" panose="03070402050302030203" pitchFamily="66" charset="0"/>
              <a:cs typeface="Times New Roman" pitchFamily="18" charset="0"/>
            </a:endParaRPr>
          </a:p>
          <a:p>
            <a:pPr algn="ctr"/>
            <a:endParaRPr lang="en-US" sz="800" b="1" dirty="0">
              <a:solidFill>
                <a:schemeClr val="bg2">
                  <a:lumMod val="25000"/>
                </a:schemeClr>
              </a:solidFill>
              <a:latin typeface="Bradley Hand ITC" panose="03070402050302030203" pitchFamily="66" charset="0"/>
              <a:cs typeface="Times New Roman" pitchFamily="18" charset="0"/>
            </a:endParaRPr>
          </a:p>
          <a:p>
            <a:pPr algn="ctr"/>
            <a:r>
              <a:rPr lang="en-US" sz="6600" b="1" dirty="0">
                <a:solidFill>
                  <a:schemeClr val="bg2">
                    <a:lumMod val="25000"/>
                  </a:schemeClr>
                </a:solidFill>
                <a:latin typeface="Bradley Hand ITC" panose="03070402050302030203" pitchFamily="66" charset="0"/>
                <a:cs typeface="Times New Roman" pitchFamily="18" charset="0"/>
              </a:rPr>
              <a:t>John Singer Sargent</a:t>
            </a:r>
          </a:p>
          <a:p>
            <a:pPr algn="ctr"/>
            <a:r>
              <a:rPr lang="en-US" sz="6600" b="1" dirty="0">
                <a:solidFill>
                  <a:schemeClr val="bg2">
                    <a:lumMod val="25000"/>
                  </a:schemeClr>
                </a:solidFill>
                <a:latin typeface="Bradley Hand ITC" panose="03070402050302030203" pitchFamily="66" charset="0"/>
                <a:cs typeface="Times New Roman" pitchFamily="18" charset="0"/>
              </a:rPr>
              <a:t>1856-1925</a:t>
            </a:r>
            <a:endParaRPr lang="el-GR" sz="6600" b="1" dirty="0">
              <a:solidFill>
                <a:schemeClr val="bg2">
                  <a:lumMod val="25000"/>
                </a:schemeClr>
              </a:solidFill>
              <a:latin typeface="Bradley Hand ITC" panose="03070402050302030203" pitchFamily="66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7210436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95000"/>
            <a:lumOff val="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picture containing text, person, posing, dress&#10;&#10;Description automatically generated">
            <a:extLst>
              <a:ext uri="{FF2B5EF4-FFF2-40B4-BE49-F238E27FC236}">
                <a16:creationId xmlns:a16="http://schemas.microsoft.com/office/drawing/2014/main" id="{CC85DD39-1A2B-6992-EE1F-4FF06800320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85590"/>
            <a:ext cx="10487025" cy="6486820"/>
          </a:xfrm>
          <a:prstGeom prst="rect">
            <a:avLst/>
          </a:prstGeom>
        </p:spPr>
      </p:pic>
      <p:sp>
        <p:nvSpPr>
          <p:cNvPr id="7" name="Title 6">
            <a:extLst>
              <a:ext uri="{FF2B5EF4-FFF2-40B4-BE49-F238E27FC236}">
                <a16:creationId xmlns:a16="http://schemas.microsoft.com/office/drawing/2014/main" id="{1D895844-FEE5-708F-A5B4-EA8F97A3D9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363201" y="365125"/>
            <a:ext cx="1828800" cy="1325563"/>
          </a:xfrm>
        </p:spPr>
        <p:txBody>
          <a:bodyPr>
            <a:normAutofit fontScale="90000"/>
          </a:bodyPr>
          <a:lstStyle/>
          <a:p>
            <a:pPr algn="ctr"/>
            <a:br>
              <a:rPr lang="en-US" sz="2000" dirty="0">
                <a:latin typeface="Bradley Hand ITC" panose="03070402050302030203" pitchFamily="66" charset="0"/>
              </a:rPr>
            </a:br>
            <a:br>
              <a:rPr lang="en-US" sz="2000" dirty="0">
                <a:latin typeface="Bradley Hand ITC" panose="03070402050302030203" pitchFamily="66" charset="0"/>
              </a:rPr>
            </a:br>
            <a:br>
              <a:rPr lang="en-US" sz="2000" dirty="0">
                <a:latin typeface="Bradley Hand ITC" panose="03070402050302030203" pitchFamily="66" charset="0"/>
              </a:rPr>
            </a:br>
            <a:br>
              <a:rPr lang="en-US" sz="2000" dirty="0">
                <a:latin typeface="Bradley Hand ITC" panose="03070402050302030203" pitchFamily="66" charset="0"/>
              </a:rPr>
            </a:br>
            <a:br>
              <a:rPr lang="en-US" sz="2000" dirty="0">
                <a:latin typeface="Bradley Hand ITC" panose="03070402050302030203" pitchFamily="66" charset="0"/>
              </a:rPr>
            </a:br>
            <a:br>
              <a:rPr lang="en-US" sz="2000" dirty="0">
                <a:latin typeface="Bradley Hand ITC" panose="03070402050302030203" pitchFamily="66" charset="0"/>
              </a:rPr>
            </a:br>
            <a:br>
              <a:rPr lang="en-US" sz="2000" dirty="0">
                <a:latin typeface="Bradley Hand ITC" panose="03070402050302030203" pitchFamily="66" charset="0"/>
              </a:rPr>
            </a:br>
            <a:br>
              <a:rPr lang="en-US" sz="2000" dirty="0">
                <a:latin typeface="Bradley Hand ITC" panose="03070402050302030203" pitchFamily="66" charset="0"/>
              </a:rPr>
            </a:br>
            <a:br>
              <a:rPr lang="en-US" sz="2000" dirty="0">
                <a:latin typeface="Bradley Hand ITC" panose="03070402050302030203" pitchFamily="66" charset="0"/>
              </a:rPr>
            </a:br>
            <a:br>
              <a:rPr lang="en-US" sz="2000" dirty="0">
                <a:latin typeface="Bradley Hand ITC" panose="03070402050302030203" pitchFamily="66" charset="0"/>
              </a:rPr>
            </a:br>
            <a:br>
              <a:rPr lang="en-US" sz="2000" dirty="0">
                <a:latin typeface="Bradley Hand ITC" panose="03070402050302030203" pitchFamily="66" charset="0"/>
              </a:rPr>
            </a:br>
            <a:br>
              <a:rPr lang="en-US" sz="2000" dirty="0">
                <a:latin typeface="Bradley Hand ITC" panose="03070402050302030203" pitchFamily="66" charset="0"/>
              </a:rPr>
            </a:br>
            <a:br>
              <a:rPr lang="en-US" sz="2000" dirty="0">
                <a:latin typeface="Bradley Hand ITC" panose="03070402050302030203" pitchFamily="66" charset="0"/>
              </a:rPr>
            </a:br>
            <a:br>
              <a:rPr lang="en-US" sz="2000" dirty="0">
                <a:latin typeface="Bradley Hand ITC" panose="03070402050302030203" pitchFamily="66" charset="0"/>
              </a:rPr>
            </a:br>
            <a:br>
              <a:rPr lang="en-US" sz="2000" dirty="0">
                <a:latin typeface="Bradley Hand ITC" panose="03070402050302030203" pitchFamily="66" charset="0"/>
              </a:rPr>
            </a:br>
            <a:br>
              <a:rPr lang="en-US" sz="2000" dirty="0">
                <a:latin typeface="Bradley Hand ITC" panose="03070402050302030203" pitchFamily="66" charset="0"/>
              </a:rPr>
            </a:br>
            <a:br>
              <a:rPr lang="en-US" sz="2000" dirty="0">
                <a:latin typeface="Bradley Hand ITC" panose="03070402050302030203" pitchFamily="66" charset="0"/>
              </a:rPr>
            </a:br>
            <a:br>
              <a:rPr lang="en-US" sz="2000" dirty="0">
                <a:latin typeface="Bradley Hand ITC" panose="03070402050302030203" pitchFamily="66" charset="0"/>
              </a:rPr>
            </a:br>
            <a:br>
              <a:rPr lang="en-US" sz="2000" dirty="0">
                <a:latin typeface="Bradley Hand ITC" panose="03070402050302030203" pitchFamily="66" charset="0"/>
              </a:rPr>
            </a:br>
            <a:br>
              <a:rPr lang="en-US" sz="2000" dirty="0">
                <a:latin typeface="Bradley Hand ITC" panose="03070402050302030203" pitchFamily="66" charset="0"/>
              </a:rPr>
            </a:br>
            <a:br>
              <a:rPr lang="en-US" sz="2000" dirty="0">
                <a:latin typeface="Bradley Hand ITC" panose="03070402050302030203" pitchFamily="66" charset="0"/>
              </a:rPr>
            </a:br>
            <a:br>
              <a:rPr lang="en-US" sz="2000" dirty="0">
                <a:latin typeface="Bradley Hand ITC" panose="03070402050302030203" pitchFamily="66" charset="0"/>
              </a:rPr>
            </a:br>
            <a:br>
              <a:rPr lang="en-US" sz="2000" dirty="0">
                <a:latin typeface="Bradley Hand ITC" panose="03070402050302030203" pitchFamily="66" charset="0"/>
              </a:rPr>
            </a:br>
            <a:br>
              <a:rPr lang="en-US" sz="2000" dirty="0">
                <a:latin typeface="Bradley Hand ITC" panose="03070402050302030203" pitchFamily="66" charset="0"/>
              </a:rPr>
            </a:br>
            <a:br>
              <a:rPr lang="en-US" sz="2000" dirty="0">
                <a:latin typeface="Bradley Hand ITC" panose="03070402050302030203" pitchFamily="66" charset="0"/>
              </a:rPr>
            </a:br>
            <a:r>
              <a:rPr lang="en-US" sz="2400" b="1" dirty="0">
                <a:solidFill>
                  <a:schemeClr val="bg1">
                    <a:lumMod val="95000"/>
                  </a:schemeClr>
                </a:solidFill>
                <a:latin typeface="Bradley Hand ITC" panose="03070402050302030203" pitchFamily="66" charset="0"/>
              </a:rPr>
              <a:t>La </a:t>
            </a:r>
            <a:r>
              <a:rPr lang="en-US" sz="2400" b="1" dirty="0" err="1">
                <a:solidFill>
                  <a:schemeClr val="bg1">
                    <a:lumMod val="95000"/>
                  </a:schemeClr>
                </a:solidFill>
                <a:latin typeface="Bradley Hand ITC" panose="03070402050302030203" pitchFamily="66" charset="0"/>
              </a:rPr>
              <a:t>Carmencita</a:t>
            </a:r>
            <a:r>
              <a:rPr lang="en-US" sz="2400" b="1" dirty="0">
                <a:solidFill>
                  <a:schemeClr val="bg1">
                    <a:lumMod val="95000"/>
                  </a:schemeClr>
                </a:solidFill>
                <a:latin typeface="Bradley Hand ITC" panose="03070402050302030203" pitchFamily="66" charset="0"/>
              </a:rPr>
              <a:t> (and detail), 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Bradley Hand ITC" panose="03070402050302030203" pitchFamily="66" charset="0"/>
              </a:rPr>
              <a:t>c. 1890, oil on Canvas, 229,0 x 140,0 cm,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Bradley Hand ITC" panose="03070402050302030203" pitchFamily="66" charset="0"/>
              </a:rPr>
              <a:t>Musée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Bradley Hand ITC" panose="03070402050302030203" pitchFamily="66" charset="0"/>
              </a:rPr>
              <a:t> d’Orsay, Paris, France</a:t>
            </a:r>
            <a:br>
              <a:rPr lang="en-US" sz="2400" dirty="0">
                <a:solidFill>
                  <a:schemeClr val="bg1">
                    <a:lumMod val="95000"/>
                  </a:schemeClr>
                </a:solidFill>
                <a:latin typeface="Bradley Hand ITC" panose="03070402050302030203" pitchFamily="66" charset="0"/>
              </a:rPr>
            </a:br>
            <a:r>
              <a:rPr lang="en-US" sz="1600" dirty="0">
                <a:latin typeface="Bradley Hand ITC" panose="03070402050302030203" pitchFamily="66" charset="0"/>
                <a:hlinkClick r:id="rId3"/>
              </a:rPr>
              <a:t>https://www.musee-orsay.fr/en/artworks/la-carmencita-9161</a:t>
            </a:r>
            <a:r>
              <a:rPr lang="en-US" sz="1600" dirty="0">
                <a:latin typeface="Bradley Hand ITC" panose="03070402050302030203" pitchFamily="66" charset="0"/>
              </a:rPr>
              <a:t> </a:t>
            </a:r>
            <a:r>
              <a:rPr lang="en-US" sz="1600" dirty="0">
                <a:solidFill>
                  <a:schemeClr val="bg1">
                    <a:lumMod val="95000"/>
                  </a:schemeClr>
                </a:solidFill>
                <a:latin typeface="Bradley Hand ITC" panose="03070402050302030203" pitchFamily="66" charset="0"/>
              </a:rPr>
              <a:t>and</a:t>
            </a:r>
            <a:r>
              <a:rPr lang="en-US" sz="1600" dirty="0">
                <a:solidFill>
                  <a:schemeClr val="accent4">
                    <a:lumMod val="20000"/>
                    <a:lumOff val="80000"/>
                  </a:schemeClr>
                </a:solidFill>
                <a:latin typeface="Bradley Hand ITC" panose="03070402050302030203" pitchFamily="66" charset="0"/>
              </a:rPr>
              <a:t> </a:t>
            </a:r>
            <a:r>
              <a:rPr lang="en-US" sz="1600" dirty="0">
                <a:latin typeface="Bradley Hand ITC" panose="03070402050302030203" pitchFamily="66" charset="0"/>
                <a:hlinkClick r:id="rId4"/>
              </a:rPr>
              <a:t>https://www.facebook.com/artic/photos/pcb.10156398108568150/10156398121923150/?type=3&amp;eid=ARAJqnf0ffscPXNE5DuZvOr1KSTg38J0yvdUPccBTitulGvhVU0Wpt-1YLwxNsNS_whsdRXHa7EE0-w9</a:t>
            </a:r>
            <a:r>
              <a:rPr lang="en-US" sz="1600" dirty="0">
                <a:latin typeface="Bradley Hand ITC" panose="03070402050302030203" pitchFamily="66" charset="0"/>
              </a:rPr>
              <a:t> </a:t>
            </a:r>
            <a:br>
              <a:rPr lang="en-US" sz="1600" dirty="0">
                <a:latin typeface="Bradley Hand ITC" panose="03070402050302030203" pitchFamily="66" charset="0"/>
              </a:rPr>
            </a:br>
            <a:br>
              <a:rPr lang="en-US" sz="1600" dirty="0">
                <a:latin typeface="Bradley Hand ITC" panose="03070402050302030203" pitchFamily="66" charset="0"/>
              </a:rPr>
            </a:br>
            <a:br>
              <a:rPr lang="en-US" sz="1600" dirty="0">
                <a:latin typeface="Bradley Hand ITC" panose="03070402050302030203" pitchFamily="66" charset="0"/>
              </a:rPr>
            </a:br>
            <a:br>
              <a:rPr lang="en-US" sz="1600" dirty="0">
                <a:latin typeface="Bradley Hand ITC" panose="03070402050302030203" pitchFamily="66" charset="0"/>
              </a:rPr>
            </a:br>
            <a:br>
              <a:rPr lang="en-US" sz="1600" dirty="0">
                <a:latin typeface="Bradley Hand ITC" panose="03070402050302030203" pitchFamily="66" charset="0"/>
              </a:rPr>
            </a:br>
            <a:br>
              <a:rPr lang="en-US" sz="1600" dirty="0">
                <a:latin typeface="Bradley Hand ITC" panose="03070402050302030203" pitchFamily="66" charset="0"/>
              </a:rPr>
            </a:br>
            <a:r>
              <a:rPr lang="en-US" sz="1600" dirty="0">
                <a:latin typeface="Bradley Hand ITC" panose="03070402050302030203" pitchFamily="66" charset="0"/>
              </a:rPr>
              <a:t>  </a:t>
            </a:r>
            <a:br>
              <a:rPr lang="en-US" sz="2000" dirty="0">
                <a:latin typeface="Bradley Hand ITC" panose="03070402050302030203" pitchFamily="66" charset="0"/>
              </a:rPr>
            </a:br>
            <a:endParaRPr lang="en-US" sz="2000" dirty="0">
              <a:latin typeface="Bradley Hand ITC" panose="03070402050302030203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5174140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95000"/>
            <a:lumOff val="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1"/>
          <p:cNvSpPr>
            <a:spLocks noGrp="1"/>
          </p:cNvSpPr>
          <p:nvPr>
            <p:ph type="title"/>
          </p:nvPr>
        </p:nvSpPr>
        <p:spPr>
          <a:xfrm>
            <a:off x="7242969" y="1849120"/>
            <a:ext cx="4267199" cy="4875530"/>
          </a:xfrm>
        </p:spPr>
        <p:txBody>
          <a:bodyPr>
            <a:normAutofit/>
          </a:bodyPr>
          <a:lstStyle/>
          <a:p>
            <a:pPr algn="ctr"/>
            <a:br>
              <a:rPr lang="en-US" altLang="en-US" sz="2000" b="1" dirty="0"/>
            </a:br>
            <a:br>
              <a:rPr lang="en-US" altLang="en-US" sz="2000" b="1" dirty="0"/>
            </a:br>
            <a:br>
              <a:rPr lang="en-US" altLang="en-US" sz="2000" b="1" dirty="0"/>
            </a:br>
            <a:br>
              <a:rPr lang="en-US" altLang="en-US" sz="2000" b="1" dirty="0"/>
            </a:br>
            <a:br>
              <a:rPr lang="en-US" altLang="en-US" sz="2000" b="1" dirty="0"/>
            </a:br>
            <a:br>
              <a:rPr lang="en-US" altLang="en-US" sz="2700" b="1" dirty="0">
                <a:solidFill>
                  <a:schemeClr val="bg1">
                    <a:lumMod val="95000"/>
                  </a:schemeClr>
                </a:solidFill>
                <a:latin typeface="Bradley Hand ITC" panose="03070402050302030203" pitchFamily="66" charset="0"/>
              </a:rPr>
            </a:br>
            <a:r>
              <a:rPr lang="en-US" altLang="en-US" sz="2400" b="1" dirty="0">
                <a:solidFill>
                  <a:schemeClr val="bg1">
                    <a:lumMod val="95000"/>
                  </a:schemeClr>
                </a:solidFill>
                <a:latin typeface="Bradley Hand ITC" panose="03070402050302030203" pitchFamily="66" charset="0"/>
              </a:rPr>
              <a:t>The Daughters of Edward Darley Boit, </a:t>
            </a:r>
            <a:r>
              <a:rPr lang="en-US" altLang="en-US" sz="2400" dirty="0">
                <a:solidFill>
                  <a:schemeClr val="bg1">
                    <a:lumMod val="95000"/>
                  </a:schemeClr>
                </a:solidFill>
                <a:latin typeface="Bradley Hand ITC" panose="03070402050302030203" pitchFamily="66" charset="0"/>
              </a:rPr>
              <a:t>1882, oil on canvas, 222.5 cm × 222.5</a:t>
            </a:r>
            <a:br>
              <a:rPr lang="en-US" altLang="en-US" sz="2400" dirty="0">
                <a:solidFill>
                  <a:schemeClr val="bg1">
                    <a:lumMod val="95000"/>
                  </a:schemeClr>
                </a:solidFill>
                <a:latin typeface="Bradley Hand ITC" panose="03070402050302030203" pitchFamily="66" charset="0"/>
              </a:rPr>
            </a:br>
            <a:r>
              <a:rPr lang="en-US" altLang="en-US" sz="2400" dirty="0">
                <a:solidFill>
                  <a:schemeClr val="bg1">
                    <a:lumMod val="95000"/>
                  </a:schemeClr>
                </a:solidFill>
                <a:latin typeface="Bradley Hand ITC" panose="03070402050302030203" pitchFamily="66" charset="0"/>
              </a:rPr>
              <a:t>cm, MFA, Boston, USA</a:t>
            </a:r>
            <a:br>
              <a:rPr lang="en-US" altLang="en-US" sz="2400" dirty="0">
                <a:solidFill>
                  <a:schemeClr val="bg1">
                    <a:lumMod val="95000"/>
                  </a:schemeClr>
                </a:solidFill>
                <a:latin typeface="Bradley Hand ITC" panose="03070402050302030203" pitchFamily="66" charset="0"/>
              </a:rPr>
            </a:br>
            <a:r>
              <a:rPr lang="en-US" altLang="en-US" sz="1400" dirty="0">
                <a:solidFill>
                  <a:schemeClr val="bg1">
                    <a:lumMod val="95000"/>
                  </a:schemeClr>
                </a:solidFill>
                <a:latin typeface="Bradley Hand ITC" panose="03070402050302030203" pitchFamily="66" charset="0"/>
                <a:hlinkClick r:id="rId2"/>
              </a:rPr>
              <a:t>https://en.wikipedia.org/wiki/The_Daughters_of_Edward_Darley_Boit</a:t>
            </a:r>
            <a:r>
              <a:rPr lang="en-US" altLang="en-US" sz="1400" dirty="0">
                <a:solidFill>
                  <a:schemeClr val="bg1">
                    <a:lumMod val="95000"/>
                  </a:schemeClr>
                </a:solidFill>
                <a:latin typeface="Bradley Hand ITC" panose="03070402050302030203" pitchFamily="66" charset="0"/>
              </a:rPr>
              <a:t> </a:t>
            </a:r>
            <a:br>
              <a:rPr lang="en-US" altLang="en-US" sz="2000" dirty="0"/>
            </a:br>
            <a:br>
              <a:rPr lang="en-US" altLang="en-US" sz="2000" dirty="0"/>
            </a:br>
            <a:br>
              <a:rPr lang="en-US" altLang="en-US" sz="2000" dirty="0"/>
            </a:br>
            <a:br>
              <a:rPr lang="en-US" altLang="en-US" sz="2000" dirty="0"/>
            </a:br>
            <a:endParaRPr lang="en-US" altLang="en-US" sz="2000" dirty="0"/>
          </a:p>
        </p:txBody>
      </p:sp>
      <p:pic>
        <p:nvPicPr>
          <p:cNvPr id="10243" name="Picture 2" descr="File:The Daughters of Edward Darley Boit, John Singer Sargent, 1882 (unfree frame crop)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1832" y="142875"/>
            <a:ext cx="6561137" cy="6572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9854398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95000"/>
            <a:lumOff val="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1"/>
          <p:cNvSpPr>
            <a:spLocks noGrp="1"/>
          </p:cNvSpPr>
          <p:nvPr>
            <p:ph type="title"/>
          </p:nvPr>
        </p:nvSpPr>
        <p:spPr>
          <a:xfrm>
            <a:off x="0" y="1473199"/>
            <a:ext cx="3344862" cy="5222301"/>
          </a:xfrm>
        </p:spPr>
        <p:txBody>
          <a:bodyPr>
            <a:normAutofit/>
          </a:bodyPr>
          <a:lstStyle/>
          <a:p>
            <a:pPr algn="ctr"/>
            <a:br>
              <a:rPr lang="en-US" altLang="en-US" sz="2000" b="1" dirty="0"/>
            </a:br>
            <a:br>
              <a:rPr lang="en-US" altLang="en-US" sz="2000" b="1" dirty="0"/>
            </a:br>
            <a:br>
              <a:rPr lang="en-US" altLang="en-US" sz="2000" b="1" dirty="0"/>
            </a:br>
            <a:br>
              <a:rPr lang="en-US" altLang="en-US" sz="2000" b="1" dirty="0"/>
            </a:br>
            <a:r>
              <a:rPr lang="en-US" altLang="en-US" sz="2400" b="1" dirty="0">
                <a:solidFill>
                  <a:schemeClr val="bg1">
                    <a:lumMod val="95000"/>
                  </a:schemeClr>
                </a:solidFill>
                <a:latin typeface="Bradley Hand ITC" panose="03070402050302030203" pitchFamily="66" charset="0"/>
              </a:rPr>
              <a:t>John Singer Sargent in his Studio with the Portrait of Madame X, </a:t>
            </a:r>
            <a:r>
              <a:rPr lang="en-US" altLang="en-US" sz="2400" dirty="0">
                <a:solidFill>
                  <a:schemeClr val="bg1">
                    <a:lumMod val="95000"/>
                  </a:schemeClr>
                </a:solidFill>
                <a:latin typeface="Bradley Hand ITC" panose="03070402050302030203" pitchFamily="66" charset="0"/>
              </a:rPr>
              <a:t>1884, Archives of American Art, Smithsonian, Washington DC, USA</a:t>
            </a:r>
            <a:br>
              <a:rPr lang="en-US" altLang="en-US" sz="1400" dirty="0">
                <a:latin typeface="Bradley Hand ITC" panose="03070402050302030203" pitchFamily="66" charset="0"/>
              </a:rPr>
            </a:br>
            <a:r>
              <a:rPr lang="en-US" altLang="en-US" sz="1400" dirty="0">
                <a:latin typeface="Bradley Hand ITC" panose="03070402050302030203" pitchFamily="66" charset="0"/>
                <a:hlinkClick r:id="rId2"/>
              </a:rPr>
              <a:t>https://www.youtube.com/watch?v=RCSx3zw0eGY</a:t>
            </a:r>
            <a:br>
              <a:rPr lang="en-US" altLang="en-US" sz="1600" dirty="0">
                <a:latin typeface="Bradley Hand ITC" panose="03070402050302030203" pitchFamily="66" charset="0"/>
              </a:rPr>
            </a:br>
            <a:endParaRPr lang="en-US" altLang="en-US" sz="1600" b="1" dirty="0">
              <a:latin typeface="Bradley Hand ITC" panose="03070402050302030203" pitchFamily="66" charset="0"/>
            </a:endParaRPr>
          </a:p>
        </p:txBody>
      </p:sp>
      <p:pic>
        <p:nvPicPr>
          <p:cNvPr id="11267" name="Picture 2" descr="File:SargentParis1885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4862" y="162499"/>
            <a:ext cx="8643936" cy="65383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5581304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95000"/>
            <a:lumOff val="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le 1"/>
          <p:cNvSpPr>
            <a:spLocks noGrp="1"/>
          </p:cNvSpPr>
          <p:nvPr>
            <p:ph type="title"/>
          </p:nvPr>
        </p:nvSpPr>
        <p:spPr>
          <a:xfrm>
            <a:off x="4571999" y="365125"/>
            <a:ext cx="6796315" cy="1325563"/>
          </a:xfrm>
        </p:spPr>
        <p:txBody>
          <a:bodyPr>
            <a:normAutofit fontScale="90000"/>
          </a:bodyPr>
          <a:lstStyle/>
          <a:p>
            <a:pPr algn="ctr"/>
            <a:br>
              <a:rPr lang="en-US" altLang="en-US" sz="2000" b="1" dirty="0"/>
            </a:br>
            <a:br>
              <a:rPr lang="en-US" altLang="en-US" sz="2000" b="1" dirty="0"/>
            </a:br>
            <a:br>
              <a:rPr lang="en-US" altLang="en-US" sz="2000" b="1" dirty="0"/>
            </a:br>
            <a:br>
              <a:rPr lang="en-US" altLang="en-US" sz="2000" b="1" dirty="0"/>
            </a:br>
            <a:br>
              <a:rPr lang="en-US" altLang="en-US" sz="2000" b="1" dirty="0"/>
            </a:br>
            <a:br>
              <a:rPr lang="en-US" altLang="en-US" sz="2000" b="1" dirty="0"/>
            </a:br>
            <a:r>
              <a:rPr lang="en-US" altLang="en-US" sz="2700" b="1" dirty="0">
                <a:solidFill>
                  <a:schemeClr val="bg1">
                    <a:lumMod val="95000"/>
                  </a:schemeClr>
                </a:solidFill>
                <a:latin typeface="Bradley Hand ITC" panose="03070402050302030203" pitchFamily="66" charset="0"/>
              </a:rPr>
              <a:t>Madame X (Madame Pierre Gautreau)</a:t>
            </a:r>
            <a:r>
              <a:rPr lang="en-US" altLang="en-US" sz="2700" dirty="0">
                <a:solidFill>
                  <a:schemeClr val="bg1">
                    <a:lumMod val="95000"/>
                  </a:schemeClr>
                </a:solidFill>
                <a:latin typeface="Bradley Hand ITC" panose="03070402050302030203" pitchFamily="66" charset="0"/>
              </a:rPr>
              <a:t>, 1883–84, oil on canvas,  208.6 x 109.9 cm, the MET, NY, USA</a:t>
            </a:r>
            <a:br>
              <a:rPr lang="en-US" altLang="en-US" sz="1400" dirty="0">
                <a:solidFill>
                  <a:schemeClr val="bg1">
                    <a:lumMod val="95000"/>
                  </a:schemeClr>
                </a:solidFill>
                <a:latin typeface="Bradley Hand ITC" panose="03070402050302030203" pitchFamily="66" charset="0"/>
              </a:rPr>
            </a:br>
            <a:r>
              <a:rPr lang="en-US" altLang="en-US" sz="1400" dirty="0">
                <a:solidFill>
                  <a:schemeClr val="bg1">
                    <a:lumMod val="95000"/>
                  </a:schemeClr>
                </a:solidFill>
                <a:latin typeface="Bradley Hand ITC" panose="03070402050302030203" pitchFamily="66" charset="0"/>
                <a:hlinkClick r:id="rId2"/>
              </a:rPr>
              <a:t>https://en.wikipedia.org/wiki/Portrait_of_Madame_X</a:t>
            </a:r>
            <a:r>
              <a:rPr lang="en-US" altLang="en-US" sz="1400" dirty="0">
                <a:solidFill>
                  <a:schemeClr val="bg1">
                    <a:lumMod val="95000"/>
                  </a:schemeClr>
                </a:solidFill>
                <a:latin typeface="Bradley Hand ITC" panose="03070402050302030203" pitchFamily="66" charset="0"/>
              </a:rPr>
              <a:t> </a:t>
            </a:r>
            <a:br>
              <a:rPr lang="en-US" altLang="en-US" sz="2700" dirty="0">
                <a:solidFill>
                  <a:schemeClr val="bg1">
                    <a:lumMod val="95000"/>
                  </a:schemeClr>
                </a:solidFill>
                <a:latin typeface="Bradley Hand ITC" panose="03070402050302030203" pitchFamily="66" charset="0"/>
              </a:rPr>
            </a:br>
            <a:br>
              <a:rPr lang="en-US" altLang="en-US" sz="2700" dirty="0">
                <a:solidFill>
                  <a:schemeClr val="bg1">
                    <a:lumMod val="95000"/>
                  </a:schemeClr>
                </a:solidFill>
                <a:latin typeface="Bradley Hand ITC" panose="03070402050302030203" pitchFamily="66" charset="0"/>
              </a:rPr>
            </a:br>
            <a:br>
              <a:rPr lang="en-US" altLang="en-US" sz="2000" dirty="0"/>
            </a:br>
            <a:br>
              <a:rPr lang="en-US" altLang="en-US" sz="2000" dirty="0"/>
            </a:br>
            <a:br>
              <a:rPr lang="en-US" altLang="en-US" sz="2000" dirty="0"/>
            </a:br>
            <a:br>
              <a:rPr lang="en-US" altLang="en-US" sz="2000" dirty="0"/>
            </a:br>
            <a:br>
              <a:rPr lang="en-US" altLang="en-US" sz="2000" dirty="0"/>
            </a:br>
            <a:endParaRPr lang="en-US" altLang="en-US" sz="2000" b="1" dirty="0"/>
          </a:p>
        </p:txBody>
      </p:sp>
      <p:pic>
        <p:nvPicPr>
          <p:cNvPr id="12291" name="Picture 2" descr="http://www.metmuseum.org/toah/images/h2/h2_16.53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062" y="163514"/>
            <a:ext cx="3360737" cy="6542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2" name="Picture 4" descr="http://www.metmuseum.org/toah/images/hb/hb_16.53_av1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1831" y="1492074"/>
            <a:ext cx="6416649" cy="52135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4240586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95000"/>
            <a:lumOff val="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1"/>
          <p:cNvSpPr>
            <a:spLocks noGrp="1"/>
          </p:cNvSpPr>
          <p:nvPr>
            <p:ph type="title"/>
          </p:nvPr>
        </p:nvSpPr>
        <p:spPr>
          <a:xfrm>
            <a:off x="0" y="365125"/>
            <a:ext cx="12192000" cy="1325563"/>
          </a:xfrm>
        </p:spPr>
        <p:txBody>
          <a:bodyPr>
            <a:normAutofit fontScale="90000"/>
          </a:bodyPr>
          <a:lstStyle/>
          <a:p>
            <a:pPr algn="ctr"/>
            <a:br>
              <a:rPr lang="en-US" altLang="en-US" sz="2000" b="1" dirty="0"/>
            </a:br>
            <a:r>
              <a:rPr lang="en-US" altLang="en-US" sz="2700" b="1" dirty="0">
                <a:solidFill>
                  <a:schemeClr val="bg1">
                    <a:lumMod val="95000"/>
                  </a:schemeClr>
                </a:solidFill>
                <a:latin typeface="Bradley Hand ITC" panose="03070402050302030203" pitchFamily="66" charset="0"/>
              </a:rPr>
              <a:t>Madame Gautreau (Madame X),</a:t>
            </a:r>
            <a:r>
              <a:rPr lang="en-US" altLang="en-US" sz="2700" dirty="0">
                <a:solidFill>
                  <a:schemeClr val="bg1">
                    <a:lumMod val="95000"/>
                  </a:schemeClr>
                </a:solidFill>
                <a:latin typeface="Bradley Hand ITC" panose="03070402050302030203" pitchFamily="66" charset="0"/>
              </a:rPr>
              <a:t> 1883, drawing, watercolor and graphite on white wove paper, Harvard Art Museum/Fogg Museum</a:t>
            </a:r>
            <a:br>
              <a:rPr lang="en-US" altLang="en-US" sz="2700" dirty="0">
                <a:solidFill>
                  <a:schemeClr val="bg1">
                    <a:lumMod val="95000"/>
                  </a:schemeClr>
                </a:solidFill>
                <a:latin typeface="Bradley Hand ITC" panose="03070402050302030203" pitchFamily="66" charset="0"/>
              </a:rPr>
            </a:br>
            <a:r>
              <a:rPr lang="en-US" altLang="en-US" sz="2700" b="1" dirty="0">
                <a:solidFill>
                  <a:schemeClr val="bg1">
                    <a:lumMod val="95000"/>
                  </a:schemeClr>
                </a:solidFill>
                <a:latin typeface="Bradley Hand ITC" panose="03070402050302030203" pitchFamily="66" charset="0"/>
              </a:rPr>
              <a:t>Antonio de La Gandara, Portrait of </a:t>
            </a:r>
            <a:r>
              <a:rPr lang="en-US" altLang="en-US" sz="2700" b="1" dirty="0" err="1">
                <a:solidFill>
                  <a:schemeClr val="bg1">
                    <a:lumMod val="95000"/>
                  </a:schemeClr>
                </a:solidFill>
                <a:latin typeface="Bradley Hand ITC" panose="03070402050302030203" pitchFamily="66" charset="0"/>
              </a:rPr>
              <a:t>Mme</a:t>
            </a:r>
            <a:r>
              <a:rPr lang="en-US" altLang="en-US" sz="2700" b="1" dirty="0">
                <a:solidFill>
                  <a:schemeClr val="bg1">
                    <a:lumMod val="95000"/>
                  </a:schemeClr>
                </a:solidFill>
                <a:latin typeface="Bradley Hand ITC" panose="03070402050302030203" pitchFamily="66" charset="0"/>
              </a:rPr>
              <a:t> Pierre Gautreau,</a:t>
            </a:r>
            <a:r>
              <a:rPr lang="en-US" altLang="en-US" sz="2700" b="1" i="1" dirty="0">
                <a:solidFill>
                  <a:schemeClr val="bg1">
                    <a:lumMod val="95000"/>
                  </a:schemeClr>
                </a:solidFill>
                <a:latin typeface="Bradley Hand ITC" panose="03070402050302030203" pitchFamily="66" charset="0"/>
              </a:rPr>
              <a:t> </a:t>
            </a:r>
            <a:r>
              <a:rPr lang="en-US" altLang="en-US" sz="2700" dirty="0">
                <a:solidFill>
                  <a:schemeClr val="bg1">
                    <a:lumMod val="95000"/>
                  </a:schemeClr>
                </a:solidFill>
                <a:latin typeface="Bradley Hand ITC" panose="03070402050302030203" pitchFamily="66" charset="0"/>
              </a:rPr>
              <a:t>1898, Gibbes Museum of Art, GA</a:t>
            </a:r>
            <a:br>
              <a:rPr lang="en-US" altLang="en-US" sz="2700" dirty="0">
                <a:solidFill>
                  <a:schemeClr val="bg1">
                    <a:lumMod val="95000"/>
                  </a:schemeClr>
                </a:solidFill>
                <a:latin typeface="Bradley Hand ITC" panose="03070402050302030203" pitchFamily="66" charset="0"/>
              </a:rPr>
            </a:br>
            <a:r>
              <a:rPr lang="en-US" altLang="en-US" sz="2700" b="1" dirty="0">
                <a:solidFill>
                  <a:schemeClr val="bg1">
                    <a:lumMod val="95000"/>
                  </a:schemeClr>
                </a:solidFill>
                <a:latin typeface="Bradley Hand ITC" panose="03070402050302030203" pitchFamily="66" charset="0"/>
              </a:rPr>
              <a:t>Gustave Courtois, Portrait of </a:t>
            </a:r>
            <a:r>
              <a:rPr lang="en-US" altLang="en-US" sz="2700" b="1" dirty="0" err="1">
                <a:solidFill>
                  <a:schemeClr val="bg1">
                    <a:lumMod val="95000"/>
                  </a:schemeClr>
                </a:solidFill>
                <a:latin typeface="Bradley Hand ITC" panose="03070402050302030203" pitchFamily="66" charset="0"/>
              </a:rPr>
              <a:t>Mme</a:t>
            </a:r>
            <a:r>
              <a:rPr lang="en-US" altLang="en-US" sz="2700" b="1" dirty="0">
                <a:solidFill>
                  <a:schemeClr val="bg1">
                    <a:lumMod val="95000"/>
                  </a:schemeClr>
                </a:solidFill>
                <a:latin typeface="Bradley Hand ITC" panose="03070402050302030203" pitchFamily="66" charset="0"/>
              </a:rPr>
              <a:t> Pierre Gautreau, </a:t>
            </a:r>
            <a:r>
              <a:rPr lang="en-US" altLang="en-US" sz="2700" dirty="0">
                <a:solidFill>
                  <a:schemeClr val="bg1">
                    <a:lumMod val="95000"/>
                  </a:schemeClr>
                </a:solidFill>
                <a:latin typeface="Bradley Hand ITC" panose="03070402050302030203" pitchFamily="66" charset="0"/>
              </a:rPr>
              <a:t>1891, unknown owner</a:t>
            </a:r>
            <a:br>
              <a:rPr lang="en-US" altLang="en-US" sz="1400" dirty="0">
                <a:solidFill>
                  <a:schemeClr val="bg1">
                    <a:lumMod val="95000"/>
                  </a:schemeClr>
                </a:solidFill>
                <a:latin typeface="Bradley Hand ITC" panose="03070402050302030203" pitchFamily="66" charset="0"/>
              </a:rPr>
            </a:br>
            <a:r>
              <a:rPr lang="en-US" altLang="en-US" sz="1400" dirty="0">
                <a:solidFill>
                  <a:schemeClr val="bg1">
                    <a:lumMod val="95000"/>
                  </a:schemeClr>
                </a:solidFill>
                <a:latin typeface="Bradley Hand ITC" panose="03070402050302030203" pitchFamily="66" charset="0"/>
                <a:hlinkClick r:id="rId2"/>
              </a:rPr>
              <a:t>https://en.wikipedia.org/wiki/Portrait_of_Madame_X</a:t>
            </a:r>
            <a:r>
              <a:rPr lang="en-US" altLang="en-US" sz="1400" dirty="0">
                <a:solidFill>
                  <a:schemeClr val="bg1">
                    <a:lumMod val="95000"/>
                  </a:schemeClr>
                </a:solidFill>
                <a:latin typeface="Bradley Hand ITC" panose="03070402050302030203" pitchFamily="66" charset="0"/>
              </a:rPr>
              <a:t> </a:t>
            </a:r>
            <a:br>
              <a:rPr lang="en-US" altLang="en-US" sz="2700" dirty="0">
                <a:solidFill>
                  <a:schemeClr val="bg1">
                    <a:lumMod val="95000"/>
                  </a:schemeClr>
                </a:solidFill>
                <a:latin typeface="Bradley Hand ITC" panose="03070402050302030203" pitchFamily="66" charset="0"/>
              </a:rPr>
            </a:br>
            <a:endParaRPr lang="en-US" altLang="en-US" sz="2700" b="1" dirty="0">
              <a:solidFill>
                <a:schemeClr val="bg1">
                  <a:lumMod val="95000"/>
                </a:schemeClr>
              </a:solidFill>
              <a:latin typeface="Bradley Hand ITC" panose="03070402050302030203" pitchFamily="66" charset="0"/>
            </a:endParaRPr>
          </a:p>
        </p:txBody>
      </p:sp>
      <p:pic>
        <p:nvPicPr>
          <p:cNvPr id="13315" name="Picture 4" descr="File:Madame Gautreau by John Singer Sargent circa 1883.jpe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68464" y="1828800"/>
            <a:ext cx="3495675" cy="487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6" name="Picture 6" descr="File:Antoniodelagandara- Madame Pierre Gautreau 1898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67325" y="1828800"/>
            <a:ext cx="2592388" cy="487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7" name="Picture 8" descr="File:Courtois Gautreau 1891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9876" y="1828800"/>
            <a:ext cx="2625725" cy="487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7464255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95000"/>
            <a:lumOff val="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66099C-63BE-E984-8849-822EF37264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2640" y="2743200"/>
            <a:ext cx="5440943" cy="4003040"/>
          </a:xfrm>
        </p:spPr>
        <p:txBody>
          <a:bodyPr>
            <a:noAutofit/>
          </a:bodyPr>
          <a:lstStyle/>
          <a:p>
            <a:pPr algn="ctr"/>
            <a:r>
              <a:rPr lang="en-US" sz="2400" b="1" dirty="0">
                <a:solidFill>
                  <a:schemeClr val="bg1">
                    <a:lumMod val="95000"/>
                  </a:schemeClr>
                </a:solidFill>
                <a:latin typeface="Bradley Hand ITC" panose="03070402050302030203" pitchFamily="66" charset="0"/>
              </a:rPr>
              <a:t>The Wyndham Sisters - Lady Elcho, Mrs. Adeane, and Mrs. Tennant, 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Bradley Hand ITC" panose="03070402050302030203" pitchFamily="66" charset="0"/>
              </a:rPr>
              <a:t>1899, oil on Canvas, 292.1 x 213.7 cm, Metropolitan Museum of Art, NY, USA </a:t>
            </a:r>
            <a:br>
              <a:rPr lang="en-US" sz="1400" dirty="0">
                <a:solidFill>
                  <a:schemeClr val="bg1">
                    <a:lumMod val="95000"/>
                  </a:schemeClr>
                </a:solidFill>
                <a:latin typeface="Bradley Hand ITC" panose="03070402050302030203" pitchFamily="66" charset="0"/>
              </a:rPr>
            </a:br>
            <a:r>
              <a:rPr lang="en-US" sz="1400" u="sng" dirty="0">
                <a:latin typeface="Bradley Hand ITC" panose="03070402050302030203" pitchFamily="66" charset="0"/>
                <a:hlinkClick r:id="rId2"/>
              </a:rPr>
              <a:t>https://commons.wikimedia.org/wiki/File:The_Wyndham_Sisters_-_Lady_Elcho,_Mrs._Adeane,_and_Mrs._Tenant.jpg</a:t>
            </a:r>
            <a:br>
              <a:rPr lang="el-GR" sz="1400" dirty="0"/>
            </a:br>
            <a:r>
              <a:rPr lang="en-US" sz="1400" dirty="0">
                <a:latin typeface="Bradley Hand ITC" panose="03070402050302030203" pitchFamily="66" charset="0"/>
              </a:rPr>
              <a:t> </a:t>
            </a:r>
            <a:br>
              <a:rPr lang="el-GR" sz="2400" dirty="0">
                <a:solidFill>
                  <a:schemeClr val="bg1">
                    <a:lumMod val="95000"/>
                  </a:schemeClr>
                </a:solidFill>
              </a:rPr>
            </a:br>
            <a:endParaRPr lang="el-GR" sz="2400" dirty="0">
              <a:solidFill>
                <a:schemeClr val="bg1">
                  <a:lumMod val="95000"/>
                </a:schemeClr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E65FDA8-A647-9319-0474-A61A1E77E84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3583" y="0"/>
            <a:ext cx="514577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746236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95000"/>
            <a:lumOff val="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1"/>
          <p:cNvSpPr>
            <a:spLocks noGrp="1"/>
          </p:cNvSpPr>
          <p:nvPr>
            <p:ph type="title"/>
          </p:nvPr>
        </p:nvSpPr>
        <p:spPr>
          <a:xfrm>
            <a:off x="133579" y="365125"/>
            <a:ext cx="11913816" cy="1325563"/>
          </a:xfrm>
        </p:spPr>
        <p:txBody>
          <a:bodyPr>
            <a:normAutofit fontScale="90000"/>
          </a:bodyPr>
          <a:lstStyle/>
          <a:p>
            <a:pPr algn="ctr"/>
            <a:br>
              <a:rPr lang="en-US" altLang="en-US" sz="2700" b="1" dirty="0">
                <a:solidFill>
                  <a:schemeClr val="bg1">
                    <a:lumMod val="95000"/>
                  </a:schemeClr>
                </a:solidFill>
                <a:latin typeface="Bradley Hand ITC" panose="03070402050302030203" pitchFamily="66" charset="0"/>
              </a:rPr>
            </a:br>
            <a:r>
              <a:rPr lang="en-US" altLang="en-US" sz="2700" b="1" dirty="0">
                <a:solidFill>
                  <a:schemeClr val="bg1">
                    <a:lumMod val="95000"/>
                  </a:schemeClr>
                </a:solidFill>
                <a:latin typeface="Bradley Hand ITC" panose="03070402050302030203" pitchFamily="66" charset="0"/>
              </a:rPr>
              <a:t>Rosina-Capri , </a:t>
            </a:r>
            <a:r>
              <a:rPr lang="en-US" altLang="en-US" sz="2700" dirty="0">
                <a:solidFill>
                  <a:schemeClr val="bg1">
                    <a:lumMod val="95000"/>
                  </a:schemeClr>
                </a:solidFill>
                <a:latin typeface="Bradley Hand ITC" panose="03070402050302030203" pitchFamily="66" charset="0"/>
              </a:rPr>
              <a:t>1878, oil on canvas, 19.7 x 25.5 in, Private collection</a:t>
            </a:r>
            <a:br>
              <a:rPr lang="en-US" altLang="en-US" sz="2700" dirty="0">
                <a:solidFill>
                  <a:schemeClr val="bg1">
                    <a:lumMod val="95000"/>
                  </a:schemeClr>
                </a:solidFill>
                <a:latin typeface="Bradley Hand ITC" panose="03070402050302030203" pitchFamily="66" charset="0"/>
              </a:rPr>
            </a:br>
            <a:r>
              <a:rPr lang="en-US" altLang="en-US" sz="2700" b="1" dirty="0">
                <a:solidFill>
                  <a:schemeClr val="bg1">
                    <a:lumMod val="95000"/>
                  </a:schemeClr>
                </a:solidFill>
                <a:latin typeface="Bradley Hand ITC" panose="03070402050302030203" pitchFamily="66" charset="0"/>
              </a:rPr>
              <a:t>Rosina Ferrara, Head of a Capri Girl,</a:t>
            </a:r>
            <a:r>
              <a:rPr lang="en-US" altLang="en-US" sz="2700" dirty="0">
                <a:solidFill>
                  <a:schemeClr val="bg1">
                    <a:lumMod val="95000"/>
                  </a:schemeClr>
                </a:solidFill>
                <a:latin typeface="Bradley Hand ITC" panose="03070402050302030203" pitchFamily="66" charset="0"/>
              </a:rPr>
              <a:t> about 1878, oil paint on canvas, Denver Art Museum</a:t>
            </a:r>
            <a:br>
              <a:rPr lang="en-US" altLang="en-US" sz="1400" dirty="0">
                <a:solidFill>
                  <a:schemeClr val="bg1">
                    <a:lumMod val="95000"/>
                  </a:schemeClr>
                </a:solidFill>
                <a:latin typeface="Bradley Hand ITC" panose="03070402050302030203" pitchFamily="66" charset="0"/>
              </a:rPr>
            </a:br>
            <a:r>
              <a:rPr lang="en-US" altLang="en-US" sz="1400" dirty="0">
                <a:solidFill>
                  <a:schemeClr val="bg1">
                    <a:lumMod val="95000"/>
                  </a:schemeClr>
                </a:solidFill>
                <a:latin typeface="Bradley Hand ITC" panose="03070402050302030203" pitchFamily="66" charset="0"/>
                <a:hlinkClick r:id="rId2"/>
              </a:rPr>
              <a:t>https://commons.wikimedia.org/wiki/File:John_Singer_Sargent_-_Rosina-Capri_(1878).jpg</a:t>
            </a:r>
            <a:r>
              <a:rPr lang="en-US" altLang="en-US" sz="1400" dirty="0">
                <a:solidFill>
                  <a:schemeClr val="bg1">
                    <a:lumMod val="95000"/>
                  </a:schemeClr>
                </a:solidFill>
                <a:latin typeface="Bradley Hand ITC" panose="03070402050302030203" pitchFamily="66" charset="0"/>
              </a:rPr>
              <a:t>  and </a:t>
            </a:r>
            <a:r>
              <a:rPr lang="en-US" altLang="en-US" sz="1400" dirty="0">
                <a:solidFill>
                  <a:schemeClr val="bg1">
                    <a:lumMod val="95000"/>
                  </a:schemeClr>
                </a:solidFill>
                <a:latin typeface="Bradley Hand ITC" panose="03070402050302030203" pitchFamily="66" charset="0"/>
                <a:hlinkClick r:id="rId3"/>
              </a:rPr>
              <a:t>https://www.facebook.com/groups/Italian.liberty/posts/4543818962336822/</a:t>
            </a:r>
            <a:r>
              <a:rPr lang="en-US" altLang="en-US" sz="1400" dirty="0">
                <a:solidFill>
                  <a:schemeClr val="bg1">
                    <a:lumMod val="95000"/>
                  </a:schemeClr>
                </a:solidFill>
                <a:latin typeface="Bradley Hand ITC" panose="03070402050302030203" pitchFamily="66" charset="0"/>
              </a:rPr>
              <a:t> </a:t>
            </a:r>
            <a:br>
              <a:rPr lang="en-US" altLang="en-US" sz="2700" dirty="0">
                <a:solidFill>
                  <a:schemeClr val="bg1">
                    <a:lumMod val="95000"/>
                  </a:schemeClr>
                </a:solidFill>
                <a:latin typeface="Bradley Hand ITC" panose="03070402050302030203" pitchFamily="66" charset="0"/>
              </a:rPr>
            </a:br>
            <a:br>
              <a:rPr lang="en-US" altLang="en-US" sz="2000" dirty="0"/>
            </a:br>
            <a:br>
              <a:rPr lang="en-US" altLang="en-US" sz="2000" dirty="0"/>
            </a:br>
            <a:r>
              <a:rPr lang="en-US" altLang="en-US" sz="2000" dirty="0"/>
              <a:t> </a:t>
            </a:r>
            <a:br>
              <a:rPr lang="en-US" altLang="en-US" sz="2000" dirty="0"/>
            </a:br>
            <a:endParaRPr lang="en-US" altLang="en-US" sz="2000" b="1" dirty="0"/>
          </a:p>
        </p:txBody>
      </p:sp>
      <p:pic>
        <p:nvPicPr>
          <p:cNvPr id="4" name="Picture 4" descr="http://artmodel.files.wordpress.com/2009/02/rosina_ferrara_capri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9624" y="1289523"/>
            <a:ext cx="4297771" cy="5423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0" name="Picture 2">
            <a:extLst>
              <a:ext uri="{FF2B5EF4-FFF2-40B4-BE49-F238E27FC236}">
                <a16:creationId xmlns:a16="http://schemas.microsoft.com/office/drawing/2014/main" id="{61563347-1E42-A700-861E-7C792848FF3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605" y="1549286"/>
            <a:ext cx="7475395" cy="51635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4727189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95000"/>
            <a:lumOff val="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tle 1"/>
          <p:cNvSpPr>
            <a:spLocks noGrp="1"/>
          </p:cNvSpPr>
          <p:nvPr>
            <p:ph type="title"/>
          </p:nvPr>
        </p:nvSpPr>
        <p:spPr>
          <a:xfrm>
            <a:off x="6024880" y="1473200"/>
            <a:ext cx="5963920" cy="5156200"/>
          </a:xfrm>
        </p:spPr>
        <p:txBody>
          <a:bodyPr>
            <a:normAutofit/>
          </a:bodyPr>
          <a:lstStyle/>
          <a:p>
            <a:pPr algn="ctr"/>
            <a:br>
              <a:rPr lang="en-US" altLang="en-US" sz="2000" b="1" dirty="0"/>
            </a:br>
            <a:br>
              <a:rPr lang="en-US" altLang="en-US" sz="2000" b="1" dirty="0"/>
            </a:br>
            <a:br>
              <a:rPr lang="en-US" altLang="en-US" sz="2000" b="1" dirty="0"/>
            </a:br>
            <a:br>
              <a:rPr lang="en-US" altLang="en-US" sz="2000" b="1" dirty="0"/>
            </a:br>
            <a:br>
              <a:rPr lang="en-US" altLang="en-US" sz="2000" b="1" dirty="0"/>
            </a:br>
            <a:br>
              <a:rPr lang="en-US" altLang="en-US" sz="2000" b="1" dirty="0"/>
            </a:br>
            <a:br>
              <a:rPr lang="en-US" altLang="en-US" sz="2000" b="1" dirty="0"/>
            </a:br>
            <a:r>
              <a:rPr lang="en-US" altLang="en-US" sz="2400" b="1" dirty="0">
                <a:solidFill>
                  <a:schemeClr val="bg1">
                    <a:lumMod val="95000"/>
                  </a:schemeClr>
                </a:solidFill>
                <a:latin typeface="Bradley Hand ITC" panose="03070402050302030203" pitchFamily="66" charset="0"/>
              </a:rPr>
              <a:t>Carnation, Lily, Lily, Rose</a:t>
            </a:r>
            <a:r>
              <a:rPr lang="en-US" altLang="en-US" sz="2400" dirty="0">
                <a:solidFill>
                  <a:schemeClr val="bg1">
                    <a:lumMod val="95000"/>
                  </a:schemeClr>
                </a:solidFill>
                <a:latin typeface="Bradley Hand ITC" panose="03070402050302030203" pitchFamily="66" charset="0"/>
              </a:rPr>
              <a:t>, </a:t>
            </a:r>
            <a:br>
              <a:rPr lang="en-US" altLang="en-US" sz="2400" dirty="0">
                <a:solidFill>
                  <a:schemeClr val="bg1">
                    <a:lumMod val="95000"/>
                  </a:schemeClr>
                </a:solidFill>
                <a:latin typeface="Bradley Hand ITC" panose="03070402050302030203" pitchFamily="66" charset="0"/>
              </a:rPr>
            </a:br>
            <a:r>
              <a:rPr lang="en-US" altLang="en-US" sz="2400" dirty="0">
                <a:solidFill>
                  <a:schemeClr val="bg1">
                    <a:lumMod val="95000"/>
                  </a:schemeClr>
                </a:solidFill>
                <a:latin typeface="Bradley Hand ITC" panose="03070402050302030203" pitchFamily="66" charset="0"/>
              </a:rPr>
              <a:t>1885-6, oil on canvas, </a:t>
            </a:r>
            <a:br>
              <a:rPr lang="en-US" altLang="en-US" sz="2400" dirty="0">
                <a:solidFill>
                  <a:schemeClr val="bg1">
                    <a:lumMod val="95000"/>
                  </a:schemeClr>
                </a:solidFill>
                <a:latin typeface="Bradley Hand ITC" panose="03070402050302030203" pitchFamily="66" charset="0"/>
              </a:rPr>
            </a:br>
            <a:r>
              <a:rPr lang="en-US" altLang="en-US" sz="2400" dirty="0">
                <a:solidFill>
                  <a:schemeClr val="bg1">
                    <a:lumMod val="95000"/>
                  </a:schemeClr>
                </a:solidFill>
                <a:latin typeface="Bradley Hand ITC" panose="03070402050302030203" pitchFamily="66" charset="0"/>
              </a:rPr>
              <a:t>1740 x 1537 mm, </a:t>
            </a:r>
            <a:br>
              <a:rPr lang="en-US" altLang="en-US" sz="2400" dirty="0">
                <a:solidFill>
                  <a:schemeClr val="bg1">
                    <a:lumMod val="95000"/>
                  </a:schemeClr>
                </a:solidFill>
                <a:latin typeface="Bradley Hand ITC" panose="03070402050302030203" pitchFamily="66" charset="0"/>
              </a:rPr>
            </a:br>
            <a:r>
              <a:rPr lang="en-US" altLang="en-US" sz="2400" dirty="0">
                <a:solidFill>
                  <a:schemeClr val="bg1">
                    <a:lumMod val="95000"/>
                  </a:schemeClr>
                </a:solidFill>
                <a:latin typeface="Bradley Hand ITC" panose="03070402050302030203" pitchFamily="66" charset="0"/>
              </a:rPr>
              <a:t>TATE Gallery, London, UK</a:t>
            </a:r>
            <a:br>
              <a:rPr lang="en-US" altLang="en-US" sz="1400" dirty="0">
                <a:solidFill>
                  <a:schemeClr val="bg1">
                    <a:lumMod val="95000"/>
                  </a:schemeClr>
                </a:solidFill>
                <a:latin typeface="Bradley Hand ITC" panose="03070402050302030203" pitchFamily="66" charset="0"/>
              </a:rPr>
            </a:br>
            <a:r>
              <a:rPr lang="en-US" altLang="en-US" sz="1400" dirty="0">
                <a:solidFill>
                  <a:schemeClr val="bg1">
                    <a:lumMod val="95000"/>
                  </a:schemeClr>
                </a:solidFill>
                <a:latin typeface="Bradley Hand ITC" panose="03070402050302030203" pitchFamily="66" charset="0"/>
                <a:hlinkClick r:id="rId2"/>
              </a:rPr>
              <a:t>https://www.tate.org.uk/art/artworks/sargent-carnation-lily-lily-rose-n01615</a:t>
            </a:r>
            <a:r>
              <a:rPr lang="en-US" altLang="en-US" sz="1400" dirty="0">
                <a:solidFill>
                  <a:schemeClr val="bg1">
                    <a:lumMod val="95000"/>
                  </a:schemeClr>
                </a:solidFill>
                <a:latin typeface="Bradley Hand ITC" panose="03070402050302030203" pitchFamily="66" charset="0"/>
              </a:rPr>
              <a:t> </a:t>
            </a:r>
            <a:br>
              <a:rPr lang="en-US" altLang="en-US" sz="2400" dirty="0">
                <a:solidFill>
                  <a:schemeClr val="bg1">
                    <a:lumMod val="95000"/>
                  </a:schemeClr>
                </a:solidFill>
                <a:latin typeface="Bradley Hand ITC" panose="03070402050302030203" pitchFamily="66" charset="0"/>
              </a:rPr>
            </a:br>
            <a:br>
              <a:rPr lang="en-US" altLang="en-US" sz="2400" dirty="0">
                <a:solidFill>
                  <a:schemeClr val="bg1">
                    <a:lumMod val="95000"/>
                  </a:schemeClr>
                </a:solidFill>
                <a:latin typeface="Bradley Hand ITC" panose="03070402050302030203" pitchFamily="66" charset="0"/>
              </a:rPr>
            </a:br>
            <a:br>
              <a:rPr lang="en-US" altLang="en-US" sz="2200" b="1" dirty="0"/>
            </a:br>
            <a:endParaRPr lang="en-US" altLang="en-US" sz="2200" b="1" dirty="0"/>
          </a:p>
        </p:txBody>
      </p:sp>
      <p:pic>
        <p:nvPicPr>
          <p:cNvPr id="20483" name="Picture 4" descr="John Singer Sargent, ‘Carnation, Lily, Lily, Rose’ 1885-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200" y="228600"/>
            <a:ext cx="5721350" cy="640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5215823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95000"/>
            <a:lumOff val="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tle 1"/>
          <p:cNvSpPr>
            <a:spLocks noGrp="1"/>
          </p:cNvSpPr>
          <p:nvPr>
            <p:ph type="title"/>
          </p:nvPr>
        </p:nvSpPr>
        <p:spPr>
          <a:xfrm>
            <a:off x="3015931" y="365124"/>
            <a:ext cx="3466149" cy="4450715"/>
          </a:xfrm>
        </p:spPr>
        <p:txBody>
          <a:bodyPr>
            <a:normAutofit fontScale="90000"/>
          </a:bodyPr>
          <a:lstStyle/>
          <a:p>
            <a:br>
              <a:rPr lang="en-US" altLang="en-US" sz="2000" b="1" dirty="0"/>
            </a:br>
            <a:br>
              <a:rPr lang="en-US" altLang="en-US" sz="2000" b="1" dirty="0"/>
            </a:br>
            <a:br>
              <a:rPr lang="en-US" altLang="en-US" sz="2000" b="1" dirty="0"/>
            </a:br>
            <a:br>
              <a:rPr lang="en-US" altLang="en-US" sz="2000" b="1" dirty="0"/>
            </a:br>
            <a:br>
              <a:rPr lang="en-US" altLang="en-US" sz="2000" b="1" dirty="0"/>
            </a:br>
            <a:br>
              <a:rPr lang="en-US" altLang="en-US" sz="2000" b="1" dirty="0"/>
            </a:br>
            <a:r>
              <a:rPr lang="en-US" altLang="en-US" sz="2700" b="1" dirty="0">
                <a:solidFill>
                  <a:schemeClr val="bg1">
                    <a:lumMod val="95000"/>
                  </a:schemeClr>
                </a:solidFill>
                <a:latin typeface="Bradley Hand ITC" panose="03070402050302030203" pitchFamily="66" charset="0"/>
              </a:rPr>
              <a:t>Isabella Stewart Gardner</a:t>
            </a:r>
            <a:r>
              <a:rPr lang="en-US" altLang="en-US" sz="2700" dirty="0">
                <a:solidFill>
                  <a:schemeClr val="bg1">
                    <a:lumMod val="95000"/>
                  </a:schemeClr>
                </a:solidFill>
                <a:latin typeface="Bradley Hand ITC" panose="03070402050302030203" pitchFamily="66" charset="0"/>
              </a:rPr>
              <a:t>, 1888, oil on canvas, </a:t>
            </a:r>
            <a:br>
              <a:rPr lang="en-US" altLang="en-US" sz="2700" dirty="0">
                <a:solidFill>
                  <a:schemeClr val="bg1">
                    <a:lumMod val="95000"/>
                  </a:schemeClr>
                </a:solidFill>
                <a:latin typeface="Bradley Hand ITC" panose="03070402050302030203" pitchFamily="66" charset="0"/>
              </a:rPr>
            </a:br>
            <a:r>
              <a:rPr lang="en-US" altLang="en-US" sz="2700" dirty="0">
                <a:solidFill>
                  <a:schemeClr val="bg1">
                    <a:lumMod val="95000"/>
                  </a:schemeClr>
                </a:solidFill>
                <a:latin typeface="Bradley Hand ITC" panose="03070402050302030203" pitchFamily="66" charset="0"/>
              </a:rPr>
              <a:t>190 x 81.2 cm, Isabella Stewart Gardner Museum, Boston, USA </a:t>
            </a:r>
            <a:br>
              <a:rPr lang="en-US" altLang="en-US" sz="1400" dirty="0">
                <a:solidFill>
                  <a:schemeClr val="bg1">
                    <a:lumMod val="95000"/>
                  </a:schemeClr>
                </a:solidFill>
                <a:latin typeface="Bradley Hand ITC" panose="03070402050302030203" pitchFamily="66" charset="0"/>
              </a:rPr>
            </a:br>
            <a:r>
              <a:rPr lang="en-US" altLang="en-US" sz="1400" dirty="0">
                <a:solidFill>
                  <a:schemeClr val="bg1">
                    <a:lumMod val="95000"/>
                  </a:schemeClr>
                </a:solidFill>
                <a:latin typeface="Bradley Hand ITC" panose="03070402050302030203" pitchFamily="66" charset="0"/>
                <a:hlinkClick r:id="rId2"/>
              </a:rPr>
              <a:t>https://www.gardnermuseum.org/experience/collection/10867</a:t>
            </a:r>
            <a:r>
              <a:rPr lang="en-US" altLang="en-US" sz="1400" dirty="0">
                <a:solidFill>
                  <a:schemeClr val="bg1">
                    <a:lumMod val="95000"/>
                  </a:schemeClr>
                </a:solidFill>
                <a:latin typeface="Bradley Hand ITC" panose="03070402050302030203" pitchFamily="66" charset="0"/>
              </a:rPr>
              <a:t> </a:t>
            </a:r>
            <a:br>
              <a:rPr lang="en-US" altLang="en-US" sz="2700" dirty="0">
                <a:solidFill>
                  <a:schemeClr val="bg1">
                    <a:lumMod val="95000"/>
                  </a:schemeClr>
                </a:solidFill>
                <a:latin typeface="Bradley Hand ITC" panose="03070402050302030203" pitchFamily="66" charset="0"/>
              </a:rPr>
            </a:br>
            <a:r>
              <a:rPr lang="en-US" altLang="en-US" sz="2700" b="1" dirty="0">
                <a:solidFill>
                  <a:schemeClr val="bg1">
                    <a:lumMod val="95000"/>
                  </a:schemeClr>
                </a:solidFill>
                <a:latin typeface="Bradley Hand ITC" panose="03070402050302030203" pitchFamily="66" charset="0"/>
              </a:rPr>
              <a:t> </a:t>
            </a:r>
            <a:r>
              <a:rPr lang="en-US" altLang="en-US" sz="2700" b="1" dirty="0" err="1">
                <a:solidFill>
                  <a:schemeClr val="bg1">
                    <a:lumMod val="95000"/>
                  </a:schemeClr>
                </a:solidFill>
                <a:latin typeface="Bradley Hand ITC" panose="03070402050302030203" pitchFamily="66" charset="0"/>
              </a:rPr>
              <a:t>Mrs</a:t>
            </a:r>
            <a:r>
              <a:rPr lang="en-US" altLang="en-US" sz="2700" b="1" dirty="0">
                <a:solidFill>
                  <a:schemeClr val="bg1">
                    <a:lumMod val="95000"/>
                  </a:schemeClr>
                </a:solidFill>
                <a:latin typeface="Bradley Hand ITC" panose="03070402050302030203" pitchFamily="66" charset="0"/>
              </a:rPr>
              <a:t> Gardner in White</a:t>
            </a:r>
            <a:r>
              <a:rPr lang="en-US" altLang="en-US" sz="2700" dirty="0">
                <a:solidFill>
                  <a:schemeClr val="bg1">
                    <a:lumMod val="95000"/>
                  </a:schemeClr>
                </a:solidFill>
                <a:latin typeface="Bradley Hand ITC" panose="03070402050302030203" pitchFamily="66" charset="0"/>
              </a:rPr>
              <a:t>, 1920, watercolor, Isabella Stewart Gardner Museum, Boston</a:t>
            </a:r>
            <a:br>
              <a:rPr lang="en-US" altLang="en-US" sz="1400" dirty="0">
                <a:solidFill>
                  <a:schemeClr val="bg1">
                    <a:lumMod val="95000"/>
                  </a:schemeClr>
                </a:solidFill>
                <a:latin typeface="Bradley Hand ITC" panose="03070402050302030203" pitchFamily="66" charset="0"/>
              </a:rPr>
            </a:br>
            <a:r>
              <a:rPr lang="en-US" altLang="en-US" sz="1400" dirty="0">
                <a:solidFill>
                  <a:schemeClr val="bg1">
                    <a:lumMod val="95000"/>
                  </a:schemeClr>
                </a:solidFill>
                <a:latin typeface="Bradley Hand ITC" panose="03070402050302030203" pitchFamily="66" charset="0"/>
                <a:hlinkClick r:id="rId3"/>
              </a:rPr>
              <a:t>https://www.gardnermuseum.org/experience/collection/10883</a:t>
            </a:r>
            <a:r>
              <a:rPr lang="en-US" altLang="en-US" sz="1400" dirty="0">
                <a:solidFill>
                  <a:schemeClr val="bg1">
                    <a:lumMod val="95000"/>
                  </a:schemeClr>
                </a:solidFill>
                <a:latin typeface="Bradley Hand ITC" panose="03070402050302030203" pitchFamily="66" charset="0"/>
              </a:rPr>
              <a:t> </a:t>
            </a:r>
            <a:br>
              <a:rPr lang="en-US" altLang="en-US" sz="2700" dirty="0">
                <a:solidFill>
                  <a:schemeClr val="bg1">
                    <a:lumMod val="95000"/>
                  </a:schemeClr>
                </a:solidFill>
                <a:latin typeface="Bradley Hand ITC" panose="03070402050302030203" pitchFamily="66" charset="0"/>
              </a:rPr>
            </a:br>
            <a:br>
              <a:rPr lang="en-US" altLang="en-US" sz="2000" dirty="0"/>
            </a:br>
            <a:br>
              <a:rPr lang="en-US" altLang="en-US" sz="2000" dirty="0"/>
            </a:br>
            <a:br>
              <a:rPr lang="en-US" altLang="en-US" sz="2000" dirty="0"/>
            </a:br>
            <a:br>
              <a:rPr lang="en-US" altLang="en-US" sz="2000" dirty="0"/>
            </a:br>
            <a:r>
              <a:rPr lang="en-US" altLang="en-US" sz="2000" dirty="0"/>
              <a:t>  </a:t>
            </a:r>
            <a:br>
              <a:rPr lang="en-US" altLang="en-US" sz="2000" dirty="0"/>
            </a:br>
            <a:br>
              <a:rPr lang="en-US" altLang="en-US" sz="2000" dirty="0"/>
            </a:br>
            <a:endParaRPr lang="en-US" altLang="en-US" sz="2000" b="1" dirty="0"/>
          </a:p>
        </p:txBody>
      </p:sp>
      <p:pic>
        <p:nvPicPr>
          <p:cNvPr id="21507" name="Picture 5" descr="File:Isabella Stewart Gardner (John Singer Sargent)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211" y="166688"/>
            <a:ext cx="2751137" cy="6538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08" name="Picture 8" descr="http://jssgallery.org/Paintings/Mrs_Gardner_in_White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2480" y="184140"/>
            <a:ext cx="4873309" cy="65214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09" name="Picture 10" descr="http://www.bostonmagazine.com/images/uploads/articles/0312_fea%281788%29.gardner%281788%29.1%281788%29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63360" y="3635375"/>
            <a:ext cx="1905000" cy="285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3406788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95000"/>
            <a:lumOff val="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7086600" cy="2205355"/>
          </a:xfrm>
        </p:spPr>
        <p:txBody>
          <a:bodyPr>
            <a:normAutofit fontScale="90000"/>
          </a:bodyPr>
          <a:lstStyle/>
          <a:p>
            <a:br>
              <a:rPr lang="en-US" altLang="en-US" sz="2400" b="1" dirty="0"/>
            </a:br>
            <a:br>
              <a:rPr lang="en-US" altLang="en-US" sz="2400" b="1" dirty="0"/>
            </a:br>
            <a:br>
              <a:rPr lang="en-US" altLang="en-US" sz="2400" b="1" dirty="0"/>
            </a:br>
            <a:br>
              <a:rPr lang="en-US" altLang="en-US" sz="2400" b="1" dirty="0"/>
            </a:br>
            <a:br>
              <a:rPr lang="en-US" altLang="en-US" sz="2400" b="1" dirty="0"/>
            </a:br>
            <a:br>
              <a:rPr lang="en-US" altLang="en-US" sz="2400" b="1" dirty="0"/>
            </a:br>
            <a:br>
              <a:rPr lang="en-US" altLang="en-US" sz="2400" b="1" dirty="0"/>
            </a:br>
            <a:br>
              <a:rPr lang="en-US" altLang="en-US" sz="2400" b="1" dirty="0"/>
            </a:br>
            <a:br>
              <a:rPr lang="en-US" altLang="en-US" sz="2400" b="1" dirty="0"/>
            </a:br>
            <a:r>
              <a:rPr lang="en-US" altLang="en-US" sz="2700" b="1" dirty="0">
                <a:solidFill>
                  <a:schemeClr val="bg1">
                    <a:lumMod val="95000"/>
                  </a:schemeClr>
                </a:solidFill>
                <a:latin typeface="Bradley Hand ITC" panose="03070402050302030203" pitchFamily="66" charset="0"/>
              </a:rPr>
              <a:t>John S. Sargent </a:t>
            </a:r>
            <a:r>
              <a:rPr lang="en-US" altLang="en-US" sz="2700" dirty="0">
                <a:solidFill>
                  <a:schemeClr val="bg1">
                    <a:lumMod val="95000"/>
                  </a:schemeClr>
                </a:solidFill>
                <a:latin typeface="Bradley Hand ITC" panose="03070402050302030203" pitchFamily="66" charset="0"/>
              </a:rPr>
              <a:t>by Max Beerbohm, 1872-1956,</a:t>
            </a:r>
            <a:br>
              <a:rPr lang="en-US" altLang="en-US" sz="2700" dirty="0">
                <a:solidFill>
                  <a:schemeClr val="bg1">
                    <a:lumMod val="95000"/>
                  </a:schemeClr>
                </a:solidFill>
                <a:latin typeface="Bradley Hand ITC" panose="03070402050302030203" pitchFamily="66" charset="0"/>
              </a:rPr>
            </a:br>
            <a:r>
              <a:rPr lang="en-US" altLang="en-US" sz="2700" dirty="0">
                <a:solidFill>
                  <a:schemeClr val="bg1">
                    <a:lumMod val="95000"/>
                  </a:schemeClr>
                </a:solidFill>
                <a:latin typeface="Bradley Hand ITC" panose="03070402050302030203" pitchFamily="66" charset="0"/>
              </a:rPr>
              <a:t>Tate Gallery, London Graphite </a:t>
            </a:r>
            <a:br>
              <a:rPr lang="en-US" altLang="en-US" sz="2700" dirty="0">
                <a:solidFill>
                  <a:schemeClr val="bg1">
                    <a:lumMod val="95000"/>
                  </a:schemeClr>
                </a:solidFill>
                <a:latin typeface="Bradley Hand ITC" panose="03070402050302030203" pitchFamily="66" charset="0"/>
              </a:rPr>
            </a:br>
            <a:r>
              <a:rPr lang="en-US" altLang="en-US" sz="2700" dirty="0">
                <a:solidFill>
                  <a:schemeClr val="bg1">
                    <a:lumMod val="95000"/>
                  </a:schemeClr>
                </a:solidFill>
                <a:latin typeface="Bradley Hand ITC" panose="03070402050302030203" pitchFamily="66" charset="0"/>
              </a:rPr>
              <a:t>and pen with wash, Friend of the JSS Gallery</a:t>
            </a:r>
            <a:br>
              <a:rPr lang="en-US" altLang="en-US" sz="1400" dirty="0">
                <a:solidFill>
                  <a:schemeClr val="bg1">
                    <a:lumMod val="95000"/>
                  </a:schemeClr>
                </a:solidFill>
                <a:latin typeface="Bradley Hand ITC" panose="03070402050302030203" pitchFamily="66" charset="0"/>
              </a:rPr>
            </a:br>
            <a:r>
              <a:rPr lang="en-US" altLang="en-US" sz="1400" dirty="0">
                <a:solidFill>
                  <a:schemeClr val="bg1">
                    <a:lumMod val="95000"/>
                  </a:schemeClr>
                </a:solidFill>
                <a:latin typeface="Bradley Hand ITC" panose="03070402050302030203" pitchFamily="66" charset="0"/>
                <a:hlinkClick r:id="rId2"/>
              </a:rPr>
              <a:t>https://www.jssgallery.org/Other_Artists/Max_Beerbohm/John_S_Sargent.htm</a:t>
            </a:r>
            <a:r>
              <a:rPr lang="en-US" altLang="en-US" sz="1400" dirty="0">
                <a:solidFill>
                  <a:schemeClr val="bg1">
                    <a:lumMod val="95000"/>
                  </a:schemeClr>
                </a:solidFill>
                <a:latin typeface="Bradley Hand ITC" panose="03070402050302030203" pitchFamily="66" charset="0"/>
              </a:rPr>
              <a:t> </a:t>
            </a:r>
            <a:br>
              <a:rPr lang="en-US" altLang="en-US" sz="2700" dirty="0">
                <a:solidFill>
                  <a:schemeClr val="bg1">
                    <a:lumMod val="95000"/>
                  </a:schemeClr>
                </a:solidFill>
                <a:latin typeface="Bradley Hand ITC" panose="03070402050302030203" pitchFamily="66" charset="0"/>
              </a:rPr>
            </a:br>
            <a:br>
              <a:rPr lang="en-US" altLang="en-US" sz="2700" dirty="0">
                <a:solidFill>
                  <a:schemeClr val="bg1">
                    <a:lumMod val="95000"/>
                  </a:schemeClr>
                </a:solidFill>
                <a:latin typeface="Bradley Hand ITC" panose="03070402050302030203" pitchFamily="66" charset="0"/>
              </a:rPr>
            </a:br>
            <a:r>
              <a:rPr lang="en-US" altLang="en-US" sz="2200" dirty="0">
                <a:solidFill>
                  <a:schemeClr val="bg1">
                    <a:lumMod val="95000"/>
                  </a:schemeClr>
                </a:solidFill>
                <a:latin typeface="Bradley Hand ITC" panose="03070402050302030203" pitchFamily="66" charset="0"/>
              </a:rPr>
              <a:t>  . . .I have been making friends, in a modest way, with Sargent whom I like particularly. He is incredibly </a:t>
            </a:r>
            <a:r>
              <a:rPr lang="en-US" altLang="en-US" sz="2200" dirty="0" err="1">
                <a:solidFill>
                  <a:schemeClr val="bg1">
                    <a:lumMod val="95000"/>
                  </a:schemeClr>
                </a:solidFill>
                <a:latin typeface="Bradley Hand ITC" panose="03070402050302030203" pitchFamily="66" charset="0"/>
              </a:rPr>
              <a:t>unspoilt</a:t>
            </a:r>
            <a:r>
              <a:rPr lang="en-US" altLang="en-US" sz="2200" dirty="0">
                <a:solidFill>
                  <a:schemeClr val="bg1">
                    <a:lumMod val="95000"/>
                  </a:schemeClr>
                </a:solidFill>
                <a:latin typeface="Bradley Hand ITC" panose="03070402050302030203" pitchFamily="66" charset="0"/>
              </a:rPr>
              <a:t>, simple and natural and outgoing. I spent a morning in his studio the other day - he wanted me to see a portrait he was painting. I liked the portrait very much and the painter still </a:t>
            </a:r>
            <a:br>
              <a:rPr lang="en-US" altLang="en-US" sz="2200" dirty="0">
                <a:solidFill>
                  <a:schemeClr val="bg1">
                    <a:lumMod val="95000"/>
                  </a:schemeClr>
                </a:solidFill>
                <a:latin typeface="Bradley Hand ITC" panose="03070402050302030203" pitchFamily="66" charset="0"/>
              </a:rPr>
            </a:br>
            <a:r>
              <a:rPr lang="en-US" altLang="en-US" sz="2200" dirty="0">
                <a:solidFill>
                  <a:schemeClr val="bg1">
                    <a:lumMod val="95000"/>
                  </a:schemeClr>
                </a:solidFill>
                <a:latin typeface="Bradley Hand ITC" panose="03070402050302030203" pitchFamily="66" charset="0"/>
              </a:rPr>
              <a:t>more. . .   The truth is that when he is at his best no one can touch him, and he generally is perfectly aware himself when he is not. . </a:t>
            </a:r>
            <a:r>
              <a:rPr lang="en-US" altLang="en-US" sz="2200" dirty="0">
                <a:latin typeface="Bradley Hand ITC" panose="03070402050302030203" pitchFamily="66" charset="0"/>
              </a:rPr>
              <a:t>.</a:t>
            </a:r>
            <a:endParaRPr lang="en-US" altLang="en-US" sz="2200" b="1" dirty="0">
              <a:latin typeface="Bradley Hand ITC" panose="03070402050302030203" pitchFamily="66" charset="0"/>
            </a:endParaRPr>
          </a:p>
        </p:txBody>
      </p:sp>
      <p:pic>
        <p:nvPicPr>
          <p:cNvPr id="25603" name="Picture 2" descr="http://www.jssgallery.org/Other_Artists/Max_Beerbohm/John_S_Sargent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4800" y="163514"/>
            <a:ext cx="2590800" cy="6542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5065726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95000"/>
            <a:lumOff val="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3"/>
          <p:cNvSpPr>
            <a:spLocks noGrp="1"/>
          </p:cNvSpPr>
          <p:nvPr>
            <p:ph type="title"/>
          </p:nvPr>
        </p:nvSpPr>
        <p:spPr>
          <a:xfrm>
            <a:off x="1676400" y="1676399"/>
            <a:ext cx="4038599" cy="5029201"/>
          </a:xfrm>
        </p:spPr>
        <p:txBody>
          <a:bodyPr>
            <a:normAutofit/>
          </a:bodyPr>
          <a:lstStyle/>
          <a:p>
            <a:pPr algn="ctr"/>
            <a:br>
              <a:rPr lang="en-US" alt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en-US" alt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en-US" alt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en-US" alt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en-US" alt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altLang="en-US" sz="2400" b="1" dirty="0">
                <a:solidFill>
                  <a:schemeClr val="bg1">
                    <a:lumMod val="95000"/>
                  </a:schemeClr>
                </a:solidFill>
                <a:latin typeface="Bradley Hand ITC" panose="03070402050302030203" pitchFamily="66" charset="0"/>
                <a:cs typeface="Times New Roman" panose="02020603050405020304" pitchFamily="18" charset="0"/>
              </a:rPr>
              <a:t>John Singer Sargent, </a:t>
            </a:r>
            <a:br>
              <a:rPr lang="en-US" altLang="en-US" sz="2400" b="1" dirty="0">
                <a:solidFill>
                  <a:schemeClr val="bg1">
                    <a:lumMod val="95000"/>
                  </a:schemeClr>
                </a:solidFill>
                <a:latin typeface="Bradley Hand ITC" panose="03070402050302030203" pitchFamily="66" charset="0"/>
                <a:cs typeface="Times New Roman" panose="02020603050405020304" pitchFamily="18" charset="0"/>
              </a:rPr>
            </a:br>
            <a:r>
              <a:rPr lang="en-US" altLang="en-US" sz="2400" b="1" dirty="0">
                <a:solidFill>
                  <a:schemeClr val="bg1">
                    <a:lumMod val="95000"/>
                  </a:schemeClr>
                </a:solidFill>
                <a:latin typeface="Bradley Hand ITC" panose="03070402050302030203" pitchFamily="66" charset="0"/>
                <a:cs typeface="Times New Roman" panose="02020603050405020304" pitchFamily="18" charset="0"/>
              </a:rPr>
              <a:t>1856-1925</a:t>
            </a:r>
            <a:br>
              <a:rPr lang="en-US" altLang="en-US" sz="2400" b="1" dirty="0">
                <a:solidFill>
                  <a:schemeClr val="bg1">
                    <a:lumMod val="95000"/>
                  </a:schemeClr>
                </a:solidFill>
                <a:latin typeface="Bradley Hand ITC" panose="03070402050302030203" pitchFamily="66" charset="0"/>
                <a:cs typeface="Times New Roman" panose="02020603050405020304" pitchFamily="18" charset="0"/>
              </a:rPr>
            </a:br>
            <a:br>
              <a:rPr lang="en-US" altLang="en-US" sz="2400" b="1" dirty="0">
                <a:solidFill>
                  <a:schemeClr val="bg1">
                    <a:lumMod val="95000"/>
                  </a:schemeClr>
                </a:solidFill>
                <a:latin typeface="Bradley Hand ITC" panose="03070402050302030203" pitchFamily="66" charset="0"/>
                <a:cs typeface="Times New Roman" panose="02020603050405020304" pitchFamily="18" charset="0"/>
              </a:rPr>
            </a:br>
            <a:r>
              <a:rPr lang="en-US" altLang="en-US" sz="2400" b="1" dirty="0">
                <a:solidFill>
                  <a:schemeClr val="bg1">
                    <a:lumMod val="95000"/>
                  </a:schemeClr>
                </a:solidFill>
                <a:latin typeface="Bradley Hand ITC" panose="03070402050302030203" pitchFamily="66" charset="0"/>
              </a:rPr>
              <a:t> Self Portrait,</a:t>
            </a:r>
            <a:r>
              <a:rPr lang="en-US" altLang="en-US" sz="2400" dirty="0">
                <a:solidFill>
                  <a:schemeClr val="bg1">
                    <a:lumMod val="95000"/>
                  </a:schemeClr>
                </a:solidFill>
                <a:latin typeface="Bradley Hand ITC" panose="03070402050302030203" pitchFamily="66" charset="0"/>
              </a:rPr>
              <a:t> 1906, oil on canvas, 70 × 53 cm, Uffizi Gallery, Florence, Italy</a:t>
            </a:r>
            <a:br>
              <a:rPr lang="en-US" altLang="en-US" sz="2400" dirty="0">
                <a:solidFill>
                  <a:schemeClr val="bg1">
                    <a:lumMod val="95000"/>
                  </a:schemeClr>
                </a:solidFill>
                <a:latin typeface="Bradley Hand ITC" panose="03070402050302030203" pitchFamily="66" charset="0"/>
              </a:rPr>
            </a:br>
            <a:r>
              <a:rPr lang="en-US" altLang="en-US" sz="1400" dirty="0">
                <a:solidFill>
                  <a:schemeClr val="bg1">
                    <a:lumMod val="95000"/>
                  </a:schemeClr>
                </a:solidFill>
                <a:latin typeface="Bradley Hand ITC" panose="03070402050302030203" pitchFamily="66" charset="0"/>
                <a:hlinkClick r:id="rId2"/>
              </a:rPr>
              <a:t>https://commons.wikimedia.org/wiki/File:Sargent,_John_SInger_(1856-1925)_-_Self-Portrait_1907_b.jpg</a:t>
            </a:r>
            <a:r>
              <a:rPr lang="en-US" altLang="en-US" sz="1400" dirty="0">
                <a:solidFill>
                  <a:schemeClr val="bg1">
                    <a:lumMod val="95000"/>
                  </a:schemeClr>
                </a:solidFill>
                <a:latin typeface="Bradley Hand ITC" panose="03070402050302030203" pitchFamily="66" charset="0"/>
              </a:rPr>
              <a:t> </a:t>
            </a:r>
            <a:br>
              <a:rPr lang="en-US" altLang="en-US" sz="2700" dirty="0">
                <a:latin typeface="Bradley Hand ITC" panose="03070402050302030203" pitchFamily="66" charset="0"/>
              </a:rPr>
            </a:br>
            <a:endParaRPr lang="en-US" altLang="en-US" sz="2700" b="1" dirty="0">
              <a:latin typeface="Bradley Hand ITC" panose="03070402050302030203" pitchFamily="66" charset="0"/>
            </a:endParaRPr>
          </a:p>
        </p:txBody>
      </p:sp>
      <p:pic>
        <p:nvPicPr>
          <p:cNvPr id="3075" name="Picture 4" descr="File:John Singer Sargent - autoportrait 1906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0" y="79376"/>
            <a:ext cx="4800600" cy="662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4470281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95000"/>
            <a:lumOff val="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4572000" cy="1325563"/>
          </a:xfrm>
        </p:spPr>
        <p:txBody>
          <a:bodyPr>
            <a:normAutofit fontScale="90000"/>
          </a:bodyPr>
          <a:lstStyle/>
          <a:p>
            <a:br>
              <a:rPr lang="en-US" altLang="en-US" sz="2400" b="1" dirty="0"/>
            </a:br>
            <a:br>
              <a:rPr lang="en-US" altLang="en-US" sz="2400" b="1" dirty="0"/>
            </a:br>
            <a:br>
              <a:rPr lang="en-US" altLang="en-US" sz="2400" b="1" dirty="0"/>
            </a:br>
            <a:br>
              <a:rPr lang="en-US" altLang="en-US" sz="2400" b="1" dirty="0"/>
            </a:br>
            <a:br>
              <a:rPr lang="en-US" altLang="en-US" sz="2400" b="1" dirty="0"/>
            </a:br>
            <a:br>
              <a:rPr lang="en-US" altLang="en-US" sz="2400" b="1" dirty="0"/>
            </a:br>
            <a:br>
              <a:rPr lang="en-US" altLang="en-US" sz="2400" b="1" dirty="0"/>
            </a:br>
            <a:br>
              <a:rPr lang="en-US" altLang="en-US" sz="2400" b="1" dirty="0"/>
            </a:br>
            <a:br>
              <a:rPr lang="en-US" altLang="en-US" sz="2400" b="1" dirty="0"/>
            </a:br>
            <a:br>
              <a:rPr lang="en-US" altLang="en-US" sz="2400" b="1" dirty="0"/>
            </a:br>
            <a:br>
              <a:rPr lang="en-US" altLang="en-US" sz="2400" b="1" dirty="0"/>
            </a:br>
            <a:br>
              <a:rPr lang="en-US" altLang="en-US" sz="2400" b="1" dirty="0"/>
            </a:br>
            <a:br>
              <a:rPr lang="en-US" altLang="en-US" sz="2400" b="1" dirty="0"/>
            </a:br>
            <a:br>
              <a:rPr lang="en-US" altLang="en-US" sz="2400" b="1" dirty="0"/>
            </a:br>
            <a:br>
              <a:rPr lang="en-US" altLang="en-US" sz="2400" b="1" dirty="0"/>
            </a:br>
            <a:br>
              <a:rPr lang="en-US" altLang="en-US" sz="2400" b="1" dirty="0"/>
            </a:br>
            <a:br>
              <a:rPr lang="en-US" altLang="en-US" sz="2400" b="1" dirty="0"/>
            </a:br>
            <a:r>
              <a:rPr lang="en-US" altLang="en-US" sz="2700" b="1" dirty="0">
                <a:solidFill>
                  <a:schemeClr val="bg1">
                    <a:lumMod val="95000"/>
                  </a:schemeClr>
                </a:solidFill>
                <a:latin typeface="Bradley Hand ITC" panose="03070402050302030203" pitchFamily="66" charset="0"/>
              </a:rPr>
              <a:t>Mr. Sargent at Work </a:t>
            </a:r>
            <a:r>
              <a:rPr lang="en-US" altLang="en-US" sz="2700" dirty="0">
                <a:solidFill>
                  <a:schemeClr val="bg1">
                    <a:lumMod val="95000"/>
                  </a:schemeClr>
                </a:solidFill>
                <a:latin typeface="Bradley Hand ITC" panose="03070402050302030203" pitchFamily="66" charset="0"/>
              </a:rPr>
              <a:t>by</a:t>
            </a:r>
            <a:br>
              <a:rPr lang="en-US" altLang="en-US" sz="2700" dirty="0">
                <a:solidFill>
                  <a:schemeClr val="bg1">
                    <a:lumMod val="95000"/>
                  </a:schemeClr>
                </a:solidFill>
                <a:latin typeface="Bradley Hand ITC" panose="03070402050302030203" pitchFamily="66" charset="0"/>
              </a:rPr>
            </a:br>
            <a:r>
              <a:rPr lang="en-US" altLang="en-US" sz="2700" dirty="0">
                <a:solidFill>
                  <a:schemeClr val="bg1">
                    <a:lumMod val="95000"/>
                  </a:schemeClr>
                </a:solidFill>
                <a:latin typeface="Bradley Hand ITC" panose="03070402050302030203" pitchFamily="66" charset="0"/>
              </a:rPr>
              <a:t>Max Beerbohm, 1872-1956,</a:t>
            </a:r>
            <a:br>
              <a:rPr lang="en-US" altLang="en-US" sz="2700" dirty="0">
                <a:solidFill>
                  <a:schemeClr val="bg1">
                    <a:lumMod val="95000"/>
                  </a:schemeClr>
                </a:solidFill>
                <a:latin typeface="Bradley Hand ITC" panose="03070402050302030203" pitchFamily="66" charset="0"/>
              </a:rPr>
            </a:br>
            <a:r>
              <a:rPr lang="en-US" altLang="en-US" sz="2700" dirty="0">
                <a:solidFill>
                  <a:schemeClr val="bg1">
                    <a:lumMod val="95000"/>
                  </a:schemeClr>
                </a:solidFill>
                <a:latin typeface="Bradley Hand ITC" panose="03070402050302030203" pitchFamily="66" charset="0"/>
              </a:rPr>
              <a:t>frontispiece from "The Book of</a:t>
            </a:r>
            <a:br>
              <a:rPr lang="en-US" altLang="en-US" sz="2700" dirty="0">
                <a:solidFill>
                  <a:schemeClr val="bg1">
                    <a:lumMod val="95000"/>
                  </a:schemeClr>
                </a:solidFill>
                <a:latin typeface="Bradley Hand ITC" panose="03070402050302030203" pitchFamily="66" charset="0"/>
              </a:rPr>
            </a:br>
            <a:r>
              <a:rPr lang="en-US" altLang="en-US" sz="2700" dirty="0">
                <a:solidFill>
                  <a:schemeClr val="bg1">
                    <a:lumMod val="95000"/>
                  </a:schemeClr>
                </a:solidFill>
                <a:latin typeface="Bradley Hand ITC" panose="03070402050302030203" pitchFamily="66" charset="0"/>
              </a:rPr>
              <a:t> Caricatures, London, UK</a:t>
            </a:r>
            <a:br>
              <a:rPr lang="en-US" altLang="en-US" sz="1400" dirty="0">
                <a:solidFill>
                  <a:schemeClr val="bg1">
                    <a:lumMod val="95000"/>
                  </a:schemeClr>
                </a:solidFill>
                <a:latin typeface="Bradley Hand ITC" panose="03070402050302030203" pitchFamily="66" charset="0"/>
              </a:rPr>
            </a:br>
            <a:r>
              <a:rPr lang="en-US" altLang="en-US" sz="1400" dirty="0">
                <a:solidFill>
                  <a:schemeClr val="bg1">
                    <a:lumMod val="95000"/>
                  </a:schemeClr>
                </a:solidFill>
                <a:latin typeface="Bradley Hand ITC" panose="03070402050302030203" pitchFamily="66" charset="0"/>
                <a:hlinkClick r:id="rId2"/>
              </a:rPr>
              <a:t>https://www.jssgallery.org/Other_Artists/Max_Beerbohm/Mr_Sargent_at_Work.htm</a:t>
            </a:r>
            <a:r>
              <a:rPr lang="en-US" altLang="en-US" sz="1400" dirty="0">
                <a:solidFill>
                  <a:schemeClr val="bg1">
                    <a:lumMod val="95000"/>
                  </a:schemeClr>
                </a:solidFill>
                <a:latin typeface="Bradley Hand ITC" panose="03070402050302030203" pitchFamily="66" charset="0"/>
              </a:rPr>
              <a:t> </a:t>
            </a:r>
            <a:br>
              <a:rPr lang="en-US" altLang="en-US" sz="2700" dirty="0">
                <a:solidFill>
                  <a:schemeClr val="bg1">
                    <a:lumMod val="95000"/>
                  </a:schemeClr>
                </a:solidFill>
                <a:latin typeface="Bradley Hand ITC" panose="03070402050302030203" pitchFamily="66" charset="0"/>
              </a:rPr>
            </a:br>
            <a:br>
              <a:rPr lang="en-US" altLang="en-US" sz="2700" dirty="0">
                <a:solidFill>
                  <a:schemeClr val="bg1">
                    <a:lumMod val="95000"/>
                  </a:schemeClr>
                </a:solidFill>
                <a:latin typeface="Bradley Hand ITC" panose="03070402050302030203" pitchFamily="66" charset="0"/>
              </a:rPr>
            </a:br>
            <a:r>
              <a:rPr lang="en-US" altLang="en-US" sz="2200" dirty="0">
                <a:solidFill>
                  <a:schemeClr val="bg1">
                    <a:lumMod val="95000"/>
                  </a:schemeClr>
                </a:solidFill>
                <a:latin typeface="Bradley Hand ITC" panose="03070402050302030203" pitchFamily="66" charset="0"/>
              </a:rPr>
              <a:t>In a letter to his future wife</a:t>
            </a:r>
            <a:br>
              <a:rPr lang="en-US" altLang="en-US" sz="2200" dirty="0">
                <a:solidFill>
                  <a:schemeClr val="bg1">
                    <a:lumMod val="95000"/>
                  </a:schemeClr>
                </a:solidFill>
                <a:latin typeface="Bradley Hand ITC" panose="03070402050302030203" pitchFamily="66" charset="0"/>
              </a:rPr>
            </a:br>
            <a:r>
              <a:rPr lang="en-US" altLang="en-US" sz="2200" dirty="0">
                <a:solidFill>
                  <a:schemeClr val="bg1">
                    <a:lumMod val="95000"/>
                  </a:schemeClr>
                </a:solidFill>
                <a:latin typeface="Bradley Hand ITC" panose="03070402050302030203" pitchFamily="66" charset="0"/>
              </a:rPr>
              <a:t>Beerbohm wrote: 'I have just </a:t>
            </a:r>
            <a:br>
              <a:rPr lang="en-US" altLang="en-US" sz="2200" dirty="0">
                <a:solidFill>
                  <a:schemeClr val="bg1">
                    <a:lumMod val="95000"/>
                  </a:schemeClr>
                </a:solidFill>
                <a:latin typeface="Bradley Hand ITC" panose="03070402050302030203" pitchFamily="66" charset="0"/>
              </a:rPr>
            </a:br>
            <a:r>
              <a:rPr lang="en-US" altLang="en-US" sz="2200" dirty="0">
                <a:solidFill>
                  <a:schemeClr val="bg1">
                    <a:lumMod val="95000"/>
                  </a:schemeClr>
                </a:solidFill>
                <a:latin typeface="Bradley Hand ITC" panose="03070402050302030203" pitchFamily="66" charset="0"/>
              </a:rPr>
              <a:t>done a rather good "</a:t>
            </a:r>
            <a:r>
              <a:rPr lang="en-US" altLang="en-US" sz="2200" dirty="0" err="1">
                <a:solidFill>
                  <a:schemeClr val="bg1">
                    <a:lumMod val="95000"/>
                  </a:schemeClr>
                </a:solidFill>
                <a:latin typeface="Bradley Hand ITC" panose="03070402050302030203" pitchFamily="66" charset="0"/>
              </a:rPr>
              <a:t>Mr</a:t>
            </a:r>
            <a:r>
              <a:rPr lang="en-US" altLang="en-US" sz="2200" dirty="0">
                <a:solidFill>
                  <a:schemeClr val="bg1">
                    <a:lumMod val="95000"/>
                  </a:schemeClr>
                </a:solidFill>
                <a:latin typeface="Bradley Hand ITC" panose="03070402050302030203" pitchFamily="66" charset="0"/>
              </a:rPr>
              <a:t> Sargent</a:t>
            </a:r>
            <a:br>
              <a:rPr lang="en-US" altLang="en-US" sz="2200" dirty="0">
                <a:solidFill>
                  <a:schemeClr val="bg1">
                    <a:lumMod val="95000"/>
                  </a:schemeClr>
                </a:solidFill>
                <a:latin typeface="Bradley Hand ITC" panose="03070402050302030203" pitchFamily="66" charset="0"/>
              </a:rPr>
            </a:br>
            <a:r>
              <a:rPr lang="en-US" altLang="en-US" sz="2200" dirty="0">
                <a:solidFill>
                  <a:schemeClr val="bg1">
                    <a:lumMod val="95000"/>
                  </a:schemeClr>
                </a:solidFill>
                <a:latin typeface="Bradley Hand ITC" panose="03070402050302030203" pitchFamily="66" charset="0"/>
              </a:rPr>
              <a:t>at Work"-more or less</a:t>
            </a:r>
            <a:br>
              <a:rPr lang="en-US" altLang="en-US" sz="2200" dirty="0">
                <a:solidFill>
                  <a:schemeClr val="bg1">
                    <a:lumMod val="95000"/>
                  </a:schemeClr>
                </a:solidFill>
                <a:latin typeface="Bradley Hand ITC" panose="03070402050302030203" pitchFamily="66" charset="0"/>
              </a:rPr>
            </a:br>
            <a:r>
              <a:rPr lang="en-US" altLang="en-US" sz="2200" dirty="0">
                <a:solidFill>
                  <a:schemeClr val="bg1">
                    <a:lumMod val="95000"/>
                  </a:schemeClr>
                </a:solidFill>
                <a:latin typeface="Bradley Hand ITC" panose="03070402050302030203" pitchFamily="66" charset="0"/>
              </a:rPr>
              <a:t>suggested by a musical party he</a:t>
            </a:r>
            <a:br>
              <a:rPr lang="en-US" altLang="en-US" sz="2200" dirty="0">
                <a:solidFill>
                  <a:schemeClr val="bg1">
                    <a:lumMod val="95000"/>
                  </a:schemeClr>
                </a:solidFill>
                <a:latin typeface="Bradley Hand ITC" panose="03070402050302030203" pitchFamily="66" charset="0"/>
              </a:rPr>
            </a:br>
            <a:r>
              <a:rPr lang="en-US" altLang="en-US" sz="2200" dirty="0">
                <a:solidFill>
                  <a:schemeClr val="bg1">
                    <a:lumMod val="95000"/>
                  </a:schemeClr>
                </a:solidFill>
                <a:latin typeface="Bradley Hand ITC" panose="03070402050302030203" pitchFamily="66" charset="0"/>
              </a:rPr>
              <a:t>gave some nights ago. Two</a:t>
            </a:r>
            <a:br>
              <a:rPr lang="en-US" altLang="en-US" sz="2200" dirty="0">
                <a:solidFill>
                  <a:schemeClr val="bg1">
                    <a:lumMod val="95000"/>
                  </a:schemeClr>
                </a:solidFill>
                <a:latin typeface="Bradley Hand ITC" panose="03070402050302030203" pitchFamily="66" charset="0"/>
              </a:rPr>
            </a:br>
            <a:r>
              <a:rPr lang="en-US" altLang="en-US" sz="2200" dirty="0">
                <a:solidFill>
                  <a:schemeClr val="bg1">
                    <a:lumMod val="95000"/>
                  </a:schemeClr>
                </a:solidFill>
                <a:latin typeface="Bradley Hand ITC" panose="03070402050302030203" pitchFamily="66" charset="0"/>
              </a:rPr>
              <a:t>fiddlers and a cellist in the </a:t>
            </a:r>
            <a:br>
              <a:rPr lang="en-US" altLang="en-US" sz="2200" dirty="0">
                <a:solidFill>
                  <a:schemeClr val="bg1">
                    <a:lumMod val="95000"/>
                  </a:schemeClr>
                </a:solidFill>
                <a:latin typeface="Bradley Hand ITC" panose="03070402050302030203" pitchFamily="66" charset="0"/>
              </a:rPr>
            </a:br>
            <a:r>
              <a:rPr lang="en-US" altLang="en-US" sz="2200" dirty="0">
                <a:solidFill>
                  <a:schemeClr val="bg1">
                    <a:lumMod val="95000"/>
                  </a:schemeClr>
                </a:solidFill>
                <a:latin typeface="Bradley Hand ITC" panose="03070402050302030203" pitchFamily="66" charset="0"/>
              </a:rPr>
              <a:t>foreground, and a duchess on a</a:t>
            </a:r>
            <a:br>
              <a:rPr lang="en-US" altLang="en-US" sz="2200" dirty="0">
                <a:solidFill>
                  <a:schemeClr val="bg1">
                    <a:lumMod val="95000"/>
                  </a:schemeClr>
                </a:solidFill>
                <a:latin typeface="Bradley Hand ITC" panose="03070402050302030203" pitchFamily="66" charset="0"/>
              </a:rPr>
            </a:br>
            <a:r>
              <a:rPr lang="en-US" altLang="en-US" sz="2200" dirty="0">
                <a:solidFill>
                  <a:schemeClr val="bg1">
                    <a:lumMod val="95000"/>
                  </a:schemeClr>
                </a:solidFill>
                <a:latin typeface="Bradley Hand ITC" panose="03070402050302030203" pitchFamily="66" charset="0"/>
              </a:rPr>
              <a:t>flatform in the background, and</a:t>
            </a:r>
            <a:br>
              <a:rPr lang="en-US" altLang="en-US" sz="2200" dirty="0">
                <a:solidFill>
                  <a:schemeClr val="bg1">
                    <a:lumMod val="95000"/>
                  </a:schemeClr>
                </a:solidFill>
                <a:latin typeface="Bradley Hand ITC" panose="03070402050302030203" pitchFamily="66" charset="0"/>
              </a:rPr>
            </a:br>
            <a:r>
              <a:rPr lang="en-US" altLang="en-US" sz="2200" dirty="0">
                <a:solidFill>
                  <a:schemeClr val="bg1">
                    <a:lumMod val="95000"/>
                  </a:schemeClr>
                </a:solidFill>
                <a:latin typeface="Bradley Hand ITC" panose="03070402050302030203" pitchFamily="66" charset="0"/>
              </a:rPr>
              <a:t>he in between, dashing at a</a:t>
            </a:r>
            <a:br>
              <a:rPr lang="en-US" altLang="en-US" sz="2200" dirty="0">
                <a:solidFill>
                  <a:schemeClr val="bg1">
                    <a:lumMod val="95000"/>
                  </a:schemeClr>
                </a:solidFill>
                <a:latin typeface="Bradley Hand ITC" panose="03070402050302030203" pitchFamily="66" charset="0"/>
              </a:rPr>
            </a:br>
            <a:r>
              <a:rPr lang="en-US" altLang="en-US" sz="2200" dirty="0">
                <a:solidFill>
                  <a:schemeClr val="bg1">
                    <a:lumMod val="95000"/>
                  </a:schemeClr>
                </a:solidFill>
                <a:latin typeface="Bradley Hand ITC" panose="03070402050302030203" pitchFamily="66" charset="0"/>
              </a:rPr>
              <a:t>canvas, with a big and swilling</a:t>
            </a:r>
            <a:br>
              <a:rPr lang="en-US" altLang="en-US" sz="2200" dirty="0">
                <a:solidFill>
                  <a:schemeClr val="bg1">
                    <a:lumMod val="95000"/>
                  </a:schemeClr>
                </a:solidFill>
                <a:latin typeface="Bradley Hand ITC" panose="03070402050302030203" pitchFamily="66" charset="0"/>
              </a:rPr>
            </a:br>
            <a:r>
              <a:rPr lang="en-US" altLang="en-US" sz="2200" dirty="0">
                <a:solidFill>
                  <a:schemeClr val="bg1">
                    <a:lumMod val="95000"/>
                  </a:schemeClr>
                </a:solidFill>
                <a:latin typeface="Bradley Hand ITC" panose="03070402050302030203" pitchFamily="66" charset="0"/>
              </a:rPr>
              <a:t>brush in either hand. I wish I </a:t>
            </a:r>
            <a:br>
              <a:rPr lang="en-US" altLang="en-US" sz="2200" dirty="0">
                <a:solidFill>
                  <a:schemeClr val="bg1">
                    <a:lumMod val="95000"/>
                  </a:schemeClr>
                </a:solidFill>
                <a:latin typeface="Bradley Hand ITC" panose="03070402050302030203" pitchFamily="66" charset="0"/>
              </a:rPr>
            </a:br>
            <a:r>
              <a:rPr lang="en-US" altLang="en-US" sz="2200" dirty="0">
                <a:solidFill>
                  <a:schemeClr val="bg1">
                    <a:lumMod val="95000"/>
                  </a:schemeClr>
                </a:solidFill>
                <a:latin typeface="Bradley Hand ITC" panose="03070402050302030203" pitchFamily="66" charset="0"/>
              </a:rPr>
              <a:t>could make my living by</a:t>
            </a:r>
            <a:br>
              <a:rPr lang="en-US" altLang="en-US" sz="2200" dirty="0">
                <a:solidFill>
                  <a:schemeClr val="bg1">
                    <a:lumMod val="95000"/>
                  </a:schemeClr>
                </a:solidFill>
                <a:latin typeface="Bradley Hand ITC" panose="03070402050302030203" pitchFamily="66" charset="0"/>
              </a:rPr>
            </a:br>
            <a:r>
              <a:rPr lang="en-US" altLang="en-US" sz="2200" dirty="0">
                <a:solidFill>
                  <a:schemeClr val="bg1">
                    <a:lumMod val="95000"/>
                  </a:schemeClr>
                </a:solidFill>
                <a:latin typeface="Bradley Hand ITC" panose="03070402050302030203" pitchFamily="66" charset="0"/>
              </a:rPr>
              <a:t>drawing.' </a:t>
            </a:r>
            <a:endParaRPr lang="en-US" altLang="en-US" sz="2200" b="1" dirty="0">
              <a:solidFill>
                <a:schemeClr val="bg1">
                  <a:lumMod val="95000"/>
                </a:schemeClr>
              </a:solidFill>
              <a:latin typeface="Bradley Hand ITC" panose="03070402050302030203" pitchFamily="66" charset="0"/>
            </a:endParaRPr>
          </a:p>
        </p:txBody>
      </p:sp>
      <p:pic>
        <p:nvPicPr>
          <p:cNvPr id="26627" name="Picture 2" descr="http://jssgallery.org/other_artists/Max_Beerbohm/Mr_Sargent_at_Work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0200" y="152400"/>
            <a:ext cx="5029200" cy="6515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3240981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95000"/>
            <a:lumOff val="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itle 1"/>
          <p:cNvSpPr>
            <a:spLocks noGrp="1"/>
          </p:cNvSpPr>
          <p:nvPr>
            <p:ph type="title"/>
          </p:nvPr>
        </p:nvSpPr>
        <p:spPr>
          <a:xfrm>
            <a:off x="6150030" y="365125"/>
            <a:ext cx="5203770" cy="1325563"/>
          </a:xfrm>
        </p:spPr>
        <p:txBody>
          <a:bodyPr>
            <a:normAutofit fontScale="90000"/>
          </a:bodyPr>
          <a:lstStyle/>
          <a:p>
            <a:pPr algn="r" eaLnBrk="1" hangingPunct="1"/>
            <a:br>
              <a:rPr lang="en-US" altLang="en-US" sz="2000" b="1" dirty="0"/>
            </a:br>
            <a:br>
              <a:rPr lang="en-US" altLang="en-US" sz="2000" b="1" dirty="0"/>
            </a:br>
            <a:br>
              <a:rPr lang="en-US" altLang="en-US" sz="2000" b="1" dirty="0"/>
            </a:br>
            <a:br>
              <a:rPr lang="en-US" altLang="en-US" sz="2000" b="1" dirty="0"/>
            </a:br>
            <a:br>
              <a:rPr lang="en-US" altLang="en-US" sz="2000" b="1" dirty="0"/>
            </a:br>
            <a:br>
              <a:rPr lang="en-US" altLang="en-US" sz="2000" b="1" dirty="0"/>
            </a:br>
            <a:br>
              <a:rPr lang="en-US" altLang="en-US" sz="2000" b="1" dirty="0"/>
            </a:br>
            <a:br>
              <a:rPr lang="en-US" altLang="en-US" sz="2000" b="1" dirty="0"/>
            </a:br>
            <a:br>
              <a:rPr lang="en-US" altLang="en-US" sz="2000" b="1" dirty="0"/>
            </a:br>
            <a:br>
              <a:rPr lang="en-US" altLang="en-US" sz="2000" b="1" dirty="0"/>
            </a:br>
            <a:br>
              <a:rPr lang="en-US" altLang="en-US" sz="2000" b="1" dirty="0"/>
            </a:br>
            <a:br>
              <a:rPr lang="en-US" altLang="en-US" sz="2000" b="1" dirty="0"/>
            </a:br>
            <a:br>
              <a:rPr lang="en-US" altLang="en-US" sz="2000" b="1" dirty="0"/>
            </a:br>
            <a:br>
              <a:rPr lang="en-US" altLang="en-US" sz="2000" b="1" dirty="0"/>
            </a:br>
            <a:br>
              <a:rPr lang="en-US" altLang="en-US" sz="2000" b="1" dirty="0"/>
            </a:br>
            <a:br>
              <a:rPr lang="en-US" altLang="en-US" sz="2000" b="1" dirty="0"/>
            </a:br>
            <a:br>
              <a:rPr lang="en-US" altLang="en-US" sz="2000" b="1" dirty="0"/>
            </a:br>
            <a:br>
              <a:rPr lang="en-US" altLang="en-US" sz="2000" b="1" dirty="0"/>
            </a:br>
            <a:br>
              <a:rPr lang="en-US" altLang="en-US" sz="2000" b="1" dirty="0"/>
            </a:br>
            <a:br>
              <a:rPr lang="en-US" altLang="en-US" sz="2000" b="1" dirty="0"/>
            </a:br>
            <a:br>
              <a:rPr lang="en-US" altLang="en-US" sz="2000" b="1" dirty="0"/>
            </a:br>
            <a:br>
              <a:rPr lang="en-US" altLang="en-US" sz="2000" b="1" dirty="0"/>
            </a:br>
            <a:r>
              <a:rPr lang="en-US" altLang="en-US" sz="2700" b="1" dirty="0">
                <a:solidFill>
                  <a:schemeClr val="accent4">
                    <a:lumMod val="20000"/>
                    <a:lumOff val="80000"/>
                  </a:schemeClr>
                </a:solidFill>
                <a:latin typeface="Bradley Hand ITC" panose="03070402050302030203" pitchFamily="66" charset="0"/>
              </a:rPr>
              <a:t>Alpine Pool</a:t>
            </a:r>
            <a:r>
              <a:rPr lang="en-US" altLang="en-US" sz="2700" dirty="0">
                <a:solidFill>
                  <a:schemeClr val="accent4">
                    <a:lumMod val="20000"/>
                    <a:lumOff val="80000"/>
                  </a:schemeClr>
                </a:solidFill>
                <a:latin typeface="Bradley Hand ITC" panose="03070402050302030203" pitchFamily="66" charset="0"/>
              </a:rPr>
              <a:t>, 1907, oil on canvas, </a:t>
            </a:r>
            <a:br>
              <a:rPr lang="en-US" altLang="en-US" sz="2700" dirty="0">
                <a:solidFill>
                  <a:schemeClr val="accent4">
                    <a:lumMod val="20000"/>
                    <a:lumOff val="80000"/>
                  </a:schemeClr>
                </a:solidFill>
                <a:latin typeface="Bradley Hand ITC" panose="03070402050302030203" pitchFamily="66" charset="0"/>
              </a:rPr>
            </a:br>
            <a:r>
              <a:rPr lang="en-US" altLang="en-US" sz="2700" dirty="0">
                <a:solidFill>
                  <a:schemeClr val="accent4">
                    <a:lumMod val="20000"/>
                    <a:lumOff val="80000"/>
                  </a:schemeClr>
                </a:solidFill>
                <a:latin typeface="Bradley Hand ITC" panose="03070402050302030203" pitchFamily="66" charset="0"/>
              </a:rPr>
              <a:t>69.9 x 96.5 cm, The MET, NY, USA</a:t>
            </a:r>
            <a:br>
              <a:rPr lang="en-US" altLang="en-US" sz="2700" dirty="0">
                <a:solidFill>
                  <a:schemeClr val="accent4">
                    <a:lumMod val="20000"/>
                    <a:lumOff val="80000"/>
                  </a:schemeClr>
                </a:solidFill>
                <a:latin typeface="Bradley Hand ITC" panose="03070402050302030203" pitchFamily="66" charset="0"/>
              </a:rPr>
            </a:br>
            <a:r>
              <a:rPr lang="en-US" altLang="en-US" sz="1600" dirty="0">
                <a:latin typeface="Bradley Hand ITC" panose="03070402050302030203" pitchFamily="66" charset="0"/>
                <a:hlinkClick r:id="rId2"/>
              </a:rPr>
              <a:t>https://www.jssgallery.org/Paintings/10026.html</a:t>
            </a:r>
            <a:r>
              <a:rPr lang="en-US" altLang="en-US" sz="1600" dirty="0">
                <a:latin typeface="Bradley Hand ITC" panose="03070402050302030203" pitchFamily="66" charset="0"/>
              </a:rPr>
              <a:t> </a:t>
            </a:r>
            <a:br>
              <a:rPr lang="en-US" altLang="en-US" sz="2700" dirty="0">
                <a:latin typeface="Bradley Hand ITC" panose="03070402050302030203" pitchFamily="66" charset="0"/>
              </a:rPr>
            </a:br>
            <a:br>
              <a:rPr lang="en-US" altLang="en-US" sz="2000" dirty="0"/>
            </a:br>
            <a:br>
              <a:rPr lang="en-US" altLang="en-US" sz="2000" dirty="0"/>
            </a:br>
            <a:br>
              <a:rPr lang="en-US" altLang="en-US" sz="2000" dirty="0"/>
            </a:br>
            <a:r>
              <a:rPr lang="en-US" altLang="en-US" sz="2700" b="1" dirty="0">
                <a:solidFill>
                  <a:schemeClr val="accent4">
                    <a:lumMod val="20000"/>
                    <a:lumOff val="80000"/>
                  </a:schemeClr>
                </a:solidFill>
                <a:latin typeface="Bradley Hand ITC" panose="03070402050302030203" pitchFamily="66" charset="0"/>
              </a:rPr>
              <a:t>Bringing down Marble from</a:t>
            </a:r>
            <a:br>
              <a:rPr lang="en-US" altLang="en-US" sz="2700" b="1" dirty="0">
                <a:solidFill>
                  <a:schemeClr val="accent4">
                    <a:lumMod val="20000"/>
                    <a:lumOff val="80000"/>
                  </a:schemeClr>
                </a:solidFill>
                <a:latin typeface="Bradley Hand ITC" panose="03070402050302030203" pitchFamily="66" charset="0"/>
              </a:rPr>
            </a:br>
            <a:r>
              <a:rPr lang="en-US" altLang="en-US" sz="2700" b="1" dirty="0">
                <a:solidFill>
                  <a:schemeClr val="accent4">
                    <a:lumMod val="20000"/>
                    <a:lumOff val="80000"/>
                  </a:schemeClr>
                </a:solidFill>
                <a:latin typeface="Bradley Hand ITC" panose="03070402050302030203" pitchFamily="66" charset="0"/>
              </a:rPr>
              <a:t> the Quarries to Carrara</a:t>
            </a:r>
            <a:r>
              <a:rPr lang="en-US" altLang="en-US" sz="2700" dirty="0">
                <a:solidFill>
                  <a:schemeClr val="accent4">
                    <a:lumMod val="20000"/>
                    <a:lumOff val="80000"/>
                  </a:schemeClr>
                </a:solidFill>
                <a:latin typeface="Bradley Hand ITC" panose="03070402050302030203" pitchFamily="66" charset="0"/>
              </a:rPr>
              <a:t>, 1911, oil on </a:t>
            </a:r>
            <a:br>
              <a:rPr lang="en-US" altLang="en-US" sz="2700" dirty="0">
                <a:solidFill>
                  <a:schemeClr val="accent4">
                    <a:lumMod val="20000"/>
                    <a:lumOff val="80000"/>
                  </a:schemeClr>
                </a:solidFill>
                <a:latin typeface="Bradley Hand ITC" panose="03070402050302030203" pitchFamily="66" charset="0"/>
              </a:rPr>
            </a:br>
            <a:r>
              <a:rPr lang="en-US" altLang="en-US" sz="2700" dirty="0">
                <a:solidFill>
                  <a:schemeClr val="accent4">
                    <a:lumMod val="20000"/>
                    <a:lumOff val="80000"/>
                  </a:schemeClr>
                </a:solidFill>
                <a:latin typeface="Bradley Hand ITC" panose="03070402050302030203" pitchFamily="66" charset="0"/>
              </a:rPr>
              <a:t>canvas, 71.4 x 91.8 cm, The MET, NY, USA</a:t>
            </a:r>
            <a:br>
              <a:rPr lang="en-US" altLang="en-US" sz="2700" dirty="0">
                <a:latin typeface="Bradley Hand ITC" panose="03070402050302030203" pitchFamily="66" charset="0"/>
              </a:rPr>
            </a:br>
            <a:r>
              <a:rPr lang="en-US" altLang="en-US" sz="1600" dirty="0">
                <a:latin typeface="Bradley Hand ITC" panose="03070402050302030203" pitchFamily="66" charset="0"/>
                <a:hlinkClick r:id="rId3"/>
              </a:rPr>
              <a:t>https://en.wikipedia.org/wiki/Bringing_Down_Marble_from_the_Quarries_to_Carrara</a:t>
            </a:r>
            <a:r>
              <a:rPr lang="en-US" altLang="en-US" sz="1600" dirty="0">
                <a:latin typeface="Bradley Hand ITC" panose="03070402050302030203" pitchFamily="66" charset="0"/>
              </a:rPr>
              <a:t> </a:t>
            </a:r>
            <a:br>
              <a:rPr lang="en-US" altLang="en-US" sz="2000" dirty="0"/>
            </a:br>
            <a:endParaRPr lang="en-US" altLang="en-US" sz="2000" b="1" dirty="0"/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F130D592-ACDF-4358-92F5-6F4CD2A929F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68464" y="76200"/>
            <a:ext cx="4481566" cy="3190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>
            <a:extLst>
              <a:ext uri="{FF2B5EF4-FFF2-40B4-BE49-F238E27FC236}">
                <a16:creationId xmlns:a16="http://schemas.microsoft.com/office/drawing/2014/main" id="{DE35DBAA-B294-4EBA-8D01-9E3E3D62695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68464" y="3312200"/>
            <a:ext cx="4481566" cy="3469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9283433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95000"/>
            <a:lumOff val="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Title 1"/>
          <p:cNvSpPr>
            <a:spLocks noGrp="1"/>
          </p:cNvSpPr>
          <p:nvPr>
            <p:ph type="title"/>
          </p:nvPr>
        </p:nvSpPr>
        <p:spPr>
          <a:xfrm>
            <a:off x="0" y="365125"/>
            <a:ext cx="3758516" cy="1325563"/>
          </a:xfrm>
        </p:spPr>
        <p:txBody>
          <a:bodyPr>
            <a:normAutofit fontScale="90000"/>
          </a:bodyPr>
          <a:lstStyle/>
          <a:p>
            <a:pPr algn="ctr" eaLnBrk="1" hangingPunct="1"/>
            <a:br>
              <a:rPr lang="en-US" altLang="en-US" sz="2000" b="1" dirty="0"/>
            </a:br>
            <a:br>
              <a:rPr lang="en-US" altLang="en-US" sz="2000" b="1" dirty="0"/>
            </a:br>
            <a:br>
              <a:rPr lang="en-US" altLang="en-US" sz="2000" b="1" dirty="0"/>
            </a:br>
            <a:br>
              <a:rPr lang="en-US" altLang="en-US" sz="2000" b="1" dirty="0"/>
            </a:br>
            <a:br>
              <a:rPr lang="en-US" altLang="en-US" sz="2000" b="1" dirty="0"/>
            </a:br>
            <a:br>
              <a:rPr lang="en-US" altLang="en-US" sz="2000" b="1" dirty="0"/>
            </a:br>
            <a:br>
              <a:rPr lang="en-US" altLang="en-US" sz="2000" b="1" dirty="0"/>
            </a:br>
            <a:br>
              <a:rPr lang="en-US" altLang="en-US" sz="2000" b="1" dirty="0"/>
            </a:br>
            <a:br>
              <a:rPr lang="en-US" altLang="en-US" sz="2000" b="1" dirty="0"/>
            </a:br>
            <a:br>
              <a:rPr lang="en-US" altLang="en-US" sz="2000" b="1" dirty="0"/>
            </a:br>
            <a:br>
              <a:rPr lang="en-US" altLang="en-US" sz="2000" b="1" dirty="0"/>
            </a:br>
            <a:br>
              <a:rPr lang="en-US" altLang="en-US" sz="2000" b="1" dirty="0"/>
            </a:br>
            <a:br>
              <a:rPr lang="en-US" altLang="en-US" sz="2000" b="1" dirty="0"/>
            </a:br>
            <a:br>
              <a:rPr lang="en-US" altLang="en-US" sz="2000" b="1" dirty="0"/>
            </a:br>
            <a:br>
              <a:rPr lang="en-US" altLang="en-US" sz="2000" b="1" dirty="0"/>
            </a:br>
            <a:br>
              <a:rPr lang="en-US" altLang="en-US" sz="2000" b="1" dirty="0"/>
            </a:br>
            <a:br>
              <a:rPr lang="en-US" altLang="en-US" sz="2000" b="1" dirty="0"/>
            </a:br>
            <a:br>
              <a:rPr lang="en-US" altLang="en-US" sz="2000" b="1" dirty="0"/>
            </a:br>
            <a:br>
              <a:rPr lang="en-US" altLang="en-US" sz="2000" b="1" dirty="0"/>
            </a:br>
            <a:br>
              <a:rPr lang="en-US" altLang="en-US" sz="2000" b="1" dirty="0"/>
            </a:br>
            <a:br>
              <a:rPr lang="en-US" altLang="en-US" sz="2000" b="1" dirty="0"/>
            </a:br>
            <a:br>
              <a:rPr lang="en-US" altLang="en-US" sz="2000" b="1" dirty="0"/>
            </a:br>
            <a:br>
              <a:rPr lang="en-US" altLang="en-US" sz="2000" b="1" dirty="0"/>
            </a:br>
            <a:br>
              <a:rPr lang="en-US" altLang="en-US" sz="2000" b="1" dirty="0"/>
            </a:br>
            <a:br>
              <a:rPr lang="en-US" altLang="en-US" sz="2000" b="1" dirty="0"/>
            </a:br>
            <a:br>
              <a:rPr lang="en-US" altLang="en-US" sz="2000" b="1" dirty="0"/>
            </a:br>
            <a:br>
              <a:rPr lang="en-US" altLang="en-US" sz="2000" b="1" dirty="0"/>
            </a:br>
            <a:br>
              <a:rPr lang="en-US" altLang="en-US" sz="2000" b="1" dirty="0"/>
            </a:br>
            <a:br>
              <a:rPr lang="en-US" altLang="en-US" sz="2000" b="1" dirty="0"/>
            </a:br>
            <a:br>
              <a:rPr lang="en-US" altLang="en-US" sz="2000" b="1" dirty="0"/>
            </a:br>
            <a:br>
              <a:rPr lang="en-US" altLang="en-US" sz="2000" b="1" dirty="0"/>
            </a:br>
            <a:br>
              <a:rPr lang="en-US" altLang="en-US" sz="2000" b="1" dirty="0"/>
            </a:br>
            <a:r>
              <a:rPr lang="en-US" altLang="en-US" sz="2700" b="1" dirty="0">
                <a:solidFill>
                  <a:schemeClr val="bg1">
                    <a:lumMod val="95000"/>
                  </a:schemeClr>
                </a:solidFill>
                <a:latin typeface="Bradley Hand ITC" panose="03070402050302030203" pitchFamily="66" charset="0"/>
              </a:rPr>
              <a:t>Santa Maria della Salute</a:t>
            </a:r>
            <a:r>
              <a:rPr lang="en-US" altLang="en-US" sz="2700" b="1" i="1" dirty="0">
                <a:solidFill>
                  <a:schemeClr val="bg1">
                    <a:lumMod val="95000"/>
                  </a:schemeClr>
                </a:solidFill>
                <a:latin typeface="Bradley Hand ITC" panose="03070402050302030203" pitchFamily="66" charset="0"/>
              </a:rPr>
              <a:t>,</a:t>
            </a:r>
            <a:r>
              <a:rPr lang="en-US" altLang="en-US" sz="2700" dirty="0">
                <a:solidFill>
                  <a:schemeClr val="bg1">
                    <a:lumMod val="95000"/>
                  </a:schemeClr>
                </a:solidFill>
                <a:latin typeface="Bradley Hand ITC" panose="03070402050302030203" pitchFamily="66" charset="0"/>
              </a:rPr>
              <a:t> 1904, translucent and opaque watercolor and graphite with graphite </a:t>
            </a:r>
            <a:r>
              <a:rPr lang="en-US" altLang="en-US" sz="2700" dirty="0" err="1">
                <a:solidFill>
                  <a:schemeClr val="bg1">
                    <a:lumMod val="95000"/>
                  </a:schemeClr>
                </a:solidFill>
                <a:latin typeface="Bradley Hand ITC" panose="03070402050302030203" pitchFamily="66" charset="0"/>
              </a:rPr>
              <a:t>underdrawing</a:t>
            </a:r>
            <a:r>
              <a:rPr lang="en-US" altLang="en-US" sz="2700" dirty="0">
                <a:solidFill>
                  <a:schemeClr val="bg1">
                    <a:lumMod val="95000"/>
                  </a:schemeClr>
                </a:solidFill>
                <a:latin typeface="Bradley Hand ITC" panose="03070402050302030203" pitchFamily="66" charset="0"/>
              </a:rPr>
              <a:t>, 46.2 x 58.4 cm, Brooklyn Museum</a:t>
            </a:r>
            <a:br>
              <a:rPr lang="en-US" altLang="en-US" sz="1600" dirty="0">
                <a:solidFill>
                  <a:schemeClr val="bg1">
                    <a:lumMod val="95000"/>
                  </a:schemeClr>
                </a:solidFill>
                <a:latin typeface="Bradley Hand ITC" panose="03070402050302030203" pitchFamily="66" charset="0"/>
              </a:rPr>
            </a:br>
            <a:r>
              <a:rPr lang="en-US" altLang="en-US" sz="1600" dirty="0">
                <a:latin typeface="Bradley Hand ITC" panose="03070402050302030203" pitchFamily="66" charset="0"/>
                <a:hlinkClick r:id="rId2"/>
              </a:rPr>
              <a:t>https://habituallychic.luxury/2013/04/john-singer-sargent-watercolors/</a:t>
            </a:r>
            <a:r>
              <a:rPr lang="en-US" altLang="en-US" sz="1600" dirty="0">
                <a:latin typeface="Bradley Hand ITC" panose="03070402050302030203" pitchFamily="66" charset="0"/>
              </a:rPr>
              <a:t> </a:t>
            </a:r>
            <a:br>
              <a:rPr lang="en-US" altLang="en-US" sz="1600" dirty="0"/>
            </a:br>
            <a:endParaRPr lang="en-US" altLang="en-US" sz="1600" b="1" dirty="0"/>
          </a:p>
        </p:txBody>
      </p:sp>
      <p:pic>
        <p:nvPicPr>
          <p:cNvPr id="31747" name="Picture 2" descr="http://www.brooklynmuseum.org/exhibitions/sargent_watercolors/images/09.838_PS6_428H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58516" y="205131"/>
            <a:ext cx="8215765" cy="65004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2090255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95000"/>
            <a:lumOff val="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64216" y="365125"/>
            <a:ext cx="2827783" cy="1325563"/>
          </a:xfrm>
        </p:spPr>
        <p:txBody>
          <a:bodyPr>
            <a:normAutofit fontScale="90000"/>
          </a:bodyPr>
          <a:lstStyle/>
          <a:p>
            <a:pPr algn="ctr"/>
            <a:br>
              <a:rPr lang="en-US" sz="1600" b="1" dirty="0"/>
            </a:br>
            <a:br>
              <a:rPr lang="en-US" sz="1600" b="1" dirty="0"/>
            </a:br>
            <a:br>
              <a:rPr lang="en-US" sz="1600" b="1" dirty="0"/>
            </a:br>
            <a:br>
              <a:rPr lang="en-US" sz="1600" b="1" dirty="0"/>
            </a:br>
            <a:br>
              <a:rPr lang="en-US" sz="1600" b="1" dirty="0"/>
            </a:br>
            <a:br>
              <a:rPr lang="en-US" sz="1600" b="1" dirty="0"/>
            </a:br>
            <a:br>
              <a:rPr lang="en-US" sz="1600" b="1" dirty="0"/>
            </a:br>
            <a:br>
              <a:rPr lang="en-US" sz="1600" b="1" dirty="0"/>
            </a:br>
            <a:br>
              <a:rPr lang="en-US" sz="1600" b="1" dirty="0"/>
            </a:br>
            <a:br>
              <a:rPr lang="en-US" sz="1600" b="1" dirty="0"/>
            </a:br>
            <a:br>
              <a:rPr lang="en-US" sz="1600" b="1" dirty="0"/>
            </a:br>
            <a:br>
              <a:rPr lang="en-US" sz="1600" b="1" dirty="0"/>
            </a:br>
            <a:br>
              <a:rPr lang="en-US" sz="1600" b="1" dirty="0"/>
            </a:br>
            <a:br>
              <a:rPr lang="en-US" sz="1600" b="1" dirty="0"/>
            </a:br>
            <a:br>
              <a:rPr lang="en-US" sz="1600" b="1" dirty="0"/>
            </a:br>
            <a:br>
              <a:rPr lang="en-US" sz="1600" b="1" dirty="0"/>
            </a:br>
            <a:br>
              <a:rPr lang="en-US" sz="1600" b="1" dirty="0"/>
            </a:br>
            <a:br>
              <a:rPr lang="en-US" sz="1600" b="1" dirty="0"/>
            </a:br>
            <a:br>
              <a:rPr lang="en-US" sz="1600" b="1" dirty="0"/>
            </a:br>
            <a:br>
              <a:rPr lang="en-US" sz="1600" b="1" dirty="0"/>
            </a:br>
            <a:br>
              <a:rPr lang="en-US" sz="1600" b="1" dirty="0"/>
            </a:br>
            <a:br>
              <a:rPr lang="en-US" sz="1600" b="1" dirty="0"/>
            </a:br>
            <a:br>
              <a:rPr lang="en-US" sz="1600" b="1" dirty="0"/>
            </a:br>
            <a:br>
              <a:rPr lang="en-US" sz="1600" b="1" dirty="0"/>
            </a:br>
            <a:br>
              <a:rPr lang="el-GR" sz="1600" b="1" dirty="0"/>
            </a:br>
            <a:br>
              <a:rPr lang="el-GR" sz="1600" b="1" dirty="0"/>
            </a:br>
            <a:br>
              <a:rPr lang="el-GR" sz="1600" b="1" dirty="0"/>
            </a:br>
            <a:br>
              <a:rPr lang="el-GR" sz="1600" b="1" dirty="0"/>
            </a:br>
            <a:br>
              <a:rPr lang="el-GR" sz="1600" b="1" dirty="0"/>
            </a:br>
            <a:br>
              <a:rPr lang="el-GR" sz="1600" b="1" dirty="0"/>
            </a:br>
            <a:br>
              <a:rPr lang="el-GR" sz="1600" b="1" dirty="0"/>
            </a:br>
            <a:br>
              <a:rPr lang="el-GR" sz="1600" b="1" dirty="0"/>
            </a:br>
            <a:br>
              <a:rPr lang="el-GR" sz="1600" b="1" dirty="0"/>
            </a:br>
            <a:br>
              <a:rPr lang="el-GR" sz="1600" b="1" dirty="0"/>
            </a:br>
            <a:br>
              <a:rPr lang="el-GR" sz="1600" b="1" dirty="0"/>
            </a:br>
            <a:br>
              <a:rPr lang="el-GR" sz="1600" b="1" dirty="0"/>
            </a:br>
            <a:br>
              <a:rPr lang="el-GR" sz="1600" b="1" dirty="0"/>
            </a:br>
            <a:r>
              <a:rPr lang="en-US" sz="2700" b="1" dirty="0">
                <a:solidFill>
                  <a:schemeClr val="bg1">
                    <a:lumMod val="95000"/>
                  </a:schemeClr>
                </a:solidFill>
                <a:latin typeface="Bradley Hand ITC" panose="03070402050302030203" pitchFamily="66" charset="0"/>
              </a:rPr>
              <a:t>Bridge of Sights, </a:t>
            </a:r>
            <a:r>
              <a:rPr lang="en-US" sz="2700" dirty="0">
                <a:solidFill>
                  <a:schemeClr val="bg1">
                    <a:lumMod val="95000"/>
                  </a:schemeClr>
                </a:solidFill>
                <a:latin typeface="Bradley Hand ITC" panose="03070402050302030203" pitchFamily="66" charset="0"/>
              </a:rPr>
              <a:t>1903-04, t</a:t>
            </a:r>
            <a:r>
              <a:rPr lang="en-GB" sz="2700" dirty="0" err="1">
                <a:solidFill>
                  <a:schemeClr val="bg1">
                    <a:lumMod val="95000"/>
                  </a:schemeClr>
                </a:solidFill>
                <a:latin typeface="Bradley Hand ITC" panose="03070402050302030203" pitchFamily="66" charset="0"/>
              </a:rPr>
              <a:t>ranslucent</a:t>
            </a:r>
            <a:r>
              <a:rPr lang="en-GB" sz="2700" dirty="0">
                <a:solidFill>
                  <a:schemeClr val="bg1">
                    <a:lumMod val="95000"/>
                  </a:schemeClr>
                </a:solidFill>
                <a:latin typeface="Bradley Hand ITC" panose="03070402050302030203" pitchFamily="66" charset="0"/>
              </a:rPr>
              <a:t> and opaque </a:t>
            </a:r>
            <a:r>
              <a:rPr lang="en-GB" sz="2700" dirty="0" err="1">
                <a:solidFill>
                  <a:schemeClr val="bg1">
                    <a:lumMod val="95000"/>
                  </a:schemeClr>
                </a:solidFill>
                <a:latin typeface="Bradley Hand ITC" panose="03070402050302030203" pitchFamily="66" charset="0"/>
              </a:rPr>
              <a:t>watercolor</a:t>
            </a:r>
            <a:r>
              <a:rPr lang="en-GB" sz="2700" dirty="0">
                <a:solidFill>
                  <a:schemeClr val="bg1">
                    <a:lumMod val="95000"/>
                  </a:schemeClr>
                </a:solidFill>
                <a:latin typeface="Bradley Hand ITC" panose="03070402050302030203" pitchFamily="66" charset="0"/>
              </a:rPr>
              <a:t> with graphite and red-pigmented </a:t>
            </a:r>
            <a:r>
              <a:rPr lang="en-GB" sz="2700" dirty="0" err="1">
                <a:solidFill>
                  <a:schemeClr val="bg1">
                    <a:lumMod val="95000"/>
                  </a:schemeClr>
                </a:solidFill>
                <a:latin typeface="Bradley Hand ITC" panose="03070402050302030203" pitchFamily="66" charset="0"/>
              </a:rPr>
              <a:t>underdrawing</a:t>
            </a:r>
            <a:r>
              <a:rPr lang="en-GB" sz="2700" dirty="0">
                <a:solidFill>
                  <a:schemeClr val="bg1">
                    <a:lumMod val="95000"/>
                  </a:schemeClr>
                </a:solidFill>
                <a:latin typeface="Bradley Hand ITC" panose="03070402050302030203" pitchFamily="66" charset="0"/>
              </a:rPr>
              <a:t>, 25.4 x 35.6 cm, Brooklyn Museum</a:t>
            </a:r>
            <a:br>
              <a:rPr lang="en-GB" sz="2700" dirty="0">
                <a:solidFill>
                  <a:srgbClr val="FFF9E7"/>
                </a:solidFill>
                <a:latin typeface="Bradley Hand ITC" panose="03070402050302030203" pitchFamily="66" charset="0"/>
              </a:rPr>
            </a:br>
            <a:r>
              <a:rPr lang="en-GB" sz="1600" dirty="0">
                <a:latin typeface="Bradley Hand ITC" panose="03070402050302030203" pitchFamily="66" charset="0"/>
                <a:hlinkClick r:id="rId2"/>
              </a:rPr>
              <a:t>https://www.wikiart.org/en/john-singer-sargent/the-bridge-of-sighs</a:t>
            </a:r>
            <a:r>
              <a:rPr lang="en-GB" sz="1600" dirty="0">
                <a:latin typeface="Bradley Hand ITC" panose="03070402050302030203" pitchFamily="66" charset="0"/>
              </a:rPr>
              <a:t> </a:t>
            </a:r>
            <a:br>
              <a:rPr lang="en-GB" sz="2700" dirty="0">
                <a:latin typeface="Bradley Hand ITC" panose="03070402050302030203" pitchFamily="66" charset="0"/>
              </a:rPr>
            </a:br>
            <a:br>
              <a:rPr lang="en-GB" sz="2700" dirty="0"/>
            </a:br>
            <a:endParaRPr lang="en-GB" sz="2700" b="1" dirty="0"/>
          </a:p>
        </p:txBody>
      </p:sp>
      <p:pic>
        <p:nvPicPr>
          <p:cNvPr id="3074" name="Picture 2" descr="The Bridge of Sighs, c.1905 - c.1908 - John Singer Sargent - WikiArt.org">
            <a:extLst>
              <a:ext uri="{FF2B5EF4-FFF2-40B4-BE49-F238E27FC236}">
                <a16:creationId xmlns:a16="http://schemas.microsoft.com/office/drawing/2014/main" id="{57D30C94-0014-4AE2-B5A3-190A88862F1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025" y="176213"/>
            <a:ext cx="9164192" cy="65126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3472944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95000"/>
            <a:lumOff val="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522770" y="365125"/>
            <a:ext cx="2669230" cy="1325563"/>
          </a:xfrm>
        </p:spPr>
        <p:txBody>
          <a:bodyPr>
            <a:normAutofit fontScale="90000"/>
          </a:bodyPr>
          <a:lstStyle/>
          <a:p>
            <a:pPr algn="ctr"/>
            <a:br>
              <a:rPr lang="en-US" sz="1600" b="1" dirty="0"/>
            </a:br>
            <a:br>
              <a:rPr lang="en-US" sz="1600" b="1" dirty="0"/>
            </a:br>
            <a:br>
              <a:rPr lang="en-US" sz="1600" b="1" dirty="0"/>
            </a:br>
            <a:br>
              <a:rPr lang="en-US" sz="1600" b="1" dirty="0"/>
            </a:br>
            <a:br>
              <a:rPr lang="en-US" sz="1600" b="1" dirty="0"/>
            </a:br>
            <a:br>
              <a:rPr lang="en-US" sz="1600" b="1" dirty="0"/>
            </a:br>
            <a:br>
              <a:rPr lang="en-US" sz="1600" b="1" dirty="0"/>
            </a:br>
            <a:br>
              <a:rPr lang="en-US" sz="1600" b="1" dirty="0"/>
            </a:br>
            <a:br>
              <a:rPr lang="en-US" sz="1600" b="1" dirty="0"/>
            </a:br>
            <a:br>
              <a:rPr lang="en-US" sz="1600" b="1" dirty="0"/>
            </a:br>
            <a:br>
              <a:rPr lang="en-US" sz="1600" b="1" dirty="0"/>
            </a:br>
            <a:br>
              <a:rPr lang="en-US" sz="1600" b="1" dirty="0"/>
            </a:br>
            <a:br>
              <a:rPr lang="en-US" sz="1600" b="1" dirty="0"/>
            </a:br>
            <a:br>
              <a:rPr lang="en-US" sz="1600" b="1" dirty="0"/>
            </a:br>
            <a:br>
              <a:rPr lang="en-US" sz="1600" b="1" dirty="0"/>
            </a:br>
            <a:br>
              <a:rPr lang="en-US" sz="1600" b="1" dirty="0"/>
            </a:br>
            <a:br>
              <a:rPr lang="en-US" sz="1600" b="1" dirty="0"/>
            </a:br>
            <a:br>
              <a:rPr lang="en-US" sz="1600" b="1" dirty="0"/>
            </a:br>
            <a:br>
              <a:rPr lang="en-US" sz="1600" b="1" dirty="0"/>
            </a:br>
            <a:br>
              <a:rPr lang="en-US" sz="1600" b="1" dirty="0"/>
            </a:br>
            <a:br>
              <a:rPr lang="en-US" sz="1600" b="1" dirty="0"/>
            </a:br>
            <a:br>
              <a:rPr lang="en-US" sz="1600" b="1" dirty="0"/>
            </a:br>
            <a:br>
              <a:rPr lang="en-US" sz="1600" b="1" dirty="0"/>
            </a:br>
            <a:br>
              <a:rPr lang="en-US" sz="1600" b="1" dirty="0"/>
            </a:br>
            <a:br>
              <a:rPr lang="en-US" sz="1600" b="1" dirty="0"/>
            </a:br>
            <a:br>
              <a:rPr lang="en-US" sz="1600" b="1" dirty="0"/>
            </a:br>
            <a:br>
              <a:rPr lang="en-US" sz="1600" b="1" dirty="0"/>
            </a:br>
            <a:br>
              <a:rPr lang="en-US" sz="1600" b="1" dirty="0"/>
            </a:br>
            <a:br>
              <a:rPr lang="en-US" sz="1600" b="1" dirty="0"/>
            </a:br>
            <a:br>
              <a:rPr lang="en-US" sz="1600" b="1" dirty="0"/>
            </a:br>
            <a:br>
              <a:rPr lang="en-US" sz="1600" b="1" dirty="0"/>
            </a:br>
            <a:br>
              <a:rPr lang="en-US" sz="1600" b="1" dirty="0"/>
            </a:br>
            <a:br>
              <a:rPr lang="en-US" sz="1600" b="1" dirty="0"/>
            </a:br>
            <a:br>
              <a:rPr lang="en-US" sz="1600" b="1" dirty="0"/>
            </a:br>
            <a:br>
              <a:rPr lang="en-US" sz="1600" b="1" dirty="0"/>
            </a:br>
            <a:br>
              <a:rPr lang="en-US" sz="1600" b="1" dirty="0"/>
            </a:br>
            <a:br>
              <a:rPr lang="en-US" sz="1600" b="1" dirty="0"/>
            </a:br>
            <a:r>
              <a:rPr lang="en-US" sz="2700" b="1" dirty="0">
                <a:solidFill>
                  <a:schemeClr val="bg1">
                    <a:lumMod val="95000"/>
                  </a:schemeClr>
                </a:solidFill>
                <a:latin typeface="Bradley Hand ITC" panose="03070402050302030203" pitchFamily="66" charset="0"/>
              </a:rPr>
              <a:t>Mountain Fire, </a:t>
            </a:r>
            <a:r>
              <a:rPr lang="en-US" sz="2700" dirty="0">
                <a:solidFill>
                  <a:schemeClr val="bg1">
                    <a:lumMod val="95000"/>
                  </a:schemeClr>
                </a:solidFill>
                <a:latin typeface="Bradley Hand ITC" panose="03070402050302030203" pitchFamily="66" charset="0"/>
              </a:rPr>
              <a:t>1906-07, o</a:t>
            </a:r>
            <a:r>
              <a:rPr lang="en-GB" sz="2700" dirty="0" err="1">
                <a:solidFill>
                  <a:schemeClr val="bg1">
                    <a:lumMod val="95000"/>
                  </a:schemeClr>
                </a:solidFill>
                <a:latin typeface="Bradley Hand ITC" panose="03070402050302030203" pitchFamily="66" charset="0"/>
              </a:rPr>
              <a:t>paque</a:t>
            </a:r>
            <a:r>
              <a:rPr lang="en-GB" sz="2700" dirty="0">
                <a:solidFill>
                  <a:schemeClr val="bg1">
                    <a:lumMod val="95000"/>
                  </a:schemeClr>
                </a:solidFill>
                <a:latin typeface="Bradley Hand ITC" panose="03070402050302030203" pitchFamily="66" charset="0"/>
              </a:rPr>
              <a:t> and translucent watercolour, 60.6 x 75.7 x 3.5 cm, Brooklyn Museum</a:t>
            </a:r>
            <a:br>
              <a:rPr lang="en-GB" sz="1600" dirty="0">
                <a:solidFill>
                  <a:schemeClr val="bg1">
                    <a:lumMod val="95000"/>
                  </a:schemeClr>
                </a:solidFill>
                <a:latin typeface="Bradley Hand ITC" panose="03070402050302030203" pitchFamily="66" charset="0"/>
              </a:rPr>
            </a:br>
            <a:r>
              <a:rPr lang="en-GB" sz="1600" dirty="0">
                <a:latin typeface="Bradley Hand ITC" panose="03070402050302030203" pitchFamily="66" charset="0"/>
                <a:hlinkClick r:id="rId2"/>
              </a:rPr>
              <a:t>https://www.brooklynmuseum.org/opencollection/objects/20383</a:t>
            </a:r>
            <a:r>
              <a:rPr lang="en-GB" sz="1600" dirty="0">
                <a:latin typeface="Bradley Hand ITC" panose="03070402050302030203" pitchFamily="66" charset="0"/>
              </a:rPr>
              <a:t> </a:t>
            </a:r>
            <a:br>
              <a:rPr lang="en-GB" sz="1600" dirty="0">
                <a:latin typeface="Bradley Hand ITC" panose="03070402050302030203" pitchFamily="66" charset="0"/>
              </a:rPr>
            </a:br>
            <a:endParaRPr lang="en-GB" sz="1600" b="1" dirty="0">
              <a:latin typeface="Bradley Hand ITC" panose="03070402050302030203" pitchFamily="66" charset="0"/>
            </a:endParaRPr>
          </a:p>
        </p:txBody>
      </p:sp>
      <p:pic>
        <p:nvPicPr>
          <p:cNvPr id="3076" name="Picture 4" descr="http://cdn2.brooklynmuseum.org/images/opencollection/objects/size3/09.831_PS6.jpg?lightboxed=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089" y="129494"/>
            <a:ext cx="9352682" cy="65761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8582975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95000"/>
            <a:lumOff val="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01028" y="365125"/>
            <a:ext cx="7590972" cy="1325563"/>
          </a:xfrm>
        </p:spPr>
        <p:txBody>
          <a:bodyPr>
            <a:normAutofit fontScale="90000"/>
          </a:bodyPr>
          <a:lstStyle/>
          <a:p>
            <a:pPr algn="ctr"/>
            <a:br>
              <a:rPr lang="en-GB" sz="1600" b="1" dirty="0"/>
            </a:br>
            <a:br>
              <a:rPr lang="en-GB" sz="1600" b="1" dirty="0"/>
            </a:br>
            <a:br>
              <a:rPr lang="en-GB" sz="1600" b="1" dirty="0"/>
            </a:br>
            <a:br>
              <a:rPr lang="en-GB" sz="1600" b="1" dirty="0"/>
            </a:br>
            <a:br>
              <a:rPr lang="en-GB" sz="1600" b="1" dirty="0"/>
            </a:br>
            <a:br>
              <a:rPr lang="en-GB" sz="1800" b="1" dirty="0"/>
            </a:br>
            <a:br>
              <a:rPr lang="en-GB" sz="1800" b="1" dirty="0"/>
            </a:br>
            <a:r>
              <a:rPr lang="en-GB" sz="2700" b="1" dirty="0">
                <a:solidFill>
                  <a:srgbClr val="FFF9E7"/>
                </a:solidFill>
                <a:latin typeface="Bradley Hand ITC" panose="03070402050302030203" pitchFamily="66" charset="0"/>
              </a:rPr>
              <a:t>Bedouins, </a:t>
            </a:r>
            <a:r>
              <a:rPr lang="en-GB" sz="2700" dirty="0">
                <a:solidFill>
                  <a:srgbClr val="FFF9E7"/>
                </a:solidFill>
                <a:latin typeface="Bradley Hand ITC" panose="03070402050302030203" pitchFamily="66" charset="0"/>
              </a:rPr>
              <a:t>1905, transparent </a:t>
            </a:r>
            <a:r>
              <a:rPr lang="en-GB" sz="2700" dirty="0" err="1">
                <a:solidFill>
                  <a:srgbClr val="FFF9E7"/>
                </a:solidFill>
                <a:latin typeface="Bradley Hand ITC" panose="03070402050302030203" pitchFamily="66" charset="0"/>
              </a:rPr>
              <a:t>watercolor</a:t>
            </a:r>
            <a:r>
              <a:rPr lang="en-GB" sz="2700" dirty="0">
                <a:solidFill>
                  <a:srgbClr val="FFF9E7"/>
                </a:solidFill>
                <a:latin typeface="Bradley Hand ITC" panose="03070402050302030203" pitchFamily="66" charset="0"/>
              </a:rPr>
              <a:t> with touches of opaque </a:t>
            </a:r>
            <a:r>
              <a:rPr lang="en-GB" sz="2700" dirty="0" err="1">
                <a:solidFill>
                  <a:srgbClr val="FFF9E7"/>
                </a:solidFill>
                <a:latin typeface="Bradley Hand ITC" panose="03070402050302030203" pitchFamily="66" charset="0"/>
              </a:rPr>
              <a:t>watercolor</a:t>
            </a:r>
            <a:r>
              <a:rPr lang="en-GB" sz="2700" dirty="0">
                <a:solidFill>
                  <a:srgbClr val="FFF9E7"/>
                </a:solidFill>
                <a:latin typeface="Bradley Hand ITC" panose="03070402050302030203" pitchFamily="66" charset="0"/>
              </a:rPr>
              <a:t> on off-white, thick, rough-textured wove paper, 45.7 x 30.5 cm,  The Brooklyn Museum, New York</a:t>
            </a:r>
            <a:br>
              <a:rPr lang="en-GB" sz="2700" dirty="0">
                <a:latin typeface="Bradley Hand ITC" panose="03070402050302030203" pitchFamily="66" charset="0"/>
              </a:rPr>
            </a:br>
            <a:r>
              <a:rPr lang="en-GB" sz="1600" dirty="0">
                <a:latin typeface="Bradley Hand ITC" panose="03070402050302030203" pitchFamily="66" charset="0"/>
                <a:hlinkClick r:id="rId2"/>
              </a:rPr>
              <a:t>https://www.jssgallery.org/Paintings/Bedouins.htm</a:t>
            </a:r>
            <a:r>
              <a:rPr lang="en-GB" sz="1600" dirty="0">
                <a:latin typeface="Bradley Hand ITC" panose="03070402050302030203" pitchFamily="66" charset="0"/>
              </a:rPr>
              <a:t> and </a:t>
            </a:r>
            <a:r>
              <a:rPr lang="en-GB" sz="1600" dirty="0">
                <a:latin typeface="Bradley Hand ITC" panose="03070402050302030203" pitchFamily="66" charset="0"/>
                <a:hlinkClick r:id="rId3"/>
              </a:rPr>
              <a:t>http://www.eurocles.com/</a:t>
            </a:r>
            <a:r>
              <a:rPr lang="en-GB" sz="1600" dirty="0" err="1">
                <a:latin typeface="Bradley Hand ITC" panose="03070402050302030203" pitchFamily="66" charset="0"/>
                <a:hlinkClick r:id="rId3"/>
              </a:rPr>
              <a:t>arpoma</a:t>
            </a:r>
            <a:r>
              <a:rPr lang="en-GB" sz="1600" dirty="0">
                <a:latin typeface="Bradley Hand ITC" panose="03070402050302030203" pitchFamily="66" charset="0"/>
                <a:hlinkClick r:id="rId3"/>
              </a:rPr>
              <a:t>/arpoma-musees2.php?action=rech4&amp;rep=../data/</a:t>
            </a:r>
            <a:r>
              <a:rPr lang="en-GB" sz="1600" dirty="0" err="1">
                <a:latin typeface="Bradley Hand ITC" panose="03070402050302030203" pitchFamily="66" charset="0"/>
                <a:hlinkClick r:id="rId3"/>
              </a:rPr>
              <a:t>peinture</a:t>
            </a:r>
            <a:r>
              <a:rPr lang="en-GB" sz="1600" dirty="0">
                <a:latin typeface="Bradley Hand ITC" panose="03070402050302030203" pitchFamily="66" charset="0"/>
                <a:hlinkClick r:id="rId3"/>
              </a:rPr>
              <a:t>/&amp;filename=</a:t>
            </a:r>
            <a:r>
              <a:rPr lang="en-GB" sz="1600" dirty="0" err="1">
                <a:latin typeface="Bradley Hand ITC" panose="03070402050302030203" pitchFamily="66" charset="0"/>
                <a:hlinkClick r:id="rId3"/>
              </a:rPr>
              <a:t>sargent</a:t>
            </a:r>
            <a:r>
              <a:rPr lang="en-GB" sz="1600" dirty="0">
                <a:latin typeface="Bradley Hand ITC" panose="03070402050302030203" pitchFamily="66" charset="0"/>
              </a:rPr>
              <a:t>  </a:t>
            </a:r>
            <a:br>
              <a:rPr lang="en-GB" sz="1600" dirty="0">
                <a:latin typeface="Bradley Hand ITC" panose="03070402050302030203" pitchFamily="66" charset="0"/>
              </a:rPr>
            </a:br>
            <a:br>
              <a:rPr lang="en-GB" sz="1800" dirty="0"/>
            </a:br>
            <a:r>
              <a:rPr lang="en-GB" sz="1800" dirty="0"/>
              <a:t> </a:t>
            </a:r>
            <a:br>
              <a:rPr lang="en-GB" sz="1800" dirty="0"/>
            </a:br>
            <a:br>
              <a:rPr lang="en-GB" sz="1800" dirty="0"/>
            </a:br>
            <a:br>
              <a:rPr lang="en-GB" sz="1800" dirty="0"/>
            </a:br>
            <a:br>
              <a:rPr lang="en-GB" sz="1800" dirty="0"/>
            </a:br>
            <a:br>
              <a:rPr lang="en-GB" sz="2000" dirty="0"/>
            </a:br>
            <a:endParaRPr lang="en-GB" sz="2000" dirty="0"/>
          </a:p>
        </p:txBody>
      </p:sp>
      <p:pic>
        <p:nvPicPr>
          <p:cNvPr id="1026" name="Picture 2" descr="http://www.jssgallery.org/Paintings/Bedouins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1429" y="145142"/>
            <a:ext cx="4419600" cy="65771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 descr="arpoma.com (art actualite histoire lieux)">
            <a:extLst>
              <a:ext uri="{FF2B5EF4-FFF2-40B4-BE49-F238E27FC236}">
                <a16:creationId xmlns:a16="http://schemas.microsoft.com/office/drawing/2014/main" id="{8A749891-401D-45BD-B23F-1FABCBAE4E8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24789" y="1845484"/>
            <a:ext cx="4743450" cy="4876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1461481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95000"/>
            <a:lumOff val="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itle 1"/>
          <p:cNvSpPr>
            <a:spLocks noGrp="1"/>
          </p:cNvSpPr>
          <p:nvPr>
            <p:ph type="title"/>
          </p:nvPr>
        </p:nvSpPr>
        <p:spPr>
          <a:xfrm>
            <a:off x="0" y="365125"/>
            <a:ext cx="3544888" cy="1325563"/>
          </a:xfrm>
        </p:spPr>
        <p:txBody>
          <a:bodyPr>
            <a:normAutofit fontScale="90000"/>
          </a:bodyPr>
          <a:lstStyle/>
          <a:p>
            <a:pPr algn="ctr"/>
            <a:br>
              <a:rPr lang="en-US" altLang="en-US" sz="2000" b="1" dirty="0"/>
            </a:br>
            <a:br>
              <a:rPr lang="en-US" altLang="en-US" sz="2000" b="1" dirty="0"/>
            </a:br>
            <a:br>
              <a:rPr lang="en-US" altLang="en-US" sz="2000" b="1" dirty="0"/>
            </a:br>
            <a:br>
              <a:rPr lang="en-US" altLang="en-US" sz="2000" b="1" dirty="0"/>
            </a:br>
            <a:br>
              <a:rPr lang="en-US" altLang="en-US" sz="2000" b="1" dirty="0"/>
            </a:br>
            <a:br>
              <a:rPr lang="en-US" altLang="en-US" sz="2000" b="1" dirty="0"/>
            </a:br>
            <a:br>
              <a:rPr lang="en-US" altLang="en-US" sz="2000" b="1" dirty="0"/>
            </a:br>
            <a:br>
              <a:rPr lang="en-US" altLang="en-US" sz="2000" b="1" dirty="0"/>
            </a:br>
            <a:br>
              <a:rPr lang="en-US" altLang="en-US" sz="2000" b="1" dirty="0"/>
            </a:br>
            <a:br>
              <a:rPr lang="en-US" altLang="en-US" sz="2000" b="1" dirty="0"/>
            </a:br>
            <a:br>
              <a:rPr lang="en-US" altLang="en-US" sz="2000" b="1" dirty="0"/>
            </a:br>
            <a:br>
              <a:rPr lang="en-US" altLang="en-US" sz="2000" b="1" dirty="0"/>
            </a:br>
            <a:br>
              <a:rPr lang="en-US" altLang="en-US" sz="2000" b="1" dirty="0"/>
            </a:br>
            <a:br>
              <a:rPr lang="en-US" altLang="en-US" sz="2000" b="1" dirty="0"/>
            </a:br>
            <a:br>
              <a:rPr lang="en-US" altLang="en-US" sz="2000" b="1" dirty="0"/>
            </a:br>
            <a:br>
              <a:rPr lang="en-US" altLang="en-US" sz="2000" b="1" dirty="0"/>
            </a:br>
            <a:br>
              <a:rPr lang="en-US" altLang="en-US" sz="2000" b="1" dirty="0"/>
            </a:br>
            <a:br>
              <a:rPr lang="en-US" altLang="en-US" sz="2000" b="1" dirty="0"/>
            </a:br>
            <a:br>
              <a:rPr lang="en-US" altLang="en-US" sz="2000" b="1" dirty="0"/>
            </a:br>
            <a:br>
              <a:rPr lang="en-US" altLang="en-US" sz="2000" b="1" dirty="0"/>
            </a:br>
            <a:br>
              <a:rPr lang="en-US" altLang="en-US" sz="2000" b="1" dirty="0"/>
            </a:br>
            <a:br>
              <a:rPr lang="en-US" altLang="en-US" sz="2000" b="1" dirty="0"/>
            </a:br>
            <a:br>
              <a:rPr lang="en-US" altLang="en-US" sz="2000" b="1" dirty="0"/>
            </a:br>
            <a:br>
              <a:rPr lang="en-US" altLang="en-US" sz="2000" b="1" dirty="0"/>
            </a:br>
            <a:br>
              <a:rPr lang="en-US" altLang="en-US" sz="2000" b="1" dirty="0"/>
            </a:br>
            <a:br>
              <a:rPr lang="en-US" altLang="en-US" sz="2000" b="1" dirty="0"/>
            </a:br>
            <a:br>
              <a:rPr lang="en-US" altLang="en-US" sz="2000" b="1" dirty="0"/>
            </a:br>
            <a:br>
              <a:rPr lang="en-US" altLang="en-US" sz="2000" b="1" dirty="0"/>
            </a:br>
            <a:br>
              <a:rPr lang="en-US" altLang="en-US" sz="2000" b="1" dirty="0"/>
            </a:br>
            <a:br>
              <a:rPr lang="en-US" altLang="en-US" sz="2000" b="1" dirty="0"/>
            </a:br>
            <a:r>
              <a:rPr lang="en-US" altLang="en-US" sz="2700" b="1" dirty="0">
                <a:solidFill>
                  <a:srgbClr val="FFF9E7"/>
                </a:solidFill>
                <a:latin typeface="Bradley Hand ITC" panose="03070402050302030203" pitchFamily="66" charset="0"/>
              </a:rPr>
              <a:t>Corfu: Lights and Shadows</a:t>
            </a:r>
            <a:r>
              <a:rPr lang="en-US" altLang="en-US" sz="2700" b="1" i="1" dirty="0">
                <a:solidFill>
                  <a:srgbClr val="FFF9E7"/>
                </a:solidFill>
                <a:latin typeface="Bradley Hand ITC" panose="03070402050302030203" pitchFamily="66" charset="0"/>
              </a:rPr>
              <a:t>,</a:t>
            </a:r>
            <a:r>
              <a:rPr lang="en-US" altLang="en-US" sz="2700" dirty="0">
                <a:solidFill>
                  <a:srgbClr val="FFF9E7"/>
                </a:solidFill>
                <a:latin typeface="Bradley Hand ITC" panose="03070402050302030203" pitchFamily="66" charset="0"/>
              </a:rPr>
              <a:t> 1909. translucent and opaque watercolor with graphite </a:t>
            </a:r>
            <a:r>
              <a:rPr lang="en-US" altLang="en-US" sz="2700" dirty="0" err="1">
                <a:solidFill>
                  <a:srgbClr val="FFF9E7"/>
                </a:solidFill>
                <a:latin typeface="Bradley Hand ITC" panose="03070402050302030203" pitchFamily="66" charset="0"/>
              </a:rPr>
              <a:t>underdrawing</a:t>
            </a:r>
            <a:r>
              <a:rPr lang="en-US" altLang="en-US" sz="2700" dirty="0">
                <a:solidFill>
                  <a:srgbClr val="FFF9E7"/>
                </a:solidFill>
                <a:latin typeface="Bradley Hand ITC" panose="03070402050302030203" pitchFamily="66" charset="0"/>
              </a:rPr>
              <a:t>, 40.3 x 53 cm, MFA, Boston</a:t>
            </a:r>
            <a:br>
              <a:rPr lang="en-US" altLang="en-US" sz="2700" dirty="0">
                <a:solidFill>
                  <a:srgbClr val="FFF9E7"/>
                </a:solidFill>
                <a:latin typeface="Bradley Hand ITC" panose="03070402050302030203" pitchFamily="66" charset="0"/>
              </a:rPr>
            </a:br>
            <a:r>
              <a:rPr lang="en-US" altLang="en-US" sz="1600" dirty="0">
                <a:solidFill>
                  <a:srgbClr val="FFF9E7"/>
                </a:solidFill>
                <a:latin typeface="Bradley Hand ITC" panose="03070402050302030203" pitchFamily="66" charset="0"/>
                <a:hlinkClick r:id="rId2"/>
              </a:rPr>
              <a:t>https://www.wikiart.org/en/john-singer-sargent/corfu-lights-and-shadows-1909</a:t>
            </a:r>
            <a:r>
              <a:rPr lang="en-US" altLang="en-US" sz="1600" dirty="0">
                <a:solidFill>
                  <a:srgbClr val="FFF9E7"/>
                </a:solidFill>
                <a:latin typeface="Bradley Hand ITC" panose="03070402050302030203" pitchFamily="66" charset="0"/>
              </a:rPr>
              <a:t> </a:t>
            </a:r>
            <a:br>
              <a:rPr lang="en-US" altLang="en-US" sz="1600" dirty="0">
                <a:solidFill>
                  <a:srgbClr val="FFF9E7"/>
                </a:solidFill>
                <a:latin typeface="Bradley Hand ITC" panose="03070402050302030203" pitchFamily="66" charset="0"/>
              </a:rPr>
            </a:br>
            <a:br>
              <a:rPr lang="en-US" altLang="en-US" sz="1600" dirty="0">
                <a:solidFill>
                  <a:srgbClr val="FFF9E7"/>
                </a:solidFill>
              </a:rPr>
            </a:br>
            <a:br>
              <a:rPr lang="en-US" altLang="en-US" sz="2200" dirty="0"/>
            </a:br>
            <a:br>
              <a:rPr lang="en-US" altLang="en-US" sz="2000" dirty="0"/>
            </a:br>
            <a:endParaRPr lang="en-US" altLang="en-US" sz="2000" b="1" dirty="0"/>
          </a:p>
        </p:txBody>
      </p:sp>
      <p:pic>
        <p:nvPicPr>
          <p:cNvPr id="5122" name="Picture 2" descr="Corfu: Lights and Shadows, 1909 - John Singer Sargent">
            <a:extLst>
              <a:ext uri="{FF2B5EF4-FFF2-40B4-BE49-F238E27FC236}">
                <a16:creationId xmlns:a16="http://schemas.microsoft.com/office/drawing/2014/main" id="{5A5D8634-EB46-4509-B225-E7F3B3474EC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72951" y="162251"/>
            <a:ext cx="8566649" cy="65334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6589273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95000"/>
            <a:lumOff val="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Title 1"/>
          <p:cNvSpPr>
            <a:spLocks noGrp="1"/>
          </p:cNvSpPr>
          <p:nvPr>
            <p:ph type="title"/>
          </p:nvPr>
        </p:nvSpPr>
        <p:spPr>
          <a:xfrm>
            <a:off x="5286375" y="365125"/>
            <a:ext cx="6715125" cy="1325563"/>
          </a:xfrm>
        </p:spPr>
        <p:txBody>
          <a:bodyPr>
            <a:noAutofit/>
          </a:bodyPr>
          <a:lstStyle/>
          <a:p>
            <a:pPr algn="ctr" eaLnBrk="1" hangingPunct="1"/>
            <a:br>
              <a:rPr lang="en-US" altLang="en-US" sz="2400" b="1" dirty="0">
                <a:latin typeface="Bradley Hand ITC" panose="03070402050302030203" pitchFamily="66" charset="0"/>
              </a:rPr>
            </a:br>
            <a:br>
              <a:rPr lang="en-US" altLang="en-US" sz="2400" b="1" dirty="0">
                <a:latin typeface="Bradley Hand ITC" panose="03070402050302030203" pitchFamily="66" charset="0"/>
              </a:rPr>
            </a:br>
            <a:r>
              <a:rPr lang="en-US" altLang="en-US" sz="2400" b="1" dirty="0">
                <a:solidFill>
                  <a:srgbClr val="FFF9E7"/>
                </a:solidFill>
                <a:latin typeface="Bradley Hand ITC" panose="03070402050302030203" pitchFamily="66" charset="0"/>
              </a:rPr>
              <a:t>Corfu: The Terrace, </a:t>
            </a:r>
            <a:r>
              <a:rPr lang="en-US" altLang="en-US" sz="2400" dirty="0">
                <a:solidFill>
                  <a:srgbClr val="FFF9E7"/>
                </a:solidFill>
                <a:latin typeface="Bradley Hand ITC" panose="03070402050302030203" pitchFamily="66" charset="0"/>
              </a:rPr>
              <a:t>1909, watercolor over graphite pencil on paper, 52 x 40 cm, MFA, Boston</a:t>
            </a:r>
            <a:br>
              <a:rPr lang="en-US" altLang="en-US" sz="2400" dirty="0">
                <a:solidFill>
                  <a:srgbClr val="FFF9E7"/>
                </a:solidFill>
                <a:latin typeface="Bradley Hand ITC" panose="03070402050302030203" pitchFamily="66" charset="0"/>
              </a:rPr>
            </a:br>
            <a:r>
              <a:rPr lang="en-US" altLang="en-US" sz="1400" dirty="0">
                <a:latin typeface="Bradley Hand ITC" panose="03070402050302030203" pitchFamily="66" charset="0"/>
                <a:hlinkClick r:id="rId2"/>
              </a:rPr>
              <a:t>https://www.wikiart.org/en/john-singer-sargent/corfu-the-terrace-1909</a:t>
            </a:r>
            <a:r>
              <a:rPr lang="en-US" altLang="en-US" sz="1400" dirty="0">
                <a:latin typeface="Bradley Hand ITC" panose="03070402050302030203" pitchFamily="66" charset="0"/>
              </a:rPr>
              <a:t> </a:t>
            </a:r>
            <a:br>
              <a:rPr lang="en-US" altLang="en-US" sz="1600" dirty="0">
                <a:latin typeface="Bradley Hand ITC" panose="03070402050302030203" pitchFamily="66" charset="0"/>
              </a:rPr>
            </a:br>
            <a:r>
              <a:rPr lang="en-US" altLang="en-US" sz="2400" b="1" dirty="0">
                <a:solidFill>
                  <a:srgbClr val="FFF9E7"/>
                </a:solidFill>
                <a:latin typeface="Bradley Hand ITC" panose="03070402050302030203" pitchFamily="66" charset="0"/>
              </a:rPr>
              <a:t>Corfu: Cypresses, </a:t>
            </a:r>
            <a:r>
              <a:rPr lang="en-US" altLang="en-US" sz="2400" dirty="0">
                <a:solidFill>
                  <a:srgbClr val="FFF9E7"/>
                </a:solidFill>
                <a:latin typeface="Bradley Hand ITC" panose="03070402050302030203" pitchFamily="66" charset="0"/>
              </a:rPr>
              <a:t>1909,</a:t>
            </a:r>
            <a:r>
              <a:rPr lang="en-US" altLang="en-US" sz="2400" b="1" dirty="0">
                <a:solidFill>
                  <a:srgbClr val="FFF9E7"/>
                </a:solidFill>
                <a:latin typeface="Bradley Hand ITC" panose="03070402050302030203" pitchFamily="66" charset="0"/>
              </a:rPr>
              <a:t> w</a:t>
            </a:r>
            <a:r>
              <a:rPr lang="en-US" altLang="en-US" sz="2400" dirty="0">
                <a:solidFill>
                  <a:srgbClr val="FFF9E7"/>
                </a:solidFill>
                <a:latin typeface="Bradley Hand ITC" panose="03070402050302030203" pitchFamily="66" charset="0"/>
              </a:rPr>
              <a:t>atercolor over graphite pencil on paper, 40 x 52.1 cm, MFA, Boston</a:t>
            </a:r>
            <a:br>
              <a:rPr lang="en-US" altLang="en-US" sz="2400" dirty="0">
                <a:solidFill>
                  <a:srgbClr val="FFF9E7"/>
                </a:solidFill>
                <a:latin typeface="Bradley Hand ITC" panose="03070402050302030203" pitchFamily="66" charset="0"/>
              </a:rPr>
            </a:br>
            <a:r>
              <a:rPr lang="en-US" altLang="en-US" sz="1400" dirty="0">
                <a:latin typeface="Bradley Hand ITC" panose="03070402050302030203" pitchFamily="66" charset="0"/>
                <a:hlinkClick r:id="rId3"/>
              </a:rPr>
              <a:t>https://commons.wikimedia.org/wiki/File:John_Singer_Sargent_-_Corfu-_Cypresses_-_Google_Art_Project.jpg</a:t>
            </a:r>
            <a:r>
              <a:rPr lang="en-US" altLang="en-US" sz="1400" dirty="0">
                <a:latin typeface="Bradley Hand ITC" panose="03070402050302030203" pitchFamily="66" charset="0"/>
              </a:rPr>
              <a:t> </a:t>
            </a:r>
            <a:br>
              <a:rPr lang="en-US" altLang="en-US" sz="1400" dirty="0">
                <a:latin typeface="Bradley Hand ITC" panose="03070402050302030203" pitchFamily="66" charset="0"/>
              </a:rPr>
            </a:br>
            <a:endParaRPr lang="en-US" altLang="en-US" sz="1400" b="1" dirty="0">
              <a:latin typeface="Bradley Hand ITC" panose="03070402050302030203" pitchFamily="66" charset="0"/>
            </a:endParaRPr>
          </a:p>
        </p:txBody>
      </p:sp>
      <p:pic>
        <p:nvPicPr>
          <p:cNvPr id="34820" name="Picture 4" descr="http://jssgallery.org/Paintings/Corfu_Cypresses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34050" y="2428219"/>
            <a:ext cx="5619750" cy="42773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2" descr="Corfu The Terrace, 1909 - John Singer Sargent">
            <a:extLst>
              <a:ext uri="{FF2B5EF4-FFF2-40B4-BE49-F238E27FC236}">
                <a16:creationId xmlns:a16="http://schemas.microsoft.com/office/drawing/2014/main" id="{638DC130-054D-4EA1-A56D-2EC15E7B466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" y="166687"/>
            <a:ext cx="4926092" cy="6524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28036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95000"/>
            <a:lumOff val="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Title 1"/>
          <p:cNvSpPr>
            <a:spLocks noGrp="1"/>
          </p:cNvSpPr>
          <p:nvPr>
            <p:ph type="title"/>
          </p:nvPr>
        </p:nvSpPr>
        <p:spPr>
          <a:xfrm>
            <a:off x="4857750" y="365125"/>
            <a:ext cx="7186612" cy="1325563"/>
          </a:xfrm>
        </p:spPr>
        <p:txBody>
          <a:bodyPr>
            <a:normAutofit fontScale="90000"/>
          </a:bodyPr>
          <a:lstStyle/>
          <a:p>
            <a:pPr algn="r" eaLnBrk="1" hangingPunct="1"/>
            <a:br>
              <a:rPr lang="en-US" altLang="en-US" sz="2000" b="1" dirty="0"/>
            </a:br>
            <a:br>
              <a:rPr lang="en-US" altLang="en-US" sz="2000" b="1" dirty="0"/>
            </a:br>
            <a:br>
              <a:rPr lang="en-US" altLang="en-US" sz="2000" b="1" dirty="0"/>
            </a:br>
            <a:br>
              <a:rPr lang="en-US" altLang="en-US" sz="2000" b="1" dirty="0"/>
            </a:br>
            <a:br>
              <a:rPr lang="en-US" altLang="en-US" sz="2000" b="1" dirty="0"/>
            </a:br>
            <a:br>
              <a:rPr lang="en-US" altLang="en-US" sz="2000" b="1" dirty="0"/>
            </a:br>
            <a:br>
              <a:rPr lang="en-US" altLang="en-US" sz="2000" b="1" dirty="0"/>
            </a:br>
            <a:br>
              <a:rPr lang="en-US" altLang="en-US" sz="2000" b="1" dirty="0"/>
            </a:br>
            <a:br>
              <a:rPr lang="en-US" altLang="en-US" sz="2000" b="1" dirty="0"/>
            </a:br>
            <a:br>
              <a:rPr lang="en-US" altLang="en-US" sz="2000" b="1" dirty="0"/>
            </a:br>
            <a:br>
              <a:rPr lang="en-US" altLang="en-US" sz="2000" b="1" dirty="0"/>
            </a:br>
            <a:br>
              <a:rPr lang="en-US" altLang="en-US" sz="2000" b="1" dirty="0"/>
            </a:br>
            <a:br>
              <a:rPr lang="en-US" altLang="en-US" sz="2000" b="1" dirty="0"/>
            </a:br>
            <a:br>
              <a:rPr lang="en-US" altLang="en-US" sz="2000" b="1" dirty="0"/>
            </a:br>
            <a:br>
              <a:rPr lang="en-US" altLang="en-US" sz="2000" b="1" dirty="0"/>
            </a:br>
            <a:br>
              <a:rPr lang="en-US" altLang="en-US" sz="2000" b="1" dirty="0"/>
            </a:br>
            <a:br>
              <a:rPr lang="en-US" altLang="en-US" sz="2000" b="1" dirty="0"/>
            </a:br>
            <a:br>
              <a:rPr lang="en-US" altLang="en-US" sz="2000" b="1" dirty="0"/>
            </a:br>
            <a:br>
              <a:rPr lang="en-US" altLang="en-US" sz="2000" b="1" dirty="0"/>
            </a:br>
            <a:br>
              <a:rPr lang="en-US" altLang="en-US" sz="2000" b="1" dirty="0"/>
            </a:br>
            <a:r>
              <a:rPr lang="en-US" altLang="en-US" sz="2700" b="1" dirty="0">
                <a:solidFill>
                  <a:srgbClr val="FFF9E7"/>
                </a:solidFill>
                <a:latin typeface="Bradley Hand ITC" panose="03070402050302030203" pitchFamily="66" charset="0"/>
              </a:rPr>
              <a:t>Olive Trees</a:t>
            </a:r>
            <a:r>
              <a:rPr lang="en-US" sz="2700" b="1" i="0" dirty="0">
                <a:solidFill>
                  <a:srgbClr val="FFF9E7"/>
                </a:solidFill>
                <a:effectLst/>
                <a:latin typeface="Bradley Hand ITC" panose="03070402050302030203" pitchFamily="66" charset="0"/>
              </a:rPr>
              <a:t>, Corfu, </a:t>
            </a:r>
            <a:r>
              <a:rPr lang="en-US" sz="2700" i="0" dirty="0">
                <a:solidFill>
                  <a:srgbClr val="FFF9E7"/>
                </a:solidFill>
                <a:effectLst/>
                <a:latin typeface="Bradley Hand ITC" panose="03070402050302030203" pitchFamily="66" charset="0"/>
              </a:rPr>
              <a:t>1909, watercolor and opaque watercolor with scraping and wax resist over graphite on ivory wove paper, 356 × 508 mm, The Art Institute of Chicago, USA</a:t>
            </a:r>
            <a:br>
              <a:rPr lang="en-US" sz="2700" i="0" dirty="0">
                <a:solidFill>
                  <a:srgbClr val="FFF9E7"/>
                </a:solidFill>
                <a:effectLst/>
                <a:latin typeface="Bradley Hand ITC" panose="03070402050302030203" pitchFamily="66" charset="0"/>
              </a:rPr>
            </a:br>
            <a:r>
              <a:rPr lang="en-US" sz="1600" i="0" dirty="0">
                <a:solidFill>
                  <a:srgbClr val="333333"/>
                </a:solidFill>
                <a:effectLst/>
                <a:latin typeface="Bradley Hand ITC" panose="03070402050302030203" pitchFamily="66" charset="0"/>
                <a:hlinkClick r:id="rId2"/>
              </a:rPr>
              <a:t>https://www.thepassivevoice.com/olive-trees-corfu/</a:t>
            </a:r>
            <a:r>
              <a:rPr lang="en-US" sz="1600" i="0" dirty="0">
                <a:solidFill>
                  <a:srgbClr val="333333"/>
                </a:solidFill>
                <a:effectLst/>
                <a:latin typeface="Bradley Hand ITC" panose="03070402050302030203" pitchFamily="66" charset="0"/>
              </a:rPr>
              <a:t>   </a:t>
            </a:r>
            <a:br>
              <a:rPr lang="en-US" altLang="en-US" sz="1600" dirty="0"/>
            </a:br>
            <a:br>
              <a:rPr lang="en-US" altLang="en-US" sz="2000" b="1" dirty="0"/>
            </a:br>
            <a:br>
              <a:rPr lang="en-US" altLang="en-US" sz="2000" b="1" dirty="0"/>
            </a:br>
            <a:r>
              <a:rPr lang="en-US" altLang="en-US" sz="2700" b="1" dirty="0">
                <a:solidFill>
                  <a:srgbClr val="FFF9E7"/>
                </a:solidFill>
                <a:latin typeface="Bradley Hand ITC" panose="03070402050302030203" pitchFamily="66" charset="0"/>
              </a:rPr>
              <a:t>Corfu, </a:t>
            </a:r>
            <a:r>
              <a:rPr lang="en-US" altLang="en-US" sz="2700" dirty="0">
                <a:solidFill>
                  <a:srgbClr val="FFF9E7"/>
                </a:solidFill>
                <a:latin typeface="Bradley Hand ITC" panose="03070402050302030203" pitchFamily="66" charset="0"/>
              </a:rPr>
              <a:t>1909, </a:t>
            </a:r>
            <a:r>
              <a:rPr lang="en-US" altLang="en-US" sz="2700" dirty="0" err="1">
                <a:solidFill>
                  <a:srgbClr val="FFF9E7"/>
                </a:solidFill>
                <a:latin typeface="Bradley Hand ITC" panose="03070402050302030203" pitchFamily="66" charset="0"/>
              </a:rPr>
              <a:t>watercolour</a:t>
            </a:r>
            <a:r>
              <a:rPr lang="en-US" altLang="en-US" sz="2700" dirty="0">
                <a:solidFill>
                  <a:srgbClr val="FFF9E7"/>
                </a:solidFill>
                <a:latin typeface="Bradley Hand ITC" panose="03070402050302030203" pitchFamily="66" charset="0"/>
              </a:rPr>
              <a:t>, 34.93 x 49.53 cm, Pennsylvania Academy of Fine Arts, USA  </a:t>
            </a:r>
            <a:br>
              <a:rPr lang="en-US" altLang="en-US" sz="2700" dirty="0">
                <a:latin typeface="Bradley Hand ITC" panose="03070402050302030203" pitchFamily="66" charset="0"/>
              </a:rPr>
            </a:br>
            <a:r>
              <a:rPr lang="en-US" altLang="en-US" sz="1600" dirty="0">
                <a:latin typeface="Bradley Hand ITC" panose="03070402050302030203" pitchFamily="66" charset="0"/>
                <a:hlinkClick r:id="rId3"/>
              </a:rPr>
              <a:t>http://www.hellenicaworld.com/Art/Paintings/en/PartJSSargent0172.html</a:t>
            </a:r>
            <a:r>
              <a:rPr lang="en-US" altLang="en-US" sz="1600" dirty="0">
                <a:latin typeface="Bradley Hand ITC" panose="03070402050302030203" pitchFamily="66" charset="0"/>
              </a:rPr>
              <a:t> </a:t>
            </a:r>
            <a:br>
              <a:rPr lang="en-US" altLang="en-US" sz="1600" dirty="0">
                <a:latin typeface="Bradley Hand ITC" panose="03070402050302030203" pitchFamily="66" charset="0"/>
              </a:rPr>
            </a:br>
            <a:endParaRPr lang="en-US" altLang="en-US" sz="1600" b="1" dirty="0">
              <a:latin typeface="Bradley Hand ITC" panose="03070402050302030203" pitchFamily="66" charset="0"/>
            </a:endParaRPr>
          </a:p>
        </p:txBody>
      </p:sp>
      <p:pic>
        <p:nvPicPr>
          <p:cNvPr id="36868" name="Picture 4" descr="http://uploads0.wikipaintings.org/images/john-singer-sargent/corfu-1909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716" y="3495675"/>
            <a:ext cx="4634087" cy="3258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4" name="Picture 6">
            <a:extLst>
              <a:ext uri="{FF2B5EF4-FFF2-40B4-BE49-F238E27FC236}">
                <a16:creationId xmlns:a16="http://schemas.microsoft.com/office/drawing/2014/main" id="{9762D5EA-ADBF-456A-9F74-3366BD24FB0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716" y="103600"/>
            <a:ext cx="4614124" cy="3258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8363966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95000"/>
            <a:lumOff val="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rrow: Notched Right 2">
            <a:extLst>
              <a:ext uri="{FF2B5EF4-FFF2-40B4-BE49-F238E27FC236}">
                <a16:creationId xmlns:a16="http://schemas.microsoft.com/office/drawing/2014/main" id="{A614F152-4BA2-4313-8619-E91830F2230D}"/>
              </a:ext>
            </a:extLst>
          </p:cNvPr>
          <p:cNvSpPr/>
          <p:nvPr/>
        </p:nvSpPr>
        <p:spPr>
          <a:xfrm>
            <a:off x="520823" y="526002"/>
            <a:ext cx="11150354" cy="5805996"/>
          </a:xfrm>
          <a:custGeom>
            <a:avLst/>
            <a:gdLst>
              <a:gd name="csX0" fmla="*/ 0 w 11150354"/>
              <a:gd name="csY0" fmla="*/ 1451499 h 5805996"/>
              <a:gd name="csX1" fmla="*/ 341676 w 11150354"/>
              <a:gd name="csY1" fmla="*/ 1451499 h 5805996"/>
              <a:gd name="csX2" fmla="*/ 848299 w 11150354"/>
              <a:gd name="csY2" fmla="*/ 1451499 h 5805996"/>
              <a:gd name="csX3" fmla="*/ 1519870 w 11150354"/>
              <a:gd name="csY3" fmla="*/ 1451499 h 5805996"/>
              <a:gd name="csX4" fmla="*/ 1861546 w 11150354"/>
              <a:gd name="csY4" fmla="*/ 1451499 h 5805996"/>
              <a:gd name="csX5" fmla="*/ 2368169 w 11150354"/>
              <a:gd name="csY5" fmla="*/ 1451499 h 5805996"/>
              <a:gd name="csX6" fmla="*/ 2709846 w 11150354"/>
              <a:gd name="csY6" fmla="*/ 1451499 h 5805996"/>
              <a:gd name="csX7" fmla="*/ 3051522 w 11150354"/>
              <a:gd name="csY7" fmla="*/ 1451499 h 5805996"/>
              <a:gd name="csX8" fmla="*/ 3393198 w 11150354"/>
              <a:gd name="csY8" fmla="*/ 1451499 h 5805996"/>
              <a:gd name="csX9" fmla="*/ 3899821 w 11150354"/>
              <a:gd name="csY9" fmla="*/ 1451499 h 5805996"/>
              <a:gd name="csX10" fmla="*/ 4406444 w 11150354"/>
              <a:gd name="csY10" fmla="*/ 1451499 h 5805996"/>
              <a:gd name="csX11" fmla="*/ 5078015 w 11150354"/>
              <a:gd name="csY11" fmla="*/ 1451499 h 5805996"/>
              <a:gd name="csX12" fmla="*/ 5749585 w 11150354"/>
              <a:gd name="csY12" fmla="*/ 1451499 h 5805996"/>
              <a:gd name="csX13" fmla="*/ 6091262 w 11150354"/>
              <a:gd name="csY13" fmla="*/ 1451499 h 5805996"/>
              <a:gd name="csX14" fmla="*/ 6597885 w 11150354"/>
              <a:gd name="csY14" fmla="*/ 1451499 h 5805996"/>
              <a:gd name="csX15" fmla="*/ 7022035 w 11150354"/>
              <a:gd name="csY15" fmla="*/ 1451499 h 5805996"/>
              <a:gd name="csX16" fmla="*/ 7611131 w 11150354"/>
              <a:gd name="csY16" fmla="*/ 1451499 h 5805996"/>
              <a:gd name="csX17" fmla="*/ 8247356 w 11150354"/>
              <a:gd name="csY17" fmla="*/ 1451499 h 5805996"/>
              <a:gd name="csX18" fmla="*/ 8247356 w 11150354"/>
              <a:gd name="csY18" fmla="*/ 938636 h 5805996"/>
              <a:gd name="csX19" fmla="*/ 8247356 w 11150354"/>
              <a:gd name="csY19" fmla="*/ 454803 h 5805996"/>
              <a:gd name="csX20" fmla="*/ 8247356 w 11150354"/>
              <a:gd name="csY20" fmla="*/ 0 h 5805996"/>
              <a:gd name="csX21" fmla="*/ 8633040 w 11150354"/>
              <a:gd name="csY21" fmla="*/ 385684 h 5805996"/>
              <a:gd name="csX22" fmla="*/ 9105814 w 11150354"/>
              <a:gd name="csY22" fmla="*/ 858458 h 5805996"/>
              <a:gd name="csX23" fmla="*/ 9578588 w 11150354"/>
              <a:gd name="csY23" fmla="*/ 1331232 h 5805996"/>
              <a:gd name="csX24" fmla="*/ 9906212 w 11150354"/>
              <a:gd name="csY24" fmla="*/ 1658856 h 5805996"/>
              <a:gd name="csX25" fmla="*/ 10349956 w 11150354"/>
              <a:gd name="csY25" fmla="*/ 2102600 h 5805996"/>
              <a:gd name="csX26" fmla="*/ 11150354 w 11150354"/>
              <a:gd name="csY26" fmla="*/ 2902998 h 5805996"/>
              <a:gd name="csX27" fmla="*/ 10822730 w 11150354"/>
              <a:gd name="csY27" fmla="*/ 3230622 h 5805996"/>
              <a:gd name="csX28" fmla="*/ 10466076 w 11150354"/>
              <a:gd name="csY28" fmla="*/ 3587276 h 5805996"/>
              <a:gd name="csX29" fmla="*/ 10022332 w 11150354"/>
              <a:gd name="csY29" fmla="*/ 4031020 h 5805996"/>
              <a:gd name="csX30" fmla="*/ 9578588 w 11150354"/>
              <a:gd name="csY30" fmla="*/ 4474764 h 5805996"/>
              <a:gd name="csX31" fmla="*/ 9221934 w 11150354"/>
              <a:gd name="csY31" fmla="*/ 4831418 h 5805996"/>
              <a:gd name="csX32" fmla="*/ 8865280 w 11150354"/>
              <a:gd name="csY32" fmla="*/ 5188072 h 5805996"/>
              <a:gd name="csX33" fmla="*/ 8247356 w 11150354"/>
              <a:gd name="csY33" fmla="*/ 5805996 h 5805996"/>
              <a:gd name="csX34" fmla="*/ 8247356 w 11150354"/>
              <a:gd name="csY34" fmla="*/ 5365708 h 5805996"/>
              <a:gd name="csX35" fmla="*/ 8247356 w 11150354"/>
              <a:gd name="csY35" fmla="*/ 4925420 h 5805996"/>
              <a:gd name="csX36" fmla="*/ 8247356 w 11150354"/>
              <a:gd name="csY36" fmla="*/ 4354497 h 5805996"/>
              <a:gd name="csX37" fmla="*/ 7905680 w 11150354"/>
              <a:gd name="csY37" fmla="*/ 4354497 h 5805996"/>
              <a:gd name="csX38" fmla="*/ 7234109 w 11150354"/>
              <a:gd name="csY38" fmla="*/ 4354497 h 5805996"/>
              <a:gd name="csX39" fmla="*/ 6727486 w 11150354"/>
              <a:gd name="csY39" fmla="*/ 4354497 h 5805996"/>
              <a:gd name="csX40" fmla="*/ 6385810 w 11150354"/>
              <a:gd name="csY40" fmla="*/ 4354497 h 5805996"/>
              <a:gd name="csX41" fmla="*/ 5631766 w 11150354"/>
              <a:gd name="csY41" fmla="*/ 4354497 h 5805996"/>
              <a:gd name="csX42" fmla="*/ 5042669 w 11150354"/>
              <a:gd name="csY42" fmla="*/ 4354497 h 5805996"/>
              <a:gd name="csX43" fmla="*/ 4453572 w 11150354"/>
              <a:gd name="csY43" fmla="*/ 4354497 h 5805996"/>
              <a:gd name="csX44" fmla="*/ 3946949 w 11150354"/>
              <a:gd name="csY44" fmla="*/ 4354497 h 5805996"/>
              <a:gd name="csX45" fmla="*/ 3357852 w 11150354"/>
              <a:gd name="csY45" fmla="*/ 4354497 h 5805996"/>
              <a:gd name="csX46" fmla="*/ 2851229 w 11150354"/>
              <a:gd name="csY46" fmla="*/ 4354497 h 5805996"/>
              <a:gd name="csX47" fmla="*/ 2427079 w 11150354"/>
              <a:gd name="csY47" fmla="*/ 4354497 h 5805996"/>
              <a:gd name="csX48" fmla="*/ 1837982 w 11150354"/>
              <a:gd name="csY48" fmla="*/ 4354497 h 5805996"/>
              <a:gd name="csX49" fmla="*/ 1331359 w 11150354"/>
              <a:gd name="csY49" fmla="*/ 4354497 h 5805996"/>
              <a:gd name="csX50" fmla="*/ 659788 w 11150354"/>
              <a:gd name="csY50" fmla="*/ 4354497 h 5805996"/>
              <a:gd name="csX51" fmla="*/ 0 w 11150354"/>
              <a:gd name="csY51" fmla="*/ 4354497 h 5805996"/>
              <a:gd name="csX52" fmla="*/ 362875 w 11150354"/>
              <a:gd name="csY52" fmla="*/ 3991622 h 5805996"/>
              <a:gd name="csX53" fmla="*/ 711235 w 11150354"/>
              <a:gd name="csY53" fmla="*/ 3643262 h 5805996"/>
              <a:gd name="csX54" fmla="*/ 1088624 w 11150354"/>
              <a:gd name="csY54" fmla="*/ 3265873 h 5805996"/>
              <a:gd name="csX55" fmla="*/ 1451499 w 11150354"/>
              <a:gd name="csY55" fmla="*/ 2902998 h 5805996"/>
              <a:gd name="csX56" fmla="*/ 1088624 w 11150354"/>
              <a:gd name="csY56" fmla="*/ 2540123 h 5805996"/>
              <a:gd name="csX57" fmla="*/ 754779 w 11150354"/>
              <a:gd name="csY57" fmla="*/ 2206278 h 5805996"/>
              <a:gd name="csX58" fmla="*/ 391905 w 11150354"/>
              <a:gd name="csY58" fmla="*/ 1843404 h 5805996"/>
              <a:gd name="csX59" fmla="*/ 0 w 11150354"/>
              <a:gd name="csY59" fmla="*/ 1451499 h 5805996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  <a:cxn ang="0">
                <a:pos x="csX7" y="csY7"/>
              </a:cxn>
              <a:cxn ang="0">
                <a:pos x="csX8" y="csY8"/>
              </a:cxn>
              <a:cxn ang="0">
                <a:pos x="csX9" y="csY9"/>
              </a:cxn>
              <a:cxn ang="0">
                <a:pos x="csX10" y="csY10"/>
              </a:cxn>
              <a:cxn ang="0">
                <a:pos x="csX11" y="csY11"/>
              </a:cxn>
              <a:cxn ang="0">
                <a:pos x="csX12" y="csY12"/>
              </a:cxn>
              <a:cxn ang="0">
                <a:pos x="csX13" y="csY13"/>
              </a:cxn>
              <a:cxn ang="0">
                <a:pos x="csX14" y="csY14"/>
              </a:cxn>
              <a:cxn ang="0">
                <a:pos x="csX15" y="csY15"/>
              </a:cxn>
              <a:cxn ang="0">
                <a:pos x="csX16" y="csY16"/>
              </a:cxn>
              <a:cxn ang="0">
                <a:pos x="csX17" y="csY17"/>
              </a:cxn>
              <a:cxn ang="0">
                <a:pos x="csX18" y="csY18"/>
              </a:cxn>
              <a:cxn ang="0">
                <a:pos x="csX19" y="csY19"/>
              </a:cxn>
              <a:cxn ang="0">
                <a:pos x="csX20" y="csY20"/>
              </a:cxn>
              <a:cxn ang="0">
                <a:pos x="csX21" y="csY21"/>
              </a:cxn>
              <a:cxn ang="0">
                <a:pos x="csX22" y="csY22"/>
              </a:cxn>
              <a:cxn ang="0">
                <a:pos x="csX23" y="csY23"/>
              </a:cxn>
              <a:cxn ang="0">
                <a:pos x="csX24" y="csY24"/>
              </a:cxn>
              <a:cxn ang="0">
                <a:pos x="csX25" y="csY25"/>
              </a:cxn>
              <a:cxn ang="0">
                <a:pos x="csX26" y="csY26"/>
              </a:cxn>
              <a:cxn ang="0">
                <a:pos x="csX27" y="csY27"/>
              </a:cxn>
              <a:cxn ang="0">
                <a:pos x="csX28" y="csY28"/>
              </a:cxn>
              <a:cxn ang="0">
                <a:pos x="csX29" y="csY29"/>
              </a:cxn>
              <a:cxn ang="0">
                <a:pos x="csX30" y="csY30"/>
              </a:cxn>
              <a:cxn ang="0">
                <a:pos x="csX31" y="csY31"/>
              </a:cxn>
              <a:cxn ang="0">
                <a:pos x="csX32" y="csY32"/>
              </a:cxn>
              <a:cxn ang="0">
                <a:pos x="csX33" y="csY33"/>
              </a:cxn>
              <a:cxn ang="0">
                <a:pos x="csX34" y="csY34"/>
              </a:cxn>
              <a:cxn ang="0">
                <a:pos x="csX35" y="csY35"/>
              </a:cxn>
              <a:cxn ang="0">
                <a:pos x="csX36" y="csY36"/>
              </a:cxn>
              <a:cxn ang="0">
                <a:pos x="csX37" y="csY37"/>
              </a:cxn>
              <a:cxn ang="0">
                <a:pos x="csX38" y="csY38"/>
              </a:cxn>
              <a:cxn ang="0">
                <a:pos x="csX39" y="csY39"/>
              </a:cxn>
              <a:cxn ang="0">
                <a:pos x="csX40" y="csY40"/>
              </a:cxn>
              <a:cxn ang="0">
                <a:pos x="csX41" y="csY41"/>
              </a:cxn>
              <a:cxn ang="0">
                <a:pos x="csX42" y="csY42"/>
              </a:cxn>
              <a:cxn ang="0">
                <a:pos x="csX43" y="csY43"/>
              </a:cxn>
              <a:cxn ang="0">
                <a:pos x="csX44" y="csY44"/>
              </a:cxn>
              <a:cxn ang="0">
                <a:pos x="csX45" y="csY45"/>
              </a:cxn>
              <a:cxn ang="0">
                <a:pos x="csX46" y="csY46"/>
              </a:cxn>
              <a:cxn ang="0">
                <a:pos x="csX47" y="csY47"/>
              </a:cxn>
              <a:cxn ang="0">
                <a:pos x="csX48" y="csY48"/>
              </a:cxn>
              <a:cxn ang="0">
                <a:pos x="csX49" y="csY49"/>
              </a:cxn>
              <a:cxn ang="0">
                <a:pos x="csX50" y="csY50"/>
              </a:cxn>
              <a:cxn ang="0">
                <a:pos x="csX51" y="csY51"/>
              </a:cxn>
              <a:cxn ang="0">
                <a:pos x="csX52" y="csY52"/>
              </a:cxn>
              <a:cxn ang="0">
                <a:pos x="csX53" y="csY53"/>
              </a:cxn>
              <a:cxn ang="0">
                <a:pos x="csX54" y="csY54"/>
              </a:cxn>
              <a:cxn ang="0">
                <a:pos x="csX55" y="csY55"/>
              </a:cxn>
              <a:cxn ang="0">
                <a:pos x="csX56" y="csY56"/>
              </a:cxn>
              <a:cxn ang="0">
                <a:pos x="csX57" y="csY57"/>
              </a:cxn>
              <a:cxn ang="0">
                <a:pos x="csX58" y="csY58"/>
              </a:cxn>
              <a:cxn ang="0">
                <a:pos x="csX59" y="csY59"/>
              </a:cxn>
            </a:cxnLst>
            <a:rect l="l" t="t" r="r" b="b"/>
            <a:pathLst>
              <a:path w="11150354" h="5805996" fill="none" extrusionOk="0">
                <a:moveTo>
                  <a:pt x="0" y="1451499"/>
                </a:moveTo>
                <a:cubicBezTo>
                  <a:pt x="97172" y="1431657"/>
                  <a:pt x="188058" y="1478931"/>
                  <a:pt x="341676" y="1451499"/>
                </a:cubicBezTo>
                <a:cubicBezTo>
                  <a:pt x="495294" y="1424067"/>
                  <a:pt x="625963" y="1494846"/>
                  <a:pt x="848299" y="1451499"/>
                </a:cubicBezTo>
                <a:cubicBezTo>
                  <a:pt x="1070635" y="1408152"/>
                  <a:pt x="1271478" y="1520961"/>
                  <a:pt x="1519870" y="1451499"/>
                </a:cubicBezTo>
                <a:cubicBezTo>
                  <a:pt x="1768262" y="1382037"/>
                  <a:pt x="1698744" y="1468128"/>
                  <a:pt x="1861546" y="1451499"/>
                </a:cubicBezTo>
                <a:cubicBezTo>
                  <a:pt x="2024348" y="1434870"/>
                  <a:pt x="2140598" y="1461150"/>
                  <a:pt x="2368169" y="1451499"/>
                </a:cubicBezTo>
                <a:cubicBezTo>
                  <a:pt x="2595740" y="1441848"/>
                  <a:pt x="2633530" y="1476138"/>
                  <a:pt x="2709846" y="1451499"/>
                </a:cubicBezTo>
                <a:cubicBezTo>
                  <a:pt x="2786162" y="1426860"/>
                  <a:pt x="2970332" y="1471265"/>
                  <a:pt x="3051522" y="1451499"/>
                </a:cubicBezTo>
                <a:cubicBezTo>
                  <a:pt x="3132712" y="1431733"/>
                  <a:pt x="3307163" y="1452741"/>
                  <a:pt x="3393198" y="1451499"/>
                </a:cubicBezTo>
                <a:cubicBezTo>
                  <a:pt x="3479233" y="1450257"/>
                  <a:pt x="3747776" y="1465485"/>
                  <a:pt x="3899821" y="1451499"/>
                </a:cubicBezTo>
                <a:cubicBezTo>
                  <a:pt x="4051866" y="1437513"/>
                  <a:pt x="4194088" y="1511554"/>
                  <a:pt x="4406444" y="1451499"/>
                </a:cubicBezTo>
                <a:cubicBezTo>
                  <a:pt x="4618800" y="1391444"/>
                  <a:pt x="4743333" y="1461237"/>
                  <a:pt x="5078015" y="1451499"/>
                </a:cubicBezTo>
                <a:cubicBezTo>
                  <a:pt x="5412697" y="1441761"/>
                  <a:pt x="5601784" y="1488444"/>
                  <a:pt x="5749585" y="1451499"/>
                </a:cubicBezTo>
                <a:cubicBezTo>
                  <a:pt x="5897386" y="1414554"/>
                  <a:pt x="5979244" y="1453958"/>
                  <a:pt x="6091262" y="1451499"/>
                </a:cubicBezTo>
                <a:cubicBezTo>
                  <a:pt x="6203280" y="1449040"/>
                  <a:pt x="6480499" y="1453651"/>
                  <a:pt x="6597885" y="1451499"/>
                </a:cubicBezTo>
                <a:cubicBezTo>
                  <a:pt x="6715271" y="1449347"/>
                  <a:pt x="6914700" y="1501934"/>
                  <a:pt x="7022035" y="1451499"/>
                </a:cubicBezTo>
                <a:cubicBezTo>
                  <a:pt x="7129370" y="1401064"/>
                  <a:pt x="7373693" y="1496105"/>
                  <a:pt x="7611131" y="1451499"/>
                </a:cubicBezTo>
                <a:cubicBezTo>
                  <a:pt x="7848569" y="1406893"/>
                  <a:pt x="8049428" y="1511321"/>
                  <a:pt x="8247356" y="1451499"/>
                </a:cubicBezTo>
                <a:cubicBezTo>
                  <a:pt x="8195611" y="1223197"/>
                  <a:pt x="8280474" y="1179871"/>
                  <a:pt x="8247356" y="938636"/>
                </a:cubicBezTo>
                <a:cubicBezTo>
                  <a:pt x="8214238" y="697401"/>
                  <a:pt x="8289068" y="588867"/>
                  <a:pt x="8247356" y="454803"/>
                </a:cubicBezTo>
                <a:cubicBezTo>
                  <a:pt x="8205644" y="320739"/>
                  <a:pt x="8256731" y="133842"/>
                  <a:pt x="8247356" y="0"/>
                </a:cubicBezTo>
                <a:cubicBezTo>
                  <a:pt x="8357767" y="65112"/>
                  <a:pt x="8423916" y="242877"/>
                  <a:pt x="8633040" y="385684"/>
                </a:cubicBezTo>
                <a:cubicBezTo>
                  <a:pt x="8842164" y="528491"/>
                  <a:pt x="9001841" y="756616"/>
                  <a:pt x="9105814" y="858458"/>
                </a:cubicBezTo>
                <a:cubicBezTo>
                  <a:pt x="9209787" y="960300"/>
                  <a:pt x="9446960" y="1226417"/>
                  <a:pt x="9578588" y="1331232"/>
                </a:cubicBezTo>
                <a:cubicBezTo>
                  <a:pt x="9710216" y="1436047"/>
                  <a:pt x="9770768" y="1529100"/>
                  <a:pt x="9906212" y="1658856"/>
                </a:cubicBezTo>
                <a:cubicBezTo>
                  <a:pt x="10041656" y="1788612"/>
                  <a:pt x="10130599" y="1960134"/>
                  <a:pt x="10349956" y="2102600"/>
                </a:cubicBezTo>
                <a:cubicBezTo>
                  <a:pt x="10569313" y="2245066"/>
                  <a:pt x="10740949" y="2664830"/>
                  <a:pt x="11150354" y="2902998"/>
                </a:cubicBezTo>
                <a:cubicBezTo>
                  <a:pt x="11020623" y="3074238"/>
                  <a:pt x="10877310" y="3106081"/>
                  <a:pt x="10822730" y="3230622"/>
                </a:cubicBezTo>
                <a:cubicBezTo>
                  <a:pt x="10768150" y="3355163"/>
                  <a:pt x="10630233" y="3407067"/>
                  <a:pt x="10466076" y="3587276"/>
                </a:cubicBezTo>
                <a:cubicBezTo>
                  <a:pt x="10301919" y="3767485"/>
                  <a:pt x="10198382" y="3765936"/>
                  <a:pt x="10022332" y="4031020"/>
                </a:cubicBezTo>
                <a:cubicBezTo>
                  <a:pt x="9846282" y="4296104"/>
                  <a:pt x="9719966" y="4250156"/>
                  <a:pt x="9578588" y="4474764"/>
                </a:cubicBezTo>
                <a:cubicBezTo>
                  <a:pt x="9437210" y="4699372"/>
                  <a:pt x="9277660" y="4722320"/>
                  <a:pt x="9221934" y="4831418"/>
                </a:cubicBezTo>
                <a:cubicBezTo>
                  <a:pt x="9166208" y="4940516"/>
                  <a:pt x="8937218" y="5055514"/>
                  <a:pt x="8865280" y="5188072"/>
                </a:cubicBezTo>
                <a:cubicBezTo>
                  <a:pt x="8793342" y="5320630"/>
                  <a:pt x="8402348" y="5508278"/>
                  <a:pt x="8247356" y="5805996"/>
                </a:cubicBezTo>
                <a:cubicBezTo>
                  <a:pt x="8232380" y="5615471"/>
                  <a:pt x="8285734" y="5560067"/>
                  <a:pt x="8247356" y="5365708"/>
                </a:cubicBezTo>
                <a:cubicBezTo>
                  <a:pt x="8208978" y="5171349"/>
                  <a:pt x="8268795" y="5096347"/>
                  <a:pt x="8247356" y="4925420"/>
                </a:cubicBezTo>
                <a:cubicBezTo>
                  <a:pt x="8225917" y="4754493"/>
                  <a:pt x="8275128" y="4489301"/>
                  <a:pt x="8247356" y="4354497"/>
                </a:cubicBezTo>
                <a:cubicBezTo>
                  <a:pt x="8175837" y="4383625"/>
                  <a:pt x="7976037" y="4315789"/>
                  <a:pt x="7905680" y="4354497"/>
                </a:cubicBezTo>
                <a:cubicBezTo>
                  <a:pt x="7835323" y="4393205"/>
                  <a:pt x="7449616" y="4354251"/>
                  <a:pt x="7234109" y="4354497"/>
                </a:cubicBezTo>
                <a:cubicBezTo>
                  <a:pt x="7018602" y="4354743"/>
                  <a:pt x="6884754" y="4349426"/>
                  <a:pt x="6727486" y="4354497"/>
                </a:cubicBezTo>
                <a:cubicBezTo>
                  <a:pt x="6570218" y="4359568"/>
                  <a:pt x="6511679" y="4337365"/>
                  <a:pt x="6385810" y="4354497"/>
                </a:cubicBezTo>
                <a:cubicBezTo>
                  <a:pt x="6259941" y="4371629"/>
                  <a:pt x="5971230" y="4353047"/>
                  <a:pt x="5631766" y="4354497"/>
                </a:cubicBezTo>
                <a:cubicBezTo>
                  <a:pt x="5292302" y="4355947"/>
                  <a:pt x="5209171" y="4301904"/>
                  <a:pt x="5042669" y="4354497"/>
                </a:cubicBezTo>
                <a:cubicBezTo>
                  <a:pt x="4876167" y="4407090"/>
                  <a:pt x="4583904" y="4287717"/>
                  <a:pt x="4453572" y="4354497"/>
                </a:cubicBezTo>
                <a:cubicBezTo>
                  <a:pt x="4323240" y="4421277"/>
                  <a:pt x="4195963" y="4324141"/>
                  <a:pt x="3946949" y="4354497"/>
                </a:cubicBezTo>
                <a:cubicBezTo>
                  <a:pt x="3697935" y="4384853"/>
                  <a:pt x="3505992" y="4347295"/>
                  <a:pt x="3357852" y="4354497"/>
                </a:cubicBezTo>
                <a:cubicBezTo>
                  <a:pt x="3209712" y="4361699"/>
                  <a:pt x="3095528" y="4297058"/>
                  <a:pt x="2851229" y="4354497"/>
                </a:cubicBezTo>
                <a:cubicBezTo>
                  <a:pt x="2606930" y="4411936"/>
                  <a:pt x="2559290" y="4315466"/>
                  <a:pt x="2427079" y="4354497"/>
                </a:cubicBezTo>
                <a:cubicBezTo>
                  <a:pt x="2294868" y="4393528"/>
                  <a:pt x="2069929" y="4302091"/>
                  <a:pt x="1837982" y="4354497"/>
                </a:cubicBezTo>
                <a:cubicBezTo>
                  <a:pt x="1606035" y="4406903"/>
                  <a:pt x="1467341" y="4329951"/>
                  <a:pt x="1331359" y="4354497"/>
                </a:cubicBezTo>
                <a:cubicBezTo>
                  <a:pt x="1195377" y="4379043"/>
                  <a:pt x="864920" y="4327720"/>
                  <a:pt x="659788" y="4354497"/>
                </a:cubicBezTo>
                <a:cubicBezTo>
                  <a:pt x="454656" y="4381274"/>
                  <a:pt x="223741" y="4280271"/>
                  <a:pt x="0" y="4354497"/>
                </a:cubicBezTo>
                <a:cubicBezTo>
                  <a:pt x="149359" y="4172310"/>
                  <a:pt x="270960" y="4093479"/>
                  <a:pt x="362875" y="3991622"/>
                </a:cubicBezTo>
                <a:cubicBezTo>
                  <a:pt x="454790" y="3889765"/>
                  <a:pt x="585670" y="3829061"/>
                  <a:pt x="711235" y="3643262"/>
                </a:cubicBezTo>
                <a:cubicBezTo>
                  <a:pt x="836800" y="3457463"/>
                  <a:pt x="980122" y="3415656"/>
                  <a:pt x="1088624" y="3265873"/>
                </a:cubicBezTo>
                <a:cubicBezTo>
                  <a:pt x="1197126" y="3116090"/>
                  <a:pt x="1323364" y="3075615"/>
                  <a:pt x="1451499" y="2902998"/>
                </a:cubicBezTo>
                <a:cubicBezTo>
                  <a:pt x="1339528" y="2824778"/>
                  <a:pt x="1277874" y="2668985"/>
                  <a:pt x="1088624" y="2540123"/>
                </a:cubicBezTo>
                <a:cubicBezTo>
                  <a:pt x="899374" y="2411261"/>
                  <a:pt x="939583" y="2352950"/>
                  <a:pt x="754779" y="2206278"/>
                </a:cubicBezTo>
                <a:cubicBezTo>
                  <a:pt x="569975" y="2059606"/>
                  <a:pt x="548242" y="1972660"/>
                  <a:pt x="391905" y="1843404"/>
                </a:cubicBezTo>
                <a:cubicBezTo>
                  <a:pt x="235568" y="1714148"/>
                  <a:pt x="200668" y="1584933"/>
                  <a:pt x="0" y="1451499"/>
                </a:cubicBezTo>
                <a:close/>
              </a:path>
              <a:path w="11150354" h="5805996" stroke="0" extrusionOk="0">
                <a:moveTo>
                  <a:pt x="0" y="1451499"/>
                </a:moveTo>
                <a:cubicBezTo>
                  <a:pt x="153020" y="1449020"/>
                  <a:pt x="468786" y="1478565"/>
                  <a:pt x="589097" y="1451499"/>
                </a:cubicBezTo>
                <a:cubicBezTo>
                  <a:pt x="709408" y="1424433"/>
                  <a:pt x="993973" y="1529466"/>
                  <a:pt x="1260667" y="1451499"/>
                </a:cubicBezTo>
                <a:cubicBezTo>
                  <a:pt x="1527361" y="1373532"/>
                  <a:pt x="1556189" y="1480819"/>
                  <a:pt x="1684817" y="1451499"/>
                </a:cubicBezTo>
                <a:cubicBezTo>
                  <a:pt x="1813445" y="1422179"/>
                  <a:pt x="1932959" y="1486932"/>
                  <a:pt x="2026493" y="1451499"/>
                </a:cubicBezTo>
                <a:cubicBezTo>
                  <a:pt x="2120027" y="1416066"/>
                  <a:pt x="2618974" y="1503309"/>
                  <a:pt x="2780537" y="1451499"/>
                </a:cubicBezTo>
                <a:cubicBezTo>
                  <a:pt x="2942100" y="1399689"/>
                  <a:pt x="3027378" y="1460700"/>
                  <a:pt x="3122213" y="1451499"/>
                </a:cubicBezTo>
                <a:cubicBezTo>
                  <a:pt x="3217048" y="1442298"/>
                  <a:pt x="3424636" y="1461065"/>
                  <a:pt x="3628837" y="1451499"/>
                </a:cubicBezTo>
                <a:cubicBezTo>
                  <a:pt x="3833038" y="1441933"/>
                  <a:pt x="4100573" y="1474933"/>
                  <a:pt x="4382881" y="1451499"/>
                </a:cubicBezTo>
                <a:cubicBezTo>
                  <a:pt x="4665189" y="1428065"/>
                  <a:pt x="4773700" y="1476355"/>
                  <a:pt x="4971977" y="1451499"/>
                </a:cubicBezTo>
                <a:cubicBezTo>
                  <a:pt x="5170254" y="1426643"/>
                  <a:pt x="5238106" y="1483375"/>
                  <a:pt x="5313654" y="1451499"/>
                </a:cubicBezTo>
                <a:cubicBezTo>
                  <a:pt x="5389202" y="1419623"/>
                  <a:pt x="5788586" y="1541728"/>
                  <a:pt x="6067698" y="1451499"/>
                </a:cubicBezTo>
                <a:cubicBezTo>
                  <a:pt x="6346810" y="1361270"/>
                  <a:pt x="6504384" y="1528431"/>
                  <a:pt x="6821742" y="1451499"/>
                </a:cubicBezTo>
                <a:cubicBezTo>
                  <a:pt x="7139100" y="1374567"/>
                  <a:pt x="7155438" y="1462167"/>
                  <a:pt x="7245891" y="1451499"/>
                </a:cubicBezTo>
                <a:cubicBezTo>
                  <a:pt x="7336344" y="1440831"/>
                  <a:pt x="7480740" y="1466611"/>
                  <a:pt x="7670041" y="1451499"/>
                </a:cubicBezTo>
                <a:cubicBezTo>
                  <a:pt x="7859342" y="1436387"/>
                  <a:pt x="7985455" y="1499091"/>
                  <a:pt x="8247356" y="1451499"/>
                </a:cubicBezTo>
                <a:cubicBezTo>
                  <a:pt x="8218339" y="1235398"/>
                  <a:pt x="8297969" y="1064403"/>
                  <a:pt x="8247356" y="953151"/>
                </a:cubicBezTo>
                <a:cubicBezTo>
                  <a:pt x="8196743" y="841899"/>
                  <a:pt x="8300070" y="690022"/>
                  <a:pt x="8247356" y="512863"/>
                </a:cubicBezTo>
                <a:cubicBezTo>
                  <a:pt x="8194642" y="335704"/>
                  <a:pt x="8289604" y="143044"/>
                  <a:pt x="8247356" y="0"/>
                </a:cubicBezTo>
                <a:cubicBezTo>
                  <a:pt x="8390128" y="102550"/>
                  <a:pt x="8497275" y="294405"/>
                  <a:pt x="8604010" y="356654"/>
                </a:cubicBezTo>
                <a:cubicBezTo>
                  <a:pt x="8710745" y="418903"/>
                  <a:pt x="8793809" y="635542"/>
                  <a:pt x="9018724" y="771368"/>
                </a:cubicBezTo>
                <a:cubicBezTo>
                  <a:pt x="9243639" y="907194"/>
                  <a:pt x="9213204" y="972567"/>
                  <a:pt x="9404408" y="1157052"/>
                </a:cubicBezTo>
                <a:cubicBezTo>
                  <a:pt x="9595612" y="1341537"/>
                  <a:pt x="9579182" y="1361190"/>
                  <a:pt x="9732032" y="1484676"/>
                </a:cubicBezTo>
                <a:cubicBezTo>
                  <a:pt x="9884882" y="1608162"/>
                  <a:pt x="10012851" y="1781261"/>
                  <a:pt x="10204806" y="1957450"/>
                </a:cubicBezTo>
                <a:cubicBezTo>
                  <a:pt x="10396761" y="2133639"/>
                  <a:pt x="10426676" y="2222723"/>
                  <a:pt x="10677580" y="2430224"/>
                </a:cubicBezTo>
                <a:cubicBezTo>
                  <a:pt x="10928484" y="2637725"/>
                  <a:pt x="11031626" y="2797485"/>
                  <a:pt x="11150354" y="2902998"/>
                </a:cubicBezTo>
                <a:cubicBezTo>
                  <a:pt x="10951339" y="3115838"/>
                  <a:pt x="10843524" y="3166395"/>
                  <a:pt x="10706610" y="3346742"/>
                </a:cubicBezTo>
                <a:cubicBezTo>
                  <a:pt x="10569696" y="3527089"/>
                  <a:pt x="10434275" y="3537692"/>
                  <a:pt x="10291896" y="3761456"/>
                </a:cubicBezTo>
                <a:cubicBezTo>
                  <a:pt x="10149517" y="3985220"/>
                  <a:pt x="10081807" y="3959828"/>
                  <a:pt x="9906212" y="4147140"/>
                </a:cubicBezTo>
                <a:cubicBezTo>
                  <a:pt x="9730617" y="4334452"/>
                  <a:pt x="9695339" y="4333365"/>
                  <a:pt x="9549558" y="4503794"/>
                </a:cubicBezTo>
                <a:cubicBezTo>
                  <a:pt x="9403777" y="4674223"/>
                  <a:pt x="9180428" y="4818011"/>
                  <a:pt x="9105814" y="4947538"/>
                </a:cubicBezTo>
                <a:cubicBezTo>
                  <a:pt x="9031200" y="5077065"/>
                  <a:pt x="8824163" y="5196483"/>
                  <a:pt x="8749160" y="5304192"/>
                </a:cubicBezTo>
                <a:cubicBezTo>
                  <a:pt x="8674157" y="5411901"/>
                  <a:pt x="8294426" y="5639403"/>
                  <a:pt x="8247356" y="5805996"/>
                </a:cubicBezTo>
                <a:cubicBezTo>
                  <a:pt x="8232216" y="5562251"/>
                  <a:pt x="8251784" y="5453735"/>
                  <a:pt x="8247356" y="5307648"/>
                </a:cubicBezTo>
                <a:cubicBezTo>
                  <a:pt x="8242928" y="5161561"/>
                  <a:pt x="8279495" y="4970852"/>
                  <a:pt x="8247356" y="4852845"/>
                </a:cubicBezTo>
                <a:cubicBezTo>
                  <a:pt x="8215217" y="4734838"/>
                  <a:pt x="8300042" y="4534971"/>
                  <a:pt x="8247356" y="4354497"/>
                </a:cubicBezTo>
                <a:cubicBezTo>
                  <a:pt x="8095505" y="4415401"/>
                  <a:pt x="7796315" y="4311527"/>
                  <a:pt x="7493312" y="4354497"/>
                </a:cubicBezTo>
                <a:cubicBezTo>
                  <a:pt x="7190309" y="4397467"/>
                  <a:pt x="7221100" y="4329988"/>
                  <a:pt x="7069162" y="4354497"/>
                </a:cubicBezTo>
                <a:cubicBezTo>
                  <a:pt x="6917224" y="4379006"/>
                  <a:pt x="6707002" y="4311493"/>
                  <a:pt x="6397592" y="4354497"/>
                </a:cubicBezTo>
                <a:cubicBezTo>
                  <a:pt x="6088182" y="4397501"/>
                  <a:pt x="6117437" y="4306923"/>
                  <a:pt x="5973442" y="4354497"/>
                </a:cubicBezTo>
                <a:cubicBezTo>
                  <a:pt x="5829447" y="4402071"/>
                  <a:pt x="5485417" y="4305421"/>
                  <a:pt x="5219398" y="4354497"/>
                </a:cubicBezTo>
                <a:cubicBezTo>
                  <a:pt x="4953379" y="4403573"/>
                  <a:pt x="4825380" y="4285483"/>
                  <a:pt x="4630301" y="4354497"/>
                </a:cubicBezTo>
                <a:cubicBezTo>
                  <a:pt x="4435222" y="4423511"/>
                  <a:pt x="4164420" y="4305891"/>
                  <a:pt x="4041204" y="4354497"/>
                </a:cubicBezTo>
                <a:cubicBezTo>
                  <a:pt x="3917988" y="4403103"/>
                  <a:pt x="3540101" y="4265607"/>
                  <a:pt x="3287160" y="4354497"/>
                </a:cubicBezTo>
                <a:cubicBezTo>
                  <a:pt x="3034219" y="4443387"/>
                  <a:pt x="2988224" y="4340740"/>
                  <a:pt x="2863011" y="4354497"/>
                </a:cubicBezTo>
                <a:cubicBezTo>
                  <a:pt x="2737798" y="4368254"/>
                  <a:pt x="2604912" y="4318927"/>
                  <a:pt x="2356387" y="4354497"/>
                </a:cubicBezTo>
                <a:cubicBezTo>
                  <a:pt x="2107862" y="4390067"/>
                  <a:pt x="1913322" y="4285108"/>
                  <a:pt x="1767291" y="4354497"/>
                </a:cubicBezTo>
                <a:cubicBezTo>
                  <a:pt x="1621260" y="4423886"/>
                  <a:pt x="1277156" y="4321694"/>
                  <a:pt x="1095720" y="4354497"/>
                </a:cubicBezTo>
                <a:cubicBezTo>
                  <a:pt x="914284" y="4387300"/>
                  <a:pt x="490439" y="4245068"/>
                  <a:pt x="0" y="4354497"/>
                </a:cubicBezTo>
                <a:cubicBezTo>
                  <a:pt x="99437" y="4179797"/>
                  <a:pt x="177321" y="4182308"/>
                  <a:pt x="319330" y="4035167"/>
                </a:cubicBezTo>
                <a:cubicBezTo>
                  <a:pt x="461339" y="3888026"/>
                  <a:pt x="627309" y="3797555"/>
                  <a:pt x="667690" y="3686807"/>
                </a:cubicBezTo>
                <a:cubicBezTo>
                  <a:pt x="708071" y="3576059"/>
                  <a:pt x="961465" y="3429381"/>
                  <a:pt x="1016049" y="3338448"/>
                </a:cubicBezTo>
                <a:cubicBezTo>
                  <a:pt x="1070633" y="3247515"/>
                  <a:pt x="1274376" y="3129510"/>
                  <a:pt x="1451499" y="2902998"/>
                </a:cubicBezTo>
                <a:cubicBezTo>
                  <a:pt x="1312927" y="2828977"/>
                  <a:pt x="1282339" y="2693384"/>
                  <a:pt x="1117654" y="2569153"/>
                </a:cubicBezTo>
                <a:cubicBezTo>
                  <a:pt x="952969" y="2444922"/>
                  <a:pt x="908544" y="2289634"/>
                  <a:pt x="783809" y="2235308"/>
                </a:cubicBezTo>
                <a:cubicBezTo>
                  <a:pt x="659074" y="2180982"/>
                  <a:pt x="616298" y="1993085"/>
                  <a:pt x="435450" y="1886949"/>
                </a:cubicBezTo>
                <a:cubicBezTo>
                  <a:pt x="254602" y="1780813"/>
                  <a:pt x="218257" y="1586427"/>
                  <a:pt x="0" y="1451499"/>
                </a:cubicBezTo>
                <a:close/>
              </a:path>
            </a:pathLst>
          </a:custGeom>
          <a:solidFill>
            <a:schemeClr val="accent6">
              <a:lumMod val="40000"/>
              <a:lumOff val="60000"/>
            </a:schemeClr>
          </a:solidFill>
          <a:ln>
            <a:extLst>
              <a:ext uri="{C807C97D-BFC1-408E-A445-0C87EB9F89A2}">
                <ask:lineSketchStyleProps xmlns:ask="http://schemas.microsoft.com/office/drawing/2018/sketchyshapes" sd="1068375969">
                  <a:prstGeom prst="notchedRightArrow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800" b="1" dirty="0">
              <a:solidFill>
                <a:schemeClr val="bg2">
                  <a:lumMod val="25000"/>
                </a:schemeClr>
              </a:solidFill>
              <a:latin typeface="Bradley Hand ITC" panose="03070402050302030203" pitchFamily="66" charset="0"/>
              <a:cs typeface="Times New Roman" pitchFamily="18" charset="0"/>
            </a:endParaRPr>
          </a:p>
          <a:p>
            <a:pPr algn="ctr"/>
            <a:endParaRPr lang="en-US" sz="800" b="1" dirty="0">
              <a:solidFill>
                <a:schemeClr val="bg2">
                  <a:lumMod val="25000"/>
                </a:schemeClr>
              </a:solidFill>
              <a:latin typeface="Bradley Hand ITC" panose="03070402050302030203" pitchFamily="66" charset="0"/>
              <a:cs typeface="Times New Roman" pitchFamily="18" charset="0"/>
            </a:endParaRPr>
          </a:p>
          <a:p>
            <a:pPr algn="ctr"/>
            <a:r>
              <a:rPr lang="en-US" sz="7200" b="1" dirty="0">
                <a:solidFill>
                  <a:schemeClr val="bg2">
                    <a:lumMod val="25000"/>
                  </a:schemeClr>
                </a:solidFill>
                <a:latin typeface="Bradley Hand ITC" panose="03070402050302030203" pitchFamily="66" charset="0"/>
                <a:cs typeface="Times New Roman" pitchFamily="18" charset="0"/>
              </a:rPr>
              <a:t>THE END</a:t>
            </a:r>
            <a:endParaRPr lang="en-US" sz="7200" b="1" dirty="0">
              <a:solidFill>
                <a:schemeClr val="bg2">
                  <a:lumMod val="25000"/>
                </a:schemeClr>
              </a:solidFill>
              <a:latin typeface="Bradley Hand ITC" panose="03070402050302030203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4924552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95000"/>
            <a:lumOff val="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1"/>
          <p:cNvSpPr>
            <a:spLocks noGrp="1"/>
          </p:cNvSpPr>
          <p:nvPr>
            <p:ph type="title"/>
          </p:nvPr>
        </p:nvSpPr>
        <p:spPr>
          <a:xfrm>
            <a:off x="9873346" y="1076959"/>
            <a:ext cx="2318654" cy="5628641"/>
          </a:xfrm>
        </p:spPr>
        <p:txBody>
          <a:bodyPr>
            <a:normAutofit fontScale="90000"/>
          </a:bodyPr>
          <a:lstStyle/>
          <a:p>
            <a:pPr algn="ctr"/>
            <a:br>
              <a:rPr lang="en-US" altLang="en-US" sz="2000" b="1" dirty="0"/>
            </a:br>
            <a:br>
              <a:rPr lang="en-US" altLang="en-US" sz="2000" b="1" dirty="0"/>
            </a:br>
            <a:br>
              <a:rPr lang="en-US" altLang="en-US" sz="2000" b="1" dirty="0"/>
            </a:br>
            <a:br>
              <a:rPr lang="en-US" altLang="en-US" sz="2000" b="1" dirty="0"/>
            </a:br>
            <a:br>
              <a:rPr lang="en-US" altLang="en-US" sz="2000" b="1" dirty="0"/>
            </a:br>
            <a:br>
              <a:rPr lang="en-US" altLang="en-US" sz="2000" b="1" dirty="0"/>
            </a:br>
            <a:br>
              <a:rPr lang="en-US" altLang="en-US" sz="2000" b="1" dirty="0"/>
            </a:br>
            <a:br>
              <a:rPr lang="en-US" altLang="en-US" sz="2000" b="1" dirty="0"/>
            </a:br>
            <a:r>
              <a:rPr lang="en-US" altLang="en-US" sz="2700" b="1" dirty="0">
                <a:solidFill>
                  <a:schemeClr val="bg1">
                    <a:lumMod val="95000"/>
                  </a:schemeClr>
                </a:solidFill>
                <a:latin typeface="Bradley Hand ITC" panose="03070402050302030203" pitchFamily="66" charset="0"/>
              </a:rPr>
              <a:t>Oyster Gatherers of </a:t>
            </a:r>
            <a:r>
              <a:rPr lang="en-US" altLang="en-US" sz="2700" b="1" dirty="0" err="1">
                <a:solidFill>
                  <a:schemeClr val="bg1">
                    <a:lumMod val="95000"/>
                  </a:schemeClr>
                </a:solidFill>
                <a:latin typeface="Bradley Hand ITC" panose="03070402050302030203" pitchFamily="66" charset="0"/>
              </a:rPr>
              <a:t>Cancale</a:t>
            </a:r>
            <a:r>
              <a:rPr lang="en-US" altLang="en-US" sz="2700" b="1" dirty="0">
                <a:solidFill>
                  <a:schemeClr val="bg1">
                    <a:lumMod val="95000"/>
                  </a:schemeClr>
                </a:solidFill>
                <a:latin typeface="Bradley Hand ITC" panose="03070402050302030203" pitchFamily="66" charset="0"/>
              </a:rPr>
              <a:t>,</a:t>
            </a:r>
            <a:r>
              <a:rPr lang="en-US" altLang="en-US" sz="2700" dirty="0">
                <a:solidFill>
                  <a:schemeClr val="bg1">
                    <a:lumMod val="95000"/>
                  </a:schemeClr>
                </a:solidFill>
                <a:latin typeface="Bradley Hand ITC" panose="03070402050302030203" pitchFamily="66" charset="0"/>
              </a:rPr>
              <a:t> 1878, oil on canvas, 96.8 x 123.2 cm, Corcoran Gallery of Art, Washington DC, USA</a:t>
            </a:r>
            <a:br>
              <a:rPr lang="en-US" altLang="en-US" sz="1400" dirty="0">
                <a:solidFill>
                  <a:schemeClr val="bg1">
                    <a:lumMod val="95000"/>
                  </a:schemeClr>
                </a:solidFill>
                <a:latin typeface="Bradley Hand ITC" panose="03070402050302030203" pitchFamily="66" charset="0"/>
              </a:rPr>
            </a:br>
            <a:r>
              <a:rPr lang="en-US" altLang="en-US" sz="1400" dirty="0">
                <a:solidFill>
                  <a:schemeClr val="bg1">
                    <a:lumMod val="95000"/>
                  </a:schemeClr>
                </a:solidFill>
                <a:latin typeface="Bradley Hand ITC" panose="03070402050302030203" pitchFamily="66" charset="0"/>
                <a:hlinkClick r:id="rId2"/>
              </a:rPr>
              <a:t>https://www.jssgallery.org/Paintings/10076.html</a:t>
            </a:r>
            <a:r>
              <a:rPr lang="en-US" altLang="en-US" sz="1400" dirty="0">
                <a:solidFill>
                  <a:schemeClr val="bg1">
                    <a:lumMod val="95000"/>
                  </a:schemeClr>
                </a:solidFill>
                <a:latin typeface="Bradley Hand ITC" panose="03070402050302030203" pitchFamily="66" charset="0"/>
              </a:rPr>
              <a:t> </a:t>
            </a:r>
            <a:br>
              <a:rPr lang="en-US" altLang="en-US" sz="1400" dirty="0">
                <a:solidFill>
                  <a:schemeClr val="bg1">
                    <a:lumMod val="95000"/>
                  </a:schemeClr>
                </a:solidFill>
                <a:latin typeface="Bradley Hand ITC" panose="03070402050302030203" pitchFamily="66" charset="0"/>
              </a:rPr>
            </a:br>
            <a:br>
              <a:rPr lang="en-US" altLang="en-US" sz="2700" dirty="0">
                <a:solidFill>
                  <a:schemeClr val="bg1">
                    <a:lumMod val="95000"/>
                  </a:schemeClr>
                </a:solidFill>
                <a:latin typeface="Bradley Hand ITC" panose="03070402050302030203" pitchFamily="66" charset="0"/>
              </a:rPr>
            </a:br>
            <a:br>
              <a:rPr lang="en-US" altLang="en-US" sz="2700" dirty="0">
                <a:solidFill>
                  <a:schemeClr val="bg1">
                    <a:lumMod val="95000"/>
                  </a:schemeClr>
                </a:solidFill>
                <a:latin typeface="Bradley Hand ITC" panose="03070402050302030203" pitchFamily="66" charset="0"/>
              </a:rPr>
            </a:br>
            <a:endParaRPr lang="en-US" altLang="en-US" sz="2700" b="1" dirty="0">
              <a:solidFill>
                <a:schemeClr val="bg1">
                  <a:lumMod val="95000"/>
                </a:schemeClr>
              </a:solidFill>
              <a:latin typeface="Bradley Hand ITC" panose="03070402050302030203" pitchFamily="66" charset="0"/>
            </a:endParaRPr>
          </a:p>
        </p:txBody>
      </p:sp>
      <p:pic>
        <p:nvPicPr>
          <p:cNvPr id="5123" name="Picture 4" descr="Step Back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708" y="217714"/>
            <a:ext cx="9624639" cy="6487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546874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95000"/>
            <a:lumOff val="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1"/>
          <p:cNvSpPr>
            <a:spLocks noGrp="1"/>
          </p:cNvSpPr>
          <p:nvPr>
            <p:ph type="title"/>
          </p:nvPr>
        </p:nvSpPr>
        <p:spPr>
          <a:xfrm>
            <a:off x="6294438" y="1026160"/>
            <a:ext cx="5079999" cy="5736590"/>
          </a:xfrm>
        </p:spPr>
        <p:txBody>
          <a:bodyPr>
            <a:normAutofit/>
          </a:bodyPr>
          <a:lstStyle/>
          <a:p>
            <a:pPr algn="ctr"/>
            <a:br>
              <a:rPr lang="en-US" altLang="en-US" sz="2000" b="1" dirty="0"/>
            </a:br>
            <a:br>
              <a:rPr lang="en-US" altLang="en-US" sz="2000" b="1" dirty="0"/>
            </a:br>
            <a:br>
              <a:rPr lang="en-US" altLang="en-US" sz="2000" b="1" dirty="0"/>
            </a:br>
            <a:r>
              <a:rPr lang="en-US" altLang="en-US" sz="2400" b="1" dirty="0">
                <a:solidFill>
                  <a:schemeClr val="bg1">
                    <a:lumMod val="95000"/>
                  </a:schemeClr>
                </a:solidFill>
                <a:latin typeface="Bradley Hand ITC" panose="03070402050302030203" pitchFamily="66" charset="0"/>
              </a:rPr>
              <a:t>Portrait of Carolus-Duran, </a:t>
            </a:r>
            <a:br>
              <a:rPr lang="en-US" altLang="en-US" sz="2400" b="1" dirty="0">
                <a:solidFill>
                  <a:schemeClr val="bg1">
                    <a:lumMod val="95000"/>
                  </a:schemeClr>
                </a:solidFill>
                <a:latin typeface="Bradley Hand ITC" panose="03070402050302030203" pitchFamily="66" charset="0"/>
              </a:rPr>
            </a:br>
            <a:r>
              <a:rPr lang="en-US" altLang="en-US" sz="2400" dirty="0">
                <a:solidFill>
                  <a:schemeClr val="bg1">
                    <a:lumMod val="95000"/>
                  </a:schemeClr>
                </a:solidFill>
                <a:latin typeface="Bradley Hand ITC" panose="03070402050302030203" pitchFamily="66" charset="0"/>
              </a:rPr>
              <a:t>1879, oil on canvas, </a:t>
            </a:r>
            <a:br>
              <a:rPr lang="en-US" altLang="en-US" sz="2400" dirty="0">
                <a:solidFill>
                  <a:schemeClr val="bg1">
                    <a:lumMod val="95000"/>
                  </a:schemeClr>
                </a:solidFill>
                <a:latin typeface="Bradley Hand ITC" panose="03070402050302030203" pitchFamily="66" charset="0"/>
              </a:rPr>
            </a:br>
            <a:r>
              <a:rPr lang="en-US" altLang="en-US" sz="2400" dirty="0">
                <a:solidFill>
                  <a:schemeClr val="bg1">
                    <a:lumMod val="95000"/>
                  </a:schemeClr>
                </a:solidFill>
                <a:latin typeface="Bradley Hand ITC" panose="03070402050302030203" pitchFamily="66" charset="0"/>
              </a:rPr>
              <a:t>Sterling and Francine Clark Art</a:t>
            </a:r>
            <a:br>
              <a:rPr lang="en-US" altLang="en-US" sz="2400" dirty="0">
                <a:solidFill>
                  <a:schemeClr val="bg1">
                    <a:lumMod val="95000"/>
                  </a:schemeClr>
                </a:solidFill>
                <a:latin typeface="Bradley Hand ITC" panose="03070402050302030203" pitchFamily="66" charset="0"/>
              </a:rPr>
            </a:br>
            <a:r>
              <a:rPr lang="en-US" altLang="en-US" sz="2400" dirty="0">
                <a:solidFill>
                  <a:schemeClr val="bg1">
                    <a:lumMod val="95000"/>
                  </a:schemeClr>
                </a:solidFill>
                <a:latin typeface="Bradley Hand ITC" panose="03070402050302030203" pitchFamily="66" charset="0"/>
              </a:rPr>
              <a:t> Institute at Williamstown, MA, USA</a:t>
            </a:r>
            <a:br>
              <a:rPr lang="en-US" altLang="en-US" sz="2400" dirty="0">
                <a:solidFill>
                  <a:schemeClr val="bg1">
                    <a:lumMod val="95000"/>
                  </a:schemeClr>
                </a:solidFill>
                <a:latin typeface="Bradley Hand ITC" panose="03070402050302030203" pitchFamily="66" charset="0"/>
              </a:rPr>
            </a:br>
            <a:r>
              <a:rPr lang="en-US" altLang="en-US" sz="1400" dirty="0">
                <a:solidFill>
                  <a:schemeClr val="bg1">
                    <a:lumMod val="95000"/>
                  </a:schemeClr>
                </a:solidFill>
                <a:latin typeface="Bradley Hand ITC" panose="03070402050302030203" pitchFamily="66" charset="0"/>
                <a:hlinkClick r:id="rId2"/>
              </a:rPr>
              <a:t>https://www.clarkart.edu/artpiece/detail/carolus-duran</a:t>
            </a:r>
            <a:r>
              <a:rPr lang="en-US" altLang="en-US" sz="1400" dirty="0">
                <a:solidFill>
                  <a:schemeClr val="bg1">
                    <a:lumMod val="95000"/>
                  </a:schemeClr>
                </a:solidFill>
                <a:latin typeface="Bradley Hand ITC" panose="03070402050302030203" pitchFamily="66" charset="0"/>
              </a:rPr>
              <a:t> </a:t>
            </a:r>
            <a:br>
              <a:rPr lang="en-US" altLang="en-US" sz="2700" dirty="0">
                <a:solidFill>
                  <a:schemeClr val="bg1">
                    <a:lumMod val="95000"/>
                  </a:schemeClr>
                </a:solidFill>
                <a:latin typeface="Bradley Hand ITC" panose="03070402050302030203" pitchFamily="66" charset="0"/>
              </a:rPr>
            </a:br>
            <a:endParaRPr lang="en-US" altLang="en-US" sz="2700" b="1" dirty="0">
              <a:solidFill>
                <a:schemeClr val="bg1">
                  <a:lumMod val="95000"/>
                </a:schemeClr>
              </a:solidFill>
              <a:latin typeface="Bradley Hand ITC" panose="03070402050302030203" pitchFamily="66" charset="0"/>
            </a:endParaRPr>
          </a:p>
        </p:txBody>
      </p:sp>
      <p:pic>
        <p:nvPicPr>
          <p:cNvPr id="1026" name="Picture 2" descr="Carolus-Duran">
            <a:extLst>
              <a:ext uri="{FF2B5EF4-FFF2-40B4-BE49-F238E27FC236}">
                <a16:creationId xmlns:a16="http://schemas.microsoft.com/office/drawing/2014/main" id="{05767625-D256-5BC7-B4A5-BB6661686A6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7563" y="95250"/>
            <a:ext cx="5476875" cy="666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695633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95000"/>
            <a:lumOff val="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BFDABE-6B07-8D1F-5573-103AD147CF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958" y="847725"/>
            <a:ext cx="2160104" cy="5591175"/>
          </a:xfrm>
        </p:spPr>
        <p:txBody>
          <a:bodyPr>
            <a:normAutofit fontScale="90000"/>
          </a:bodyPr>
          <a:lstStyle/>
          <a:p>
            <a:pPr algn="ctr"/>
            <a:r>
              <a:rPr lang="en-US" sz="2400" b="1" dirty="0">
                <a:solidFill>
                  <a:schemeClr val="bg1">
                    <a:lumMod val="95000"/>
                  </a:schemeClr>
                </a:solidFill>
                <a:latin typeface="Bradley Hand ITC" panose="03070402050302030203" pitchFamily="66" charset="0"/>
              </a:rPr>
              <a:t>Study for Spanish Dance, </a:t>
            </a:r>
            <a:br>
              <a:rPr lang="en-US" sz="2400" b="1" dirty="0">
                <a:solidFill>
                  <a:schemeClr val="bg1">
                    <a:lumMod val="95000"/>
                  </a:schemeClr>
                </a:solidFill>
                <a:latin typeface="Bradley Hand ITC" panose="03070402050302030203" pitchFamily="66" charset="0"/>
              </a:rPr>
            </a:b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Bradley Hand ITC" panose="03070402050302030203" pitchFamily="66" charset="0"/>
              </a:rPr>
              <a:t>1879-1880, oil on canvas, </a:t>
            </a:r>
            <a:br>
              <a:rPr lang="en-US" sz="2400" dirty="0">
                <a:solidFill>
                  <a:schemeClr val="bg1">
                    <a:lumMod val="95000"/>
                  </a:schemeClr>
                </a:solidFill>
                <a:latin typeface="Bradley Hand ITC" panose="03070402050302030203" pitchFamily="66" charset="0"/>
              </a:rPr>
            </a:b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Bradley Hand ITC" panose="03070402050302030203" pitchFamily="66" charset="0"/>
              </a:rPr>
              <a:t>72.39 x 48.26 cm, Nelson-Atkins Museum of Art</a:t>
            </a:r>
            <a:br>
              <a:rPr lang="en-US" sz="2400" dirty="0">
                <a:solidFill>
                  <a:schemeClr val="bg1">
                    <a:lumMod val="95000"/>
                  </a:schemeClr>
                </a:solidFill>
                <a:latin typeface="Bradley Hand ITC" panose="03070402050302030203" pitchFamily="66" charset="0"/>
              </a:rPr>
            </a:b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Bradley Hand ITC" panose="03070402050302030203" pitchFamily="66" charset="0"/>
              </a:rPr>
              <a:t>MS, USA</a:t>
            </a:r>
            <a:br>
              <a:rPr lang="en-US" sz="2400" dirty="0">
                <a:solidFill>
                  <a:schemeClr val="bg1">
                    <a:lumMod val="95000"/>
                  </a:schemeClr>
                </a:solidFill>
                <a:latin typeface="Bradley Hand ITC" panose="03070402050302030203" pitchFamily="66" charset="0"/>
              </a:rPr>
            </a:br>
            <a:r>
              <a:rPr lang="en-US" sz="1600" dirty="0">
                <a:solidFill>
                  <a:schemeClr val="accent2">
                    <a:lumMod val="20000"/>
                    <a:lumOff val="80000"/>
                  </a:schemeClr>
                </a:solidFill>
                <a:latin typeface="Bradley Hand ITC" panose="03070402050302030203" pitchFamily="66" charset="0"/>
                <a:hlinkClick r:id="rId2"/>
              </a:rPr>
              <a:t>https://art.nelson-atkins.org/objects/5539/study-for-spanish-dance</a:t>
            </a:r>
            <a:r>
              <a:rPr lang="en-US" sz="1600" dirty="0">
                <a:solidFill>
                  <a:schemeClr val="accent2">
                    <a:lumMod val="20000"/>
                    <a:lumOff val="80000"/>
                  </a:schemeClr>
                </a:solidFill>
                <a:latin typeface="Bradley Hand ITC" panose="03070402050302030203" pitchFamily="66" charset="0"/>
              </a:rPr>
              <a:t> </a:t>
            </a:r>
            <a:br>
              <a:rPr lang="en-US" sz="2200" b="1" dirty="0">
                <a:solidFill>
                  <a:schemeClr val="accent2">
                    <a:lumMod val="20000"/>
                    <a:lumOff val="80000"/>
                  </a:schemeClr>
                </a:solidFill>
                <a:latin typeface="Bradley Hand ITC" panose="03070402050302030203" pitchFamily="66" charset="0"/>
              </a:rPr>
            </a:br>
            <a:r>
              <a:rPr lang="en-US" sz="2400" b="1" dirty="0">
                <a:solidFill>
                  <a:schemeClr val="bg1">
                    <a:lumMod val="95000"/>
                  </a:schemeClr>
                </a:solidFill>
                <a:latin typeface="Bradley Hand ITC" panose="03070402050302030203" pitchFamily="66" charset="0"/>
              </a:rPr>
              <a:t>Study for The Spanish Dance, 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Bradley Hand ITC" panose="03070402050302030203" pitchFamily="66" charset="0"/>
              </a:rPr>
              <a:t>c.1879, oil, canvas, 48.26 x 38.74 cm, Private Collection</a:t>
            </a:r>
            <a:br>
              <a:rPr lang="en-US" sz="2400" dirty="0">
                <a:solidFill>
                  <a:schemeClr val="bg1">
                    <a:lumMod val="95000"/>
                  </a:schemeClr>
                </a:solidFill>
                <a:latin typeface="Bradley Hand ITC" panose="03070402050302030203" pitchFamily="66" charset="0"/>
              </a:rPr>
            </a:br>
            <a:r>
              <a:rPr lang="en-US" sz="1600" dirty="0">
                <a:solidFill>
                  <a:schemeClr val="accent2">
                    <a:lumMod val="20000"/>
                    <a:lumOff val="80000"/>
                  </a:schemeClr>
                </a:solidFill>
                <a:latin typeface="Bradley Hand ITC" panose="03070402050302030203" pitchFamily="66" charset="0"/>
                <a:hlinkClick r:id="rId3"/>
              </a:rPr>
              <a:t>https://www.wikiart.org/en/john-singer-sargent/study-for-the-spanish-dance</a:t>
            </a:r>
            <a:r>
              <a:rPr lang="en-US" sz="1600" dirty="0">
                <a:solidFill>
                  <a:schemeClr val="accent2">
                    <a:lumMod val="20000"/>
                    <a:lumOff val="80000"/>
                  </a:schemeClr>
                </a:solidFill>
                <a:latin typeface="Bradley Hand ITC" panose="03070402050302030203" pitchFamily="66" charset="0"/>
              </a:rPr>
              <a:t> </a:t>
            </a:r>
          </a:p>
        </p:txBody>
      </p:sp>
      <p:pic>
        <p:nvPicPr>
          <p:cNvPr id="3074" name="Picture 2" descr="Study for The Spanish Dance, c.1879 - John Singer Sargent">
            <a:extLst>
              <a:ext uri="{FF2B5EF4-FFF2-40B4-BE49-F238E27FC236}">
                <a16:creationId xmlns:a16="http://schemas.microsoft.com/office/drawing/2014/main" id="{1E75DB27-2853-D6C9-3670-B843A1FBDDD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15966" y="120775"/>
            <a:ext cx="5260077" cy="66164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Study for &quot;Spanish Dance&quot;">
            <a:extLst>
              <a:ext uri="{FF2B5EF4-FFF2-40B4-BE49-F238E27FC236}">
                <a16:creationId xmlns:a16="http://schemas.microsoft.com/office/drawing/2014/main" id="{5717354D-8CBA-67EA-CC92-4745AAAAFE6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76061" y="109506"/>
            <a:ext cx="4422913" cy="66389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481644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95000"/>
            <a:lumOff val="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CFE23D-4BF7-9C7F-7AE9-9C0B75406D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15200" y="365125"/>
            <a:ext cx="4038600" cy="1325563"/>
          </a:xfrm>
        </p:spPr>
        <p:txBody>
          <a:bodyPr>
            <a:normAutofit fontScale="90000"/>
          </a:bodyPr>
          <a:lstStyle/>
          <a:p>
            <a:pPr algn="ctr"/>
            <a:br>
              <a:rPr lang="en-US" sz="2400" b="1" dirty="0">
                <a:latin typeface="Bradley Hand ITC" panose="03070402050302030203" pitchFamily="66" charset="0"/>
              </a:rPr>
            </a:br>
            <a:br>
              <a:rPr lang="en-US" sz="2400" b="1" dirty="0">
                <a:latin typeface="Bradley Hand ITC" panose="03070402050302030203" pitchFamily="66" charset="0"/>
              </a:rPr>
            </a:br>
            <a:br>
              <a:rPr lang="en-US" sz="2400" b="1" dirty="0">
                <a:latin typeface="Bradley Hand ITC" panose="03070402050302030203" pitchFamily="66" charset="0"/>
              </a:rPr>
            </a:br>
            <a:br>
              <a:rPr lang="en-US" sz="2400" b="1" dirty="0">
                <a:latin typeface="Bradley Hand ITC" panose="03070402050302030203" pitchFamily="66" charset="0"/>
              </a:rPr>
            </a:br>
            <a:br>
              <a:rPr lang="en-US" sz="2400" b="1" dirty="0">
                <a:latin typeface="Bradley Hand ITC" panose="03070402050302030203" pitchFamily="66" charset="0"/>
              </a:rPr>
            </a:br>
            <a:br>
              <a:rPr lang="en-US" sz="2400" b="1" dirty="0">
                <a:latin typeface="Bradley Hand ITC" panose="03070402050302030203" pitchFamily="66" charset="0"/>
              </a:rPr>
            </a:br>
            <a:br>
              <a:rPr lang="en-US" sz="2400" b="1" dirty="0">
                <a:latin typeface="Bradley Hand ITC" panose="03070402050302030203" pitchFamily="66" charset="0"/>
              </a:rPr>
            </a:br>
            <a:br>
              <a:rPr lang="en-US" sz="2400" b="1" dirty="0">
                <a:latin typeface="Bradley Hand ITC" panose="03070402050302030203" pitchFamily="66" charset="0"/>
              </a:rPr>
            </a:br>
            <a:br>
              <a:rPr lang="en-US" sz="2400" b="1" dirty="0">
                <a:latin typeface="Bradley Hand ITC" panose="03070402050302030203" pitchFamily="66" charset="0"/>
              </a:rPr>
            </a:br>
            <a:br>
              <a:rPr lang="en-US" sz="2400" b="1" dirty="0">
                <a:latin typeface="Bradley Hand ITC" panose="03070402050302030203" pitchFamily="66" charset="0"/>
              </a:rPr>
            </a:br>
            <a:br>
              <a:rPr lang="en-US" sz="2400" b="1" dirty="0">
                <a:latin typeface="Bradley Hand ITC" panose="03070402050302030203" pitchFamily="66" charset="0"/>
              </a:rPr>
            </a:br>
            <a:br>
              <a:rPr lang="en-US" sz="2400" b="1" dirty="0">
                <a:latin typeface="Bradley Hand ITC" panose="03070402050302030203" pitchFamily="66" charset="0"/>
              </a:rPr>
            </a:br>
            <a:br>
              <a:rPr lang="en-US" sz="2400" b="1" dirty="0">
                <a:latin typeface="Bradley Hand ITC" panose="03070402050302030203" pitchFamily="66" charset="0"/>
              </a:rPr>
            </a:br>
            <a:br>
              <a:rPr lang="en-US" sz="2400" b="1" dirty="0">
                <a:latin typeface="Bradley Hand ITC" panose="03070402050302030203" pitchFamily="66" charset="0"/>
              </a:rPr>
            </a:br>
            <a:br>
              <a:rPr lang="en-US" sz="2400" b="1" dirty="0">
                <a:latin typeface="Bradley Hand ITC" panose="03070402050302030203" pitchFamily="66" charset="0"/>
              </a:rPr>
            </a:br>
            <a:br>
              <a:rPr lang="en-US" sz="2400" b="1" dirty="0">
                <a:latin typeface="Bradley Hand ITC" panose="03070402050302030203" pitchFamily="66" charset="0"/>
              </a:rPr>
            </a:br>
            <a:br>
              <a:rPr lang="en-US" sz="2400" b="1" dirty="0">
                <a:latin typeface="Bradley Hand ITC" panose="03070402050302030203" pitchFamily="66" charset="0"/>
              </a:rPr>
            </a:br>
            <a:br>
              <a:rPr lang="en-US" sz="2400" b="1" dirty="0">
                <a:latin typeface="Bradley Hand ITC" panose="03070402050302030203" pitchFamily="66" charset="0"/>
              </a:rPr>
            </a:br>
            <a:br>
              <a:rPr lang="en-US" sz="2400" b="1" dirty="0">
                <a:latin typeface="Bradley Hand ITC" panose="03070402050302030203" pitchFamily="66" charset="0"/>
              </a:rPr>
            </a:br>
            <a:br>
              <a:rPr lang="en-US" sz="2400" b="1" dirty="0">
                <a:latin typeface="Bradley Hand ITC" panose="03070402050302030203" pitchFamily="66" charset="0"/>
              </a:rPr>
            </a:br>
            <a:br>
              <a:rPr lang="en-US" sz="2400" b="1" dirty="0">
                <a:latin typeface="Bradley Hand ITC" panose="03070402050302030203" pitchFamily="66" charset="0"/>
              </a:rPr>
            </a:br>
            <a:br>
              <a:rPr lang="en-US" sz="2400" b="1" dirty="0">
                <a:latin typeface="Bradley Hand ITC" panose="03070402050302030203" pitchFamily="66" charset="0"/>
              </a:rPr>
            </a:br>
            <a:br>
              <a:rPr lang="en-US" sz="2400" b="1" dirty="0">
                <a:latin typeface="Bradley Hand ITC" panose="03070402050302030203" pitchFamily="66" charset="0"/>
              </a:rPr>
            </a:br>
            <a:br>
              <a:rPr lang="en-US" sz="2400" b="1" dirty="0">
                <a:latin typeface="Bradley Hand ITC" panose="03070402050302030203" pitchFamily="66" charset="0"/>
              </a:rPr>
            </a:br>
            <a:br>
              <a:rPr lang="en-US" sz="2400" b="1" dirty="0">
                <a:latin typeface="Bradley Hand ITC" panose="03070402050302030203" pitchFamily="66" charset="0"/>
              </a:rPr>
            </a:br>
            <a:r>
              <a:rPr lang="en-US" sz="2400" b="1" dirty="0">
                <a:solidFill>
                  <a:schemeClr val="accent4">
                    <a:lumMod val="20000"/>
                    <a:lumOff val="80000"/>
                  </a:schemeClr>
                </a:solidFill>
                <a:latin typeface="Bradley Hand ITC" panose="03070402050302030203" pitchFamily="66" charset="0"/>
              </a:rPr>
              <a:t>Spanish Dance, </a:t>
            </a:r>
            <a:r>
              <a:rPr lang="en-US" sz="2400" dirty="0">
                <a:solidFill>
                  <a:schemeClr val="accent4">
                    <a:lumMod val="20000"/>
                    <a:lumOff val="80000"/>
                  </a:schemeClr>
                </a:solidFill>
                <a:latin typeface="Bradley Hand ITC" panose="03070402050302030203" pitchFamily="66" charset="0"/>
              </a:rPr>
              <a:t>1879-80, oil on canvas, 89.5 x 84.5 cm, The Hispanic Society of America, NY, USA</a:t>
            </a:r>
            <a:br>
              <a:rPr lang="en-US" sz="2400" dirty="0">
                <a:solidFill>
                  <a:schemeClr val="accent4">
                    <a:lumMod val="20000"/>
                    <a:lumOff val="80000"/>
                  </a:schemeClr>
                </a:solidFill>
                <a:latin typeface="Bradley Hand ITC" panose="03070402050302030203" pitchFamily="66" charset="0"/>
              </a:rPr>
            </a:br>
            <a:r>
              <a:rPr lang="en-US" sz="1600" dirty="0">
                <a:latin typeface="Bradley Hand ITC" panose="03070402050302030203" pitchFamily="66" charset="0"/>
                <a:hlinkClick r:id="rId2"/>
              </a:rPr>
              <a:t>https://instareyog.blogspot.com/2014/03/john-singer-sargent-part-3.html</a:t>
            </a:r>
            <a:r>
              <a:rPr lang="en-US" sz="1600" dirty="0">
                <a:latin typeface="Bradley Hand ITC" panose="03070402050302030203" pitchFamily="66" charset="0"/>
              </a:rPr>
              <a:t> </a:t>
            </a:r>
          </a:p>
        </p:txBody>
      </p:sp>
      <p:pic>
        <p:nvPicPr>
          <p:cNvPr id="7170" name="Picture 2">
            <a:extLst>
              <a:ext uri="{FF2B5EF4-FFF2-40B4-BE49-F238E27FC236}">
                <a16:creationId xmlns:a16="http://schemas.microsoft.com/office/drawing/2014/main" id="{8E8BE4F8-8926-13F7-6769-6CCEACCD918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0"/>
            <a:ext cx="63627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4160637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95000"/>
            <a:lumOff val="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A137B1-7CF4-B691-D0B3-D71D6EC10B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48200" y="365125"/>
            <a:ext cx="3086406" cy="1325563"/>
          </a:xfrm>
        </p:spPr>
        <p:txBody>
          <a:bodyPr>
            <a:normAutofit fontScale="90000"/>
          </a:bodyPr>
          <a:lstStyle/>
          <a:p>
            <a:pPr algn="ctr"/>
            <a:br>
              <a:rPr lang="en-US" sz="2000" b="1" dirty="0">
                <a:solidFill>
                  <a:schemeClr val="accent2">
                    <a:lumMod val="20000"/>
                    <a:lumOff val="80000"/>
                  </a:schemeClr>
                </a:solidFill>
                <a:latin typeface="Bradley Hand ITC" panose="03070402050302030203" pitchFamily="66" charset="0"/>
              </a:rPr>
            </a:br>
            <a:br>
              <a:rPr lang="en-US" sz="2000" b="1" dirty="0">
                <a:solidFill>
                  <a:schemeClr val="accent2">
                    <a:lumMod val="20000"/>
                    <a:lumOff val="80000"/>
                  </a:schemeClr>
                </a:solidFill>
                <a:latin typeface="Bradley Hand ITC" panose="03070402050302030203" pitchFamily="66" charset="0"/>
              </a:rPr>
            </a:br>
            <a:br>
              <a:rPr lang="en-US" sz="2000" b="1" dirty="0">
                <a:solidFill>
                  <a:schemeClr val="accent2">
                    <a:lumMod val="20000"/>
                    <a:lumOff val="80000"/>
                  </a:schemeClr>
                </a:solidFill>
                <a:latin typeface="Bradley Hand ITC" panose="03070402050302030203" pitchFamily="66" charset="0"/>
              </a:rPr>
            </a:br>
            <a:br>
              <a:rPr lang="en-US" sz="2000" b="1" dirty="0">
                <a:solidFill>
                  <a:schemeClr val="accent2">
                    <a:lumMod val="20000"/>
                    <a:lumOff val="80000"/>
                  </a:schemeClr>
                </a:solidFill>
                <a:latin typeface="Bradley Hand ITC" panose="03070402050302030203" pitchFamily="66" charset="0"/>
              </a:rPr>
            </a:br>
            <a:br>
              <a:rPr lang="en-US" sz="2000" b="1" dirty="0">
                <a:solidFill>
                  <a:schemeClr val="accent2">
                    <a:lumMod val="20000"/>
                    <a:lumOff val="80000"/>
                  </a:schemeClr>
                </a:solidFill>
                <a:latin typeface="Bradley Hand ITC" panose="03070402050302030203" pitchFamily="66" charset="0"/>
              </a:rPr>
            </a:br>
            <a:br>
              <a:rPr lang="en-US" sz="2000" b="1" dirty="0">
                <a:solidFill>
                  <a:schemeClr val="accent2">
                    <a:lumMod val="20000"/>
                    <a:lumOff val="80000"/>
                  </a:schemeClr>
                </a:solidFill>
                <a:latin typeface="Bradley Hand ITC" panose="03070402050302030203" pitchFamily="66" charset="0"/>
              </a:rPr>
            </a:br>
            <a:br>
              <a:rPr lang="en-US" sz="2000" b="1" dirty="0">
                <a:solidFill>
                  <a:schemeClr val="accent2">
                    <a:lumMod val="20000"/>
                    <a:lumOff val="80000"/>
                  </a:schemeClr>
                </a:solidFill>
                <a:latin typeface="Bradley Hand ITC" panose="03070402050302030203" pitchFamily="66" charset="0"/>
              </a:rPr>
            </a:br>
            <a:br>
              <a:rPr lang="en-US" sz="2000" b="1" dirty="0">
                <a:solidFill>
                  <a:schemeClr val="accent2">
                    <a:lumMod val="20000"/>
                    <a:lumOff val="80000"/>
                  </a:schemeClr>
                </a:solidFill>
                <a:latin typeface="Bradley Hand ITC" panose="03070402050302030203" pitchFamily="66" charset="0"/>
              </a:rPr>
            </a:br>
            <a:br>
              <a:rPr lang="en-US" sz="2000" b="1" dirty="0">
                <a:solidFill>
                  <a:schemeClr val="accent2">
                    <a:lumMod val="20000"/>
                    <a:lumOff val="80000"/>
                  </a:schemeClr>
                </a:solidFill>
                <a:latin typeface="Bradley Hand ITC" panose="03070402050302030203" pitchFamily="66" charset="0"/>
              </a:rPr>
            </a:br>
            <a:br>
              <a:rPr lang="en-US" sz="2000" b="1" dirty="0">
                <a:solidFill>
                  <a:schemeClr val="accent2">
                    <a:lumMod val="20000"/>
                    <a:lumOff val="80000"/>
                  </a:schemeClr>
                </a:solidFill>
                <a:latin typeface="Bradley Hand ITC" panose="03070402050302030203" pitchFamily="66" charset="0"/>
              </a:rPr>
            </a:br>
            <a:br>
              <a:rPr lang="en-US" sz="2000" b="1" dirty="0">
                <a:solidFill>
                  <a:schemeClr val="accent2">
                    <a:lumMod val="20000"/>
                    <a:lumOff val="80000"/>
                  </a:schemeClr>
                </a:solidFill>
                <a:latin typeface="Bradley Hand ITC" panose="03070402050302030203" pitchFamily="66" charset="0"/>
              </a:rPr>
            </a:br>
            <a:br>
              <a:rPr lang="en-US" sz="2000" b="1" dirty="0">
                <a:solidFill>
                  <a:schemeClr val="accent2">
                    <a:lumMod val="20000"/>
                    <a:lumOff val="80000"/>
                  </a:schemeClr>
                </a:solidFill>
                <a:latin typeface="Bradley Hand ITC" panose="03070402050302030203" pitchFamily="66" charset="0"/>
              </a:rPr>
            </a:br>
            <a:br>
              <a:rPr lang="en-US" sz="2000" b="1" dirty="0">
                <a:solidFill>
                  <a:schemeClr val="accent2">
                    <a:lumMod val="20000"/>
                    <a:lumOff val="80000"/>
                  </a:schemeClr>
                </a:solidFill>
                <a:latin typeface="Bradley Hand ITC" panose="03070402050302030203" pitchFamily="66" charset="0"/>
              </a:rPr>
            </a:br>
            <a:br>
              <a:rPr lang="en-US" sz="2000" b="1" dirty="0">
                <a:solidFill>
                  <a:schemeClr val="accent2">
                    <a:lumMod val="20000"/>
                    <a:lumOff val="80000"/>
                  </a:schemeClr>
                </a:solidFill>
                <a:latin typeface="Bradley Hand ITC" panose="03070402050302030203" pitchFamily="66" charset="0"/>
              </a:rPr>
            </a:br>
            <a:br>
              <a:rPr lang="en-US" sz="2000" b="1" dirty="0">
                <a:solidFill>
                  <a:schemeClr val="accent2">
                    <a:lumMod val="20000"/>
                    <a:lumOff val="80000"/>
                  </a:schemeClr>
                </a:solidFill>
                <a:latin typeface="Bradley Hand ITC" panose="03070402050302030203" pitchFamily="66" charset="0"/>
              </a:rPr>
            </a:br>
            <a:br>
              <a:rPr lang="en-US" sz="2000" b="1" dirty="0">
                <a:solidFill>
                  <a:schemeClr val="accent2">
                    <a:lumMod val="20000"/>
                    <a:lumOff val="80000"/>
                  </a:schemeClr>
                </a:solidFill>
                <a:latin typeface="Bradley Hand ITC" panose="03070402050302030203" pitchFamily="66" charset="0"/>
              </a:rPr>
            </a:br>
            <a:br>
              <a:rPr lang="en-US" sz="2000" b="1" dirty="0">
                <a:solidFill>
                  <a:schemeClr val="accent2">
                    <a:lumMod val="20000"/>
                    <a:lumOff val="80000"/>
                  </a:schemeClr>
                </a:solidFill>
                <a:latin typeface="Bradley Hand ITC" panose="03070402050302030203" pitchFamily="66" charset="0"/>
              </a:rPr>
            </a:br>
            <a:br>
              <a:rPr lang="en-US" sz="2000" b="1" dirty="0">
                <a:solidFill>
                  <a:schemeClr val="accent2">
                    <a:lumMod val="20000"/>
                    <a:lumOff val="80000"/>
                  </a:schemeClr>
                </a:solidFill>
                <a:latin typeface="Bradley Hand ITC" panose="03070402050302030203" pitchFamily="66" charset="0"/>
              </a:rPr>
            </a:br>
            <a:br>
              <a:rPr lang="en-US" sz="2000" b="1" dirty="0">
                <a:solidFill>
                  <a:schemeClr val="accent2">
                    <a:lumMod val="20000"/>
                    <a:lumOff val="80000"/>
                  </a:schemeClr>
                </a:solidFill>
                <a:latin typeface="Bradley Hand ITC" panose="03070402050302030203" pitchFamily="66" charset="0"/>
              </a:rPr>
            </a:br>
            <a:br>
              <a:rPr lang="en-US" sz="2000" b="1" dirty="0">
                <a:solidFill>
                  <a:schemeClr val="accent2">
                    <a:lumMod val="20000"/>
                    <a:lumOff val="80000"/>
                  </a:schemeClr>
                </a:solidFill>
                <a:latin typeface="Bradley Hand ITC" panose="03070402050302030203" pitchFamily="66" charset="0"/>
              </a:rPr>
            </a:br>
            <a:br>
              <a:rPr lang="en-US" sz="2000" b="1" dirty="0">
                <a:solidFill>
                  <a:schemeClr val="accent2">
                    <a:lumMod val="20000"/>
                    <a:lumOff val="80000"/>
                  </a:schemeClr>
                </a:solidFill>
                <a:latin typeface="Bradley Hand ITC" panose="03070402050302030203" pitchFamily="66" charset="0"/>
              </a:rPr>
            </a:br>
            <a:br>
              <a:rPr lang="en-US" sz="2000" b="1" dirty="0">
                <a:solidFill>
                  <a:schemeClr val="accent2">
                    <a:lumMod val="20000"/>
                    <a:lumOff val="80000"/>
                  </a:schemeClr>
                </a:solidFill>
                <a:latin typeface="Bradley Hand ITC" panose="03070402050302030203" pitchFamily="66" charset="0"/>
              </a:rPr>
            </a:br>
            <a:br>
              <a:rPr lang="en-US" sz="2000" b="1" dirty="0">
                <a:solidFill>
                  <a:schemeClr val="accent2">
                    <a:lumMod val="20000"/>
                    <a:lumOff val="80000"/>
                  </a:schemeClr>
                </a:solidFill>
                <a:latin typeface="Bradley Hand ITC" panose="03070402050302030203" pitchFamily="66" charset="0"/>
              </a:rPr>
            </a:br>
            <a:r>
              <a:rPr lang="en-US" sz="2400" b="1" dirty="0">
                <a:solidFill>
                  <a:schemeClr val="bg1">
                    <a:lumMod val="95000"/>
                  </a:schemeClr>
                </a:solidFill>
                <a:latin typeface="Bradley Hand ITC" panose="03070402050302030203" pitchFamily="66" charset="0"/>
              </a:rPr>
              <a:t>Study for Spanish Dancer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Bradley Hand ITC" panose="03070402050302030203" pitchFamily="66" charset="0"/>
              </a:rPr>
              <a:t>, c. 1880–1881, watercolor over graphite on paper, 30.16 × 20 cm, 52.07 × 41.28 × 4.13 cm, Dallas Museum of Art, TX, USA </a:t>
            </a:r>
            <a:br>
              <a:rPr lang="en-US" sz="1600" dirty="0">
                <a:solidFill>
                  <a:schemeClr val="bg1">
                    <a:lumMod val="95000"/>
                  </a:schemeClr>
                </a:solidFill>
                <a:latin typeface="Bradley Hand ITC" panose="03070402050302030203" pitchFamily="66" charset="0"/>
              </a:rPr>
            </a:br>
            <a:r>
              <a:rPr lang="en-US" sz="1600" dirty="0">
                <a:latin typeface="Bradley Hand ITC" panose="03070402050302030203" pitchFamily="66" charset="0"/>
                <a:hlinkClick r:id="rId2"/>
              </a:rPr>
              <a:t>https://www.jssgallery.org/Paintings/Sketches/Study_for_El_Jaleo/10286.html</a:t>
            </a:r>
            <a:r>
              <a:rPr lang="en-US" sz="1600" dirty="0">
                <a:latin typeface="Bradley Hand ITC" panose="03070402050302030203" pitchFamily="66" charset="0"/>
              </a:rPr>
              <a:t>  </a:t>
            </a:r>
            <a:br>
              <a:rPr lang="en-US" sz="1600" dirty="0">
                <a:solidFill>
                  <a:schemeClr val="accent2">
                    <a:lumMod val="20000"/>
                    <a:lumOff val="80000"/>
                  </a:schemeClr>
                </a:solidFill>
                <a:latin typeface="Bradley Hand ITC" panose="03070402050302030203" pitchFamily="66" charset="0"/>
              </a:rPr>
            </a:br>
            <a:r>
              <a:rPr lang="en-US" sz="2400" b="1" dirty="0">
                <a:solidFill>
                  <a:schemeClr val="bg1">
                    <a:lumMod val="95000"/>
                  </a:schemeClr>
                </a:solidFill>
                <a:latin typeface="Bradley Hand ITC" panose="03070402050302030203" pitchFamily="66" charset="0"/>
              </a:rPr>
              <a:t>Spanish Dancer, </a:t>
            </a:r>
            <a:br>
              <a:rPr lang="en-US" sz="2400" b="1" dirty="0">
                <a:solidFill>
                  <a:schemeClr val="bg1">
                    <a:lumMod val="95000"/>
                  </a:schemeClr>
                </a:solidFill>
                <a:latin typeface="Bradley Hand ITC" panose="03070402050302030203" pitchFamily="66" charset="0"/>
              </a:rPr>
            </a:b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Bradley Hand ITC" panose="03070402050302030203" pitchFamily="66" charset="0"/>
              </a:rPr>
              <a:t>c.</a:t>
            </a:r>
            <a:r>
              <a:rPr lang="en-US" sz="2400" b="1" dirty="0">
                <a:solidFill>
                  <a:schemeClr val="bg1">
                    <a:lumMod val="95000"/>
                  </a:schemeClr>
                </a:solidFill>
                <a:latin typeface="Bradley Hand ITC" panose="03070402050302030203" pitchFamily="66" charset="0"/>
              </a:rPr>
              <a:t> 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Bradley Hand ITC" panose="03070402050302030203" pitchFamily="66" charset="0"/>
              </a:rPr>
              <a:t> 1879-82, oil on canvas, </a:t>
            </a:r>
            <a:br>
              <a:rPr lang="en-US" sz="2400" dirty="0">
                <a:solidFill>
                  <a:schemeClr val="bg1">
                    <a:lumMod val="95000"/>
                  </a:schemeClr>
                </a:solidFill>
                <a:latin typeface="Bradley Hand ITC" panose="03070402050302030203" pitchFamily="66" charset="0"/>
              </a:rPr>
            </a:b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Bradley Hand ITC" panose="03070402050302030203" pitchFamily="66" charset="0"/>
              </a:rPr>
              <a:t>222.75x1511.3 cm, Private collection </a:t>
            </a:r>
            <a:br>
              <a:rPr lang="en-US" sz="2400" dirty="0">
                <a:solidFill>
                  <a:schemeClr val="bg1">
                    <a:lumMod val="95000"/>
                  </a:schemeClr>
                </a:solidFill>
                <a:latin typeface="Bradley Hand ITC" panose="03070402050302030203" pitchFamily="66" charset="0"/>
              </a:rPr>
            </a:br>
            <a:r>
              <a:rPr lang="en-US" sz="1600" dirty="0">
                <a:solidFill>
                  <a:schemeClr val="accent2">
                    <a:lumMod val="20000"/>
                    <a:lumOff val="80000"/>
                  </a:schemeClr>
                </a:solidFill>
                <a:latin typeface="Bradley Hand ITC" panose="03070402050302030203" pitchFamily="66" charset="0"/>
                <a:hlinkClick r:id="rId3"/>
              </a:rPr>
              <a:t>https://upload.wikimedia.org/wikipedia/commons/7/7b/Sargent_John_Singer_Spanish_Dancer.jpg</a:t>
            </a:r>
            <a:r>
              <a:rPr lang="en-US" sz="1600" dirty="0">
                <a:solidFill>
                  <a:schemeClr val="accent2">
                    <a:lumMod val="20000"/>
                    <a:lumOff val="80000"/>
                  </a:schemeClr>
                </a:solidFill>
                <a:latin typeface="Bradley Hand ITC" panose="03070402050302030203" pitchFamily="66" charset="0"/>
              </a:rPr>
              <a:t> 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6BAE36D-06B7-E2C9-8E94-1B1A1AAF2B8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34605" y="118854"/>
            <a:ext cx="4637713" cy="6620291"/>
          </a:xfrm>
          <a:prstGeom prst="rect">
            <a:avLst/>
          </a:prstGeom>
        </p:spPr>
      </p:pic>
      <p:pic>
        <p:nvPicPr>
          <p:cNvPr id="2052" name="Picture 4">
            <a:extLst>
              <a:ext uri="{FF2B5EF4-FFF2-40B4-BE49-F238E27FC236}">
                <a16:creationId xmlns:a16="http://schemas.microsoft.com/office/drawing/2014/main" id="{91C6D9EE-BE26-DB7D-F2F9-CBA6C7439EF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584" y="118854"/>
            <a:ext cx="4216616" cy="66202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3913577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95000"/>
            <a:lumOff val="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/>
          <p:cNvSpPr>
            <a:spLocks noGrp="1"/>
          </p:cNvSpPr>
          <p:nvPr>
            <p:ph type="title"/>
          </p:nvPr>
        </p:nvSpPr>
        <p:spPr>
          <a:xfrm>
            <a:off x="9956802" y="365125"/>
            <a:ext cx="2235198" cy="3993515"/>
          </a:xfrm>
        </p:spPr>
        <p:txBody>
          <a:bodyPr>
            <a:normAutofit fontScale="90000"/>
          </a:bodyPr>
          <a:lstStyle/>
          <a:p>
            <a:pPr algn="ctr"/>
            <a:br>
              <a:rPr lang="en-US" altLang="en-US" sz="2000" b="1" dirty="0"/>
            </a:br>
            <a:br>
              <a:rPr lang="en-US" altLang="en-US" sz="2000" b="1" dirty="0"/>
            </a:br>
            <a:br>
              <a:rPr lang="en-US" altLang="en-US" sz="2000" b="1" dirty="0"/>
            </a:br>
            <a:br>
              <a:rPr lang="en-US" altLang="en-US" sz="2000" b="1" dirty="0"/>
            </a:br>
            <a:br>
              <a:rPr lang="en-US" altLang="en-US" sz="2000" b="1" dirty="0"/>
            </a:br>
            <a:br>
              <a:rPr lang="en-US" altLang="en-US" sz="2000" b="1" dirty="0"/>
            </a:br>
            <a:br>
              <a:rPr lang="en-US" altLang="en-US" sz="2000" b="1" dirty="0"/>
            </a:br>
            <a:br>
              <a:rPr lang="en-US" altLang="en-US" sz="2000" b="1" dirty="0"/>
            </a:br>
            <a:br>
              <a:rPr lang="en-US" altLang="en-US" sz="2000" b="1" dirty="0"/>
            </a:br>
            <a:br>
              <a:rPr lang="en-US" altLang="en-US" sz="2000" b="1" dirty="0"/>
            </a:br>
            <a:br>
              <a:rPr lang="en-US" altLang="en-US" sz="2000" b="1" dirty="0"/>
            </a:br>
            <a:br>
              <a:rPr lang="en-US" altLang="en-US" sz="2000" b="1" dirty="0"/>
            </a:br>
            <a:br>
              <a:rPr lang="en-US" altLang="en-US" sz="2000" b="1" dirty="0"/>
            </a:br>
            <a:br>
              <a:rPr lang="en-US" altLang="en-US" sz="2000" b="1" dirty="0"/>
            </a:br>
            <a:br>
              <a:rPr lang="en-US" altLang="en-US" sz="2000" b="1" dirty="0"/>
            </a:br>
            <a:br>
              <a:rPr lang="en-US" altLang="en-US" sz="2000" b="1" dirty="0"/>
            </a:br>
            <a:br>
              <a:rPr lang="en-US" altLang="en-US" sz="2000" b="1" dirty="0"/>
            </a:br>
            <a:br>
              <a:rPr lang="en-US" altLang="en-US" sz="2000" b="1" dirty="0"/>
            </a:br>
            <a:br>
              <a:rPr lang="en-US" altLang="en-US" sz="2000" b="1" dirty="0"/>
            </a:br>
            <a:br>
              <a:rPr lang="en-US" altLang="en-US" sz="2000" b="1" dirty="0"/>
            </a:br>
            <a:r>
              <a:rPr lang="en-US" altLang="en-US" sz="2700" b="1" dirty="0">
                <a:solidFill>
                  <a:schemeClr val="bg1">
                    <a:lumMod val="95000"/>
                  </a:schemeClr>
                </a:solidFill>
                <a:latin typeface="Bradley Hand ITC" panose="03070402050302030203" pitchFamily="66" charset="0"/>
              </a:rPr>
              <a:t>El Jaleo,</a:t>
            </a:r>
            <a:r>
              <a:rPr lang="en-US" altLang="en-US" sz="2700" dirty="0">
                <a:solidFill>
                  <a:schemeClr val="bg1">
                    <a:lumMod val="95000"/>
                  </a:schemeClr>
                </a:solidFill>
                <a:latin typeface="Bradley Hand ITC" panose="03070402050302030203" pitchFamily="66" charset="0"/>
              </a:rPr>
              <a:t> 1882. oil on canvas, 237 × 352 cm, Isabella Stewart Gardner Museum, Boston, USA</a:t>
            </a:r>
            <a:br>
              <a:rPr lang="en-US" altLang="en-US" sz="1400" dirty="0">
                <a:solidFill>
                  <a:schemeClr val="bg1">
                    <a:lumMod val="95000"/>
                  </a:schemeClr>
                </a:solidFill>
                <a:latin typeface="Bradley Hand ITC" panose="03070402050302030203" pitchFamily="66" charset="0"/>
              </a:rPr>
            </a:br>
            <a:r>
              <a:rPr lang="en-US" altLang="en-US" sz="1400" dirty="0">
                <a:solidFill>
                  <a:schemeClr val="bg1">
                    <a:lumMod val="95000"/>
                  </a:schemeClr>
                </a:solidFill>
                <a:latin typeface="Bradley Hand ITC" panose="03070402050302030203" pitchFamily="66" charset="0"/>
                <a:hlinkClick r:id="rId2"/>
              </a:rPr>
              <a:t>https://en.wikipedia.org/wiki/El_Jaleo#/media/File:EL_JALEO-SINGER.jpg</a:t>
            </a:r>
            <a:r>
              <a:rPr lang="en-US" altLang="en-US" sz="1400" dirty="0">
                <a:solidFill>
                  <a:schemeClr val="bg1">
                    <a:lumMod val="95000"/>
                  </a:schemeClr>
                </a:solidFill>
                <a:latin typeface="Bradley Hand ITC" panose="03070402050302030203" pitchFamily="66" charset="0"/>
              </a:rPr>
              <a:t> </a:t>
            </a:r>
            <a:br>
              <a:rPr lang="en-US" altLang="en-US" sz="2700" dirty="0">
                <a:solidFill>
                  <a:schemeClr val="bg1">
                    <a:lumMod val="95000"/>
                  </a:schemeClr>
                </a:solidFill>
                <a:latin typeface="Bradley Hand ITC" panose="03070402050302030203" pitchFamily="66" charset="0"/>
              </a:rPr>
            </a:br>
            <a:br>
              <a:rPr lang="en-US" altLang="en-US" sz="2200" dirty="0"/>
            </a:br>
            <a:br>
              <a:rPr lang="en-US" altLang="en-US" sz="2200" dirty="0"/>
            </a:br>
            <a:br>
              <a:rPr lang="en-US" altLang="en-US" sz="2200" dirty="0"/>
            </a:br>
            <a:br>
              <a:rPr lang="en-US" altLang="en-US" sz="2200" dirty="0"/>
            </a:br>
            <a:endParaRPr lang="en-US" altLang="en-US" sz="2200" b="1" dirty="0"/>
          </a:p>
        </p:txBody>
      </p:sp>
      <p:pic>
        <p:nvPicPr>
          <p:cNvPr id="7171" name="Picture 2" descr="File:EL JALEO-SINGER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226" y="159654"/>
            <a:ext cx="9787576" cy="65459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8325899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95000"/>
            <a:lumOff val="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92BA7C-D681-F5E1-4AFC-9296A796AA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2109" y="365125"/>
            <a:ext cx="6290698" cy="1325563"/>
          </a:xfrm>
        </p:spPr>
        <p:txBody>
          <a:bodyPr>
            <a:normAutofit fontScale="90000"/>
          </a:bodyPr>
          <a:lstStyle/>
          <a:p>
            <a:br>
              <a:rPr lang="en-US" sz="2400" b="1" dirty="0">
                <a:latin typeface="Bradley Hand ITC" panose="03070402050302030203" pitchFamily="66" charset="0"/>
              </a:rPr>
            </a:br>
            <a:br>
              <a:rPr lang="en-US" sz="2400" b="1" dirty="0">
                <a:latin typeface="Bradley Hand ITC" panose="03070402050302030203" pitchFamily="66" charset="0"/>
              </a:rPr>
            </a:br>
            <a:br>
              <a:rPr lang="en-US" sz="2400" b="1" dirty="0">
                <a:latin typeface="Bradley Hand ITC" panose="03070402050302030203" pitchFamily="66" charset="0"/>
              </a:rPr>
            </a:br>
            <a:br>
              <a:rPr lang="en-US" sz="2400" b="1" dirty="0">
                <a:latin typeface="Bradley Hand ITC" panose="03070402050302030203" pitchFamily="66" charset="0"/>
              </a:rPr>
            </a:br>
            <a:br>
              <a:rPr lang="en-US" sz="2400" b="1" dirty="0">
                <a:latin typeface="Bradley Hand ITC" panose="03070402050302030203" pitchFamily="66" charset="0"/>
              </a:rPr>
            </a:br>
            <a:br>
              <a:rPr lang="en-US" sz="2400" b="1" dirty="0">
                <a:latin typeface="Bradley Hand ITC" panose="03070402050302030203" pitchFamily="66" charset="0"/>
              </a:rPr>
            </a:br>
            <a:br>
              <a:rPr lang="en-US" sz="2400" b="1" dirty="0">
                <a:latin typeface="Bradley Hand ITC" panose="03070402050302030203" pitchFamily="66" charset="0"/>
              </a:rPr>
            </a:br>
            <a:br>
              <a:rPr lang="en-US" sz="2400" b="1" dirty="0">
                <a:latin typeface="Bradley Hand ITC" panose="03070402050302030203" pitchFamily="66" charset="0"/>
              </a:rPr>
            </a:br>
            <a:br>
              <a:rPr lang="en-US" sz="2400" b="1" dirty="0">
                <a:latin typeface="Bradley Hand ITC" panose="03070402050302030203" pitchFamily="66" charset="0"/>
              </a:rPr>
            </a:br>
            <a:br>
              <a:rPr lang="en-US" sz="2400" b="1" dirty="0">
                <a:latin typeface="Bradley Hand ITC" panose="03070402050302030203" pitchFamily="66" charset="0"/>
              </a:rPr>
            </a:br>
            <a:br>
              <a:rPr lang="en-US" sz="2400" b="1" dirty="0">
                <a:latin typeface="Bradley Hand ITC" panose="03070402050302030203" pitchFamily="66" charset="0"/>
              </a:rPr>
            </a:br>
            <a:br>
              <a:rPr lang="en-US" sz="2400" b="1" dirty="0">
                <a:latin typeface="Bradley Hand ITC" panose="03070402050302030203" pitchFamily="66" charset="0"/>
              </a:rPr>
            </a:br>
            <a:br>
              <a:rPr lang="en-US" sz="2400" b="1" dirty="0">
                <a:latin typeface="Bradley Hand ITC" panose="03070402050302030203" pitchFamily="66" charset="0"/>
              </a:rPr>
            </a:br>
            <a:br>
              <a:rPr lang="en-US" sz="2400" b="1" dirty="0">
                <a:latin typeface="Bradley Hand ITC" panose="03070402050302030203" pitchFamily="66" charset="0"/>
              </a:rPr>
            </a:br>
            <a:br>
              <a:rPr lang="en-US" sz="2400" b="1" dirty="0">
                <a:latin typeface="Bradley Hand ITC" panose="03070402050302030203" pitchFamily="66" charset="0"/>
              </a:rPr>
            </a:br>
            <a:br>
              <a:rPr lang="en-US" sz="2400" b="1" dirty="0">
                <a:latin typeface="Bradley Hand ITC" panose="03070402050302030203" pitchFamily="66" charset="0"/>
              </a:rPr>
            </a:br>
            <a:br>
              <a:rPr lang="en-US" sz="2400" b="1" dirty="0">
                <a:latin typeface="Bradley Hand ITC" panose="03070402050302030203" pitchFamily="66" charset="0"/>
              </a:rPr>
            </a:br>
            <a:br>
              <a:rPr lang="en-US" sz="2400" b="1" dirty="0">
                <a:latin typeface="Bradley Hand ITC" panose="03070402050302030203" pitchFamily="66" charset="0"/>
              </a:rPr>
            </a:br>
            <a:br>
              <a:rPr lang="en-US" sz="2400" b="1" dirty="0">
                <a:latin typeface="Bradley Hand ITC" panose="03070402050302030203" pitchFamily="66" charset="0"/>
              </a:rPr>
            </a:br>
            <a:br>
              <a:rPr lang="en-US" sz="2400" b="1" dirty="0">
                <a:latin typeface="Bradley Hand ITC" panose="03070402050302030203" pitchFamily="66" charset="0"/>
              </a:rPr>
            </a:br>
            <a:br>
              <a:rPr lang="en-US" sz="2400" b="1" dirty="0">
                <a:latin typeface="Bradley Hand ITC" panose="03070402050302030203" pitchFamily="66" charset="0"/>
              </a:rPr>
            </a:br>
            <a:br>
              <a:rPr lang="en-US" sz="2400" b="1" dirty="0">
                <a:latin typeface="Bradley Hand ITC" panose="03070402050302030203" pitchFamily="66" charset="0"/>
              </a:rPr>
            </a:br>
            <a:r>
              <a:rPr lang="en-US" sz="2700" b="1" dirty="0">
                <a:solidFill>
                  <a:schemeClr val="bg1">
                    <a:lumMod val="95000"/>
                  </a:schemeClr>
                </a:solidFill>
                <a:latin typeface="Bradley Hand ITC" panose="03070402050302030203" pitchFamily="66" charset="0"/>
              </a:rPr>
              <a:t>La Carmencita Dancing, </a:t>
            </a:r>
            <a:r>
              <a:rPr lang="en-US" sz="2700" dirty="0">
                <a:solidFill>
                  <a:schemeClr val="bg1">
                    <a:lumMod val="95000"/>
                  </a:schemeClr>
                </a:solidFill>
                <a:latin typeface="Bradley Hand ITC" panose="03070402050302030203" pitchFamily="66" charset="0"/>
              </a:rPr>
              <a:t>1890, o</a:t>
            </a:r>
            <a:r>
              <a:rPr lang="fr-FR" sz="2700" dirty="0">
                <a:solidFill>
                  <a:schemeClr val="bg1">
                    <a:lumMod val="95000"/>
                  </a:schemeClr>
                </a:solidFill>
                <a:latin typeface="Bradley Hand ITC" panose="03070402050302030203" pitchFamily="66" charset="0"/>
              </a:rPr>
              <a:t>il on </a:t>
            </a:r>
            <a:r>
              <a:rPr lang="fr-FR" sz="2700" dirty="0" err="1">
                <a:solidFill>
                  <a:schemeClr val="bg1">
                    <a:lumMod val="95000"/>
                  </a:schemeClr>
                </a:solidFill>
                <a:latin typeface="Bradley Hand ITC" panose="03070402050302030203" pitchFamily="66" charset="0"/>
              </a:rPr>
              <a:t>canvas</a:t>
            </a:r>
            <a:r>
              <a:rPr lang="fr-FR" sz="2700" dirty="0">
                <a:solidFill>
                  <a:schemeClr val="bg1">
                    <a:lumMod val="95000"/>
                  </a:schemeClr>
                </a:solidFill>
                <a:latin typeface="Bradley Hand ITC" panose="03070402050302030203" pitchFamily="66" charset="0"/>
              </a:rPr>
              <a:t>, 137.16 x 88.9 cm, </a:t>
            </a:r>
            <a:r>
              <a:rPr lang="fr-FR" sz="2700" dirty="0" err="1">
                <a:solidFill>
                  <a:schemeClr val="bg1">
                    <a:lumMod val="95000"/>
                  </a:schemeClr>
                </a:solidFill>
                <a:latin typeface="Bradley Hand ITC" panose="03070402050302030203" pitchFamily="66" charset="0"/>
              </a:rPr>
              <a:t>Private</a:t>
            </a:r>
            <a:r>
              <a:rPr lang="fr-FR" sz="2700" dirty="0">
                <a:solidFill>
                  <a:schemeClr val="bg1">
                    <a:lumMod val="95000"/>
                  </a:schemeClr>
                </a:solidFill>
                <a:latin typeface="Bradley Hand ITC" panose="03070402050302030203" pitchFamily="66" charset="0"/>
              </a:rPr>
              <a:t> Collection </a:t>
            </a:r>
            <a:br>
              <a:rPr lang="fr-FR" sz="2400" dirty="0">
                <a:solidFill>
                  <a:schemeClr val="accent4">
                    <a:lumMod val="20000"/>
                    <a:lumOff val="80000"/>
                  </a:schemeClr>
                </a:solidFill>
                <a:latin typeface="Bradley Hand ITC" panose="03070402050302030203" pitchFamily="66" charset="0"/>
              </a:rPr>
            </a:br>
            <a:r>
              <a:rPr lang="fr-FR" sz="1600" dirty="0">
                <a:latin typeface="Bradley Hand ITC" panose="03070402050302030203" pitchFamily="66" charset="0"/>
                <a:hlinkClick r:id="rId2"/>
              </a:rPr>
              <a:t>https://www.metmuseum.org/art/collection/search/21358</a:t>
            </a:r>
            <a:r>
              <a:rPr lang="fr-FR" sz="1600" dirty="0">
                <a:latin typeface="Bradley Hand ITC" panose="03070402050302030203" pitchFamily="66" charset="0"/>
              </a:rPr>
              <a:t> </a:t>
            </a:r>
            <a:endParaRPr lang="en-US" sz="1600" dirty="0">
              <a:latin typeface="Bradley Hand ITC" panose="03070402050302030203" pitchFamily="66" charset="0"/>
            </a:endParaRPr>
          </a:p>
        </p:txBody>
      </p:sp>
      <p:pic>
        <p:nvPicPr>
          <p:cNvPr id="5122" name="Picture 2" descr="1882 – John Singer Sargent, El Jaleo | Fashion History Timeline">
            <a:extLst>
              <a:ext uri="{FF2B5EF4-FFF2-40B4-BE49-F238E27FC236}">
                <a16:creationId xmlns:a16="http://schemas.microsoft.com/office/drawing/2014/main" id="{B39BDC81-7664-1013-0BE2-B82478643BC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52806" y="165652"/>
            <a:ext cx="4177085" cy="65266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5581924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891</TotalTime>
  <Words>2205</Words>
  <Application>Microsoft Office PowerPoint</Application>
  <PresentationFormat>Widescreen</PresentationFormat>
  <Paragraphs>34</Paragraphs>
  <Slides>29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5" baseType="lpstr">
      <vt:lpstr>Arial</vt:lpstr>
      <vt:lpstr>Bradley Hand ITC</vt:lpstr>
      <vt:lpstr>Calibri</vt:lpstr>
      <vt:lpstr>Calibri Light</vt:lpstr>
      <vt:lpstr>Times New Roman</vt:lpstr>
      <vt:lpstr>Office Theme</vt:lpstr>
      <vt:lpstr>PowerPoint Presentation</vt:lpstr>
      <vt:lpstr>     John Singer Sargent,  1856-1925   Self Portrait, 1906, oil on canvas, 70 × 53 cm, Uffizi Gallery, Florence, Italy https://commons.wikimedia.org/wiki/File:Sargent,_John_SInger_(1856-1925)_-_Self-Portrait_1907_b.jpg  </vt:lpstr>
      <vt:lpstr>        Oyster Gatherers of Cancale, 1878, oil on canvas, 96.8 x 123.2 cm, Corcoran Gallery of Art, Washington DC, USA https://www.jssgallery.org/Paintings/10076.html    </vt:lpstr>
      <vt:lpstr>   Portrait of Carolus-Duran,  1879, oil on canvas,  Sterling and Francine Clark Art  Institute at Williamstown, MA, USA https://www.clarkart.edu/artpiece/detail/carolus-duran  </vt:lpstr>
      <vt:lpstr>Study for Spanish Dance,  1879-1880, oil on canvas,  72.39 x 48.26 cm, Nelson-Atkins Museum of Art MS, USA https://art.nelson-atkins.org/objects/5539/study-for-spanish-dance  Study for The Spanish Dance, c.1879, oil, canvas, 48.26 x 38.74 cm, Private Collection https://www.wikiart.org/en/john-singer-sargent/study-for-the-spanish-dance </vt:lpstr>
      <vt:lpstr>                         Spanish Dance, 1879-80, oil on canvas, 89.5 x 84.5 cm, The Hispanic Society of America, NY, USA https://instareyog.blogspot.com/2014/03/john-singer-sargent-part-3.html </vt:lpstr>
      <vt:lpstr>                       Study for Spanish Dancer, c. 1880–1881, watercolor over graphite on paper, 30.16 × 20 cm, 52.07 × 41.28 × 4.13 cm, Dallas Museum of Art, TX, USA  https://www.jssgallery.org/Paintings/Sketches/Study_for_El_Jaleo/10286.html   Spanish Dancer,  c.  1879-82, oil on canvas,  222.75x1511.3 cm, Private collection  https://upload.wikimedia.org/wikipedia/commons/7/7b/Sargent_John_Singer_Spanish_Dancer.jpg </vt:lpstr>
      <vt:lpstr>                    El Jaleo, 1882. oil on canvas, 237 × 352 cm, Isabella Stewart Gardner Museum, Boston, USA https://en.wikipedia.org/wiki/El_Jaleo#/media/File:EL_JALEO-SINGER.jpg      </vt:lpstr>
      <vt:lpstr>                      La Carmencita Dancing, 1890, oil on canvas, 137.16 x 88.9 cm, Private Collection  https://www.metmuseum.org/art/collection/search/21358 </vt:lpstr>
      <vt:lpstr>                         La Carmencita (and detail), c. 1890, oil on Canvas, 229,0 x 140,0 cm, Musée d’Orsay, Paris, France https://www.musee-orsay.fr/en/artworks/la-carmencita-9161 and https://www.facebook.com/artic/photos/pcb.10156398108568150/10156398121923150/?type=3&amp;eid=ARAJqnf0ffscPXNE5DuZvOr1KSTg38J0yvdUPccBTitulGvhVU0Wpt-1YLwxNsNS_whsdRXHa7EE0-w9          </vt:lpstr>
      <vt:lpstr>      The Daughters of Edward Darley Boit, 1882, oil on canvas, 222.5 cm × 222.5 cm, MFA, Boston, USA https://en.wikipedia.org/wiki/The_Daughters_of_Edward_Darley_Boit     </vt:lpstr>
      <vt:lpstr>    John Singer Sargent in his Studio with the Portrait of Madame X, 1884, Archives of American Art, Smithsonian, Washington DC, USA https://www.youtube.com/watch?v=RCSx3zw0eGY </vt:lpstr>
      <vt:lpstr>      Madame X (Madame Pierre Gautreau), 1883–84, oil on canvas,  208.6 x 109.9 cm, the MET, NY, USA https://en.wikipedia.org/wiki/Portrait_of_Madame_X        </vt:lpstr>
      <vt:lpstr> Madame Gautreau (Madame X), 1883, drawing, watercolor and graphite on white wove paper, Harvard Art Museum/Fogg Museum Antonio de La Gandara, Portrait of Mme Pierre Gautreau, 1898, Gibbes Museum of Art, GA Gustave Courtois, Portrait of Mme Pierre Gautreau, 1891, unknown owner https://en.wikipedia.org/wiki/Portrait_of_Madame_X  </vt:lpstr>
      <vt:lpstr>The Wyndham Sisters - Lady Elcho, Mrs. Adeane, and Mrs. Tennant, 1899, oil on Canvas, 292.1 x 213.7 cm, Metropolitan Museum of Art, NY, USA  https://commons.wikimedia.org/wiki/File:The_Wyndham_Sisters_-_Lady_Elcho,_Mrs._Adeane,_and_Mrs._Tenant.jpg   </vt:lpstr>
      <vt:lpstr> Rosina-Capri , 1878, oil on canvas, 19.7 x 25.5 in, Private collection Rosina Ferrara, Head of a Capri Girl, about 1878, oil paint on canvas, Denver Art Museum https://commons.wikimedia.org/wiki/File:John_Singer_Sargent_-_Rosina-Capri_(1878).jpg  and https://www.facebook.com/groups/Italian.liberty/posts/4543818962336822/      </vt:lpstr>
      <vt:lpstr>       Carnation, Lily, Lily, Rose,  1885-6, oil on canvas,  1740 x 1537 mm,  TATE Gallery, London, UK https://www.tate.org.uk/art/artworks/sargent-carnation-lily-lily-rose-n01615    </vt:lpstr>
      <vt:lpstr>      Isabella Stewart Gardner, 1888, oil on canvas,  190 x 81.2 cm, Isabella Stewart Gardner Museum, Boston, USA  https://www.gardnermuseum.org/experience/collection/10867   Mrs Gardner in White, 1920, watercolor, Isabella Stewart Gardner Museum, Boston https://www.gardnermuseum.org/experience/collection/10883          </vt:lpstr>
      <vt:lpstr>         John S. Sargent by Max Beerbohm, 1872-1956, Tate Gallery, London Graphite  and pen with wash, Friend of the JSS Gallery https://www.jssgallery.org/Other_Artists/Max_Beerbohm/John_S_Sargent.htm     . . .I have been making friends, in a modest way, with Sargent whom I like particularly. He is incredibly unspoilt, simple and natural and outgoing. I spent a morning in his studio the other day - he wanted me to see a portrait he was painting. I liked the portrait very much and the painter still  more. . .   The truth is that when he is at his best no one can touch him, and he generally is perfectly aware himself when he is not. . .</vt:lpstr>
      <vt:lpstr>                 Mr. Sargent at Work by Max Beerbohm, 1872-1956, frontispiece from "The Book of  Caricatures, London, UK https://www.jssgallery.org/Other_Artists/Max_Beerbohm/Mr_Sargent_at_Work.htm   In a letter to his future wife Beerbohm wrote: 'I have just  done a rather good "Mr Sargent at Work"-more or less suggested by a musical party he gave some nights ago. Two fiddlers and a cellist in the  foreground, and a duchess on a flatform in the background, and he in between, dashing at a canvas, with a big and swilling brush in either hand. I wish I  could make my living by drawing.' </vt:lpstr>
      <vt:lpstr>                      Alpine Pool, 1907, oil on canvas,  69.9 x 96.5 cm, The MET, NY, USA https://www.jssgallery.org/Paintings/10026.html     Bringing down Marble from  the Quarries to Carrara, 1911, oil on  canvas, 71.4 x 91.8 cm, The MET, NY, USA https://en.wikipedia.org/wiki/Bringing_Down_Marble_from_the_Quarries_to_Carrara  </vt:lpstr>
      <vt:lpstr>                                Santa Maria della Salute, 1904, translucent and opaque watercolor and graphite with graphite underdrawing, 46.2 x 58.4 cm, Brooklyn Museum https://habituallychic.luxury/2013/04/john-singer-sargent-watercolors/  </vt:lpstr>
      <vt:lpstr>                                     Bridge of Sights, 1903-04, translucent and opaque watercolor with graphite and red-pigmented underdrawing, 25.4 x 35.6 cm, Brooklyn Museum https://www.wikiart.org/en/john-singer-sargent/the-bridge-of-sighs   </vt:lpstr>
      <vt:lpstr>                                     Mountain Fire, 1906-07, opaque and translucent watercolour, 60.6 x 75.7 x 3.5 cm, Brooklyn Museum https://www.brooklynmuseum.org/opencollection/objects/20383  </vt:lpstr>
      <vt:lpstr>       Bedouins, 1905, transparent watercolor with touches of opaque watercolor on off-white, thick, rough-textured wove paper, 45.7 x 30.5 cm,  The Brooklyn Museum, New York https://www.jssgallery.org/Paintings/Bedouins.htm and http://www.eurocles.com/arpoma/arpoma-musees2.php?action=rech4&amp;rep=../data/peinture/&amp;filename=sargent          </vt:lpstr>
      <vt:lpstr>                              Corfu: Lights and Shadows, 1909. translucent and opaque watercolor with graphite underdrawing, 40.3 x 53 cm, MFA, Boston https://www.wikiart.org/en/john-singer-sargent/corfu-lights-and-shadows-1909     </vt:lpstr>
      <vt:lpstr>  Corfu: The Terrace, 1909, watercolor over graphite pencil on paper, 52 x 40 cm, MFA, Boston https://www.wikiart.org/en/john-singer-sargent/corfu-the-terrace-1909  Corfu: Cypresses, 1909, watercolor over graphite pencil on paper, 40 x 52.1 cm, MFA, Boston https://commons.wikimedia.org/wiki/File:John_Singer_Sargent_-_Corfu-_Cypresses_-_Google_Art_Project.jpg  </vt:lpstr>
      <vt:lpstr>                    Olive Trees, Corfu, 1909, watercolor and opaque watercolor with scraping and wax resist over graphite on ivory wove paper, 356 × 508 mm, The Art Institute of Chicago, USA https://www.thepassivevoice.com/olive-trees-corfu/      Corfu, 1909, watercolour, 34.93 x 49.53 cm, Pennsylvania Academy of Fine Arts, USA   http://www.hellenicaworld.com/Art/Paintings/en/PartJSSargent0172.html  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        American Art John Singer Sargent, 1856-1925 </dc:title>
  <dc:creator>Amalia Spiliakou</dc:creator>
  <cp:lastModifiedBy>Amalia Spiliakou</cp:lastModifiedBy>
  <cp:revision>25</cp:revision>
  <dcterms:created xsi:type="dcterms:W3CDTF">2014-12-23T13:27:31Z</dcterms:created>
  <dcterms:modified xsi:type="dcterms:W3CDTF">2026-04-16T06:45:27Z</dcterms:modified>
</cp:coreProperties>
</file>