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34" r:id="rId4"/>
    <p:sldId id="329" r:id="rId5"/>
    <p:sldId id="333" r:id="rId6"/>
    <p:sldId id="336" r:id="rId7"/>
    <p:sldId id="341" r:id="rId8"/>
    <p:sldId id="340" r:id="rId9"/>
    <p:sldId id="338" r:id="rId10"/>
    <p:sldId id="327" r:id="rId11"/>
    <p:sldId id="328" r:id="rId12"/>
    <p:sldId id="339" r:id="rId13"/>
    <p:sldId id="337" r:id="rId14"/>
    <p:sldId id="31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9B63"/>
    <a:srgbClr val="E3DB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F3965-AD2C-480A-8CE6-CD95850C21E9}" v="142" dt="2026-04-15T21:35:50.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Spiliakou" userId="f4bd6b91a0b5818a" providerId="LiveId" clId="{A7A9D5DB-FA68-43A1-B042-EE3BD4885848}"/>
    <pc:docChg chg="custSel addSld delSld modSld sldOrd">
      <pc:chgData name="Amalia Spiliakou" userId="f4bd6b91a0b5818a" providerId="LiveId" clId="{A7A9D5DB-FA68-43A1-B042-EE3BD4885848}" dt="2026-04-15T21:35:50.633" v="980"/>
      <pc:docMkLst>
        <pc:docMk/>
      </pc:docMkLst>
      <pc:sldChg chg="addSp modSp mod setBg">
        <pc:chgData name="Amalia Spiliakou" userId="f4bd6b91a0b5818a" providerId="LiveId" clId="{A7A9D5DB-FA68-43A1-B042-EE3BD4885848}" dt="2026-04-15T20:51:07.621" v="592" actId="20577"/>
        <pc:sldMkLst>
          <pc:docMk/>
          <pc:sldMk cId="4196768701" sldId="256"/>
        </pc:sldMkLst>
        <pc:spChg chg="add mod">
          <ac:chgData name="Amalia Spiliakou" userId="f4bd6b91a0b5818a" providerId="LiveId" clId="{A7A9D5DB-FA68-43A1-B042-EE3BD4885848}" dt="2026-04-15T20:51:07.621" v="592" actId="20577"/>
          <ac:spMkLst>
            <pc:docMk/>
            <pc:sldMk cId="4196768701" sldId="256"/>
            <ac:spMk id="2" creationId="{85430FFF-3EE7-B0EE-B40E-39A14308B437}"/>
          </ac:spMkLst>
        </pc:spChg>
      </pc:sldChg>
      <pc:sldChg chg="modSp del mod">
        <pc:chgData name="Amalia Spiliakou" userId="f4bd6b91a0b5818a" providerId="LiveId" clId="{A7A9D5DB-FA68-43A1-B042-EE3BD4885848}" dt="2026-04-15T20:41:14.796" v="553" actId="47"/>
        <pc:sldMkLst>
          <pc:docMk/>
          <pc:sldMk cId="1341710150" sldId="318"/>
        </pc:sldMkLst>
        <pc:spChg chg="mod">
          <ac:chgData name="Amalia Spiliakou" userId="f4bd6b91a0b5818a" providerId="LiveId" clId="{A7A9D5DB-FA68-43A1-B042-EE3BD4885848}" dt="2026-04-15T20:40:21.856" v="552" actId="255"/>
          <ac:spMkLst>
            <pc:docMk/>
            <pc:sldMk cId="1341710150" sldId="318"/>
            <ac:spMk id="2" creationId="{00000000-0000-0000-0000-000000000000}"/>
          </ac:spMkLst>
        </pc:spChg>
      </pc:sldChg>
      <pc:sldChg chg="addSp delSp modSp mod setBg delDesignElem chgLayout">
        <pc:chgData name="Amalia Spiliakou" userId="f4bd6b91a0b5818a" providerId="LiveId" clId="{A7A9D5DB-FA68-43A1-B042-EE3BD4885848}" dt="2026-04-15T21:30:58.760" v="963" actId="14100"/>
        <pc:sldMkLst>
          <pc:docMk/>
          <pc:sldMk cId="3611962754" sldId="319"/>
        </pc:sldMkLst>
        <pc:spChg chg="add mod ord">
          <ac:chgData name="Amalia Spiliakou" userId="f4bd6b91a0b5818a" providerId="LiveId" clId="{A7A9D5DB-FA68-43A1-B042-EE3BD4885848}" dt="2026-04-15T21:30:58.760" v="963" actId="14100"/>
          <ac:spMkLst>
            <pc:docMk/>
            <pc:sldMk cId="3611962754" sldId="319"/>
            <ac:spMk id="2" creationId="{66C22738-5F6B-02A3-E0A6-24BBB9D726B9}"/>
          </ac:spMkLst>
        </pc:spChg>
        <pc:spChg chg="add del">
          <ac:chgData name="Amalia Spiliakou" userId="f4bd6b91a0b5818a" providerId="LiveId" clId="{A7A9D5DB-FA68-43A1-B042-EE3BD4885848}" dt="2026-04-15T21:30:16.432" v="954" actId="700"/>
          <ac:spMkLst>
            <pc:docMk/>
            <pc:sldMk cId="3611962754" sldId="319"/>
            <ac:spMk id="3081" creationId="{42A4FC2C-047E-45A5-965D-8E1E3BF09BC6}"/>
          </ac:spMkLst>
        </pc:spChg>
        <pc:picChg chg="mod">
          <ac:chgData name="Amalia Spiliakou" userId="f4bd6b91a0b5818a" providerId="LiveId" clId="{A7A9D5DB-FA68-43A1-B042-EE3BD4885848}" dt="2026-04-15T21:29:47.553" v="953" actId="26606"/>
          <ac:picMkLst>
            <pc:docMk/>
            <pc:sldMk cId="3611962754" sldId="319"/>
            <ac:picMk id="3076" creationId="{00000000-0000-0000-0000-000000000000}"/>
          </ac:picMkLst>
        </pc:picChg>
      </pc:sldChg>
      <pc:sldChg chg="addSp delSp modSp mod setBg">
        <pc:chgData name="Amalia Spiliakou" userId="f4bd6b91a0b5818a" providerId="LiveId" clId="{A7A9D5DB-FA68-43A1-B042-EE3BD4885848}" dt="2026-04-09T04:58:21.493" v="408" actId="20577"/>
        <pc:sldMkLst>
          <pc:docMk/>
          <pc:sldMk cId="3487473070" sldId="325"/>
        </pc:sldMkLst>
        <pc:spChg chg="mod">
          <ac:chgData name="Amalia Spiliakou" userId="f4bd6b91a0b5818a" providerId="LiveId" clId="{A7A9D5DB-FA68-43A1-B042-EE3BD4885848}" dt="2026-04-09T04:58:21.493" v="408" actId="20577"/>
          <ac:spMkLst>
            <pc:docMk/>
            <pc:sldMk cId="3487473070" sldId="325"/>
            <ac:spMk id="2" creationId="{00000000-0000-0000-0000-000000000000}"/>
          </ac:spMkLst>
        </pc:spChg>
        <pc:picChg chg="add mod">
          <ac:chgData name="Amalia Spiliakou" userId="f4bd6b91a0b5818a" providerId="LiveId" clId="{A7A9D5DB-FA68-43A1-B042-EE3BD4885848}" dt="2026-04-09T04:36:55.740" v="12" actId="1076"/>
          <ac:picMkLst>
            <pc:docMk/>
            <pc:sldMk cId="3487473070" sldId="325"/>
            <ac:picMk id="1026" creationId="{413F38D1-D996-6959-11AA-59B293E71E89}"/>
          </ac:picMkLst>
        </pc:picChg>
        <pc:picChg chg="add mod">
          <ac:chgData name="Amalia Spiliakou" userId="f4bd6b91a0b5818a" providerId="LiveId" clId="{A7A9D5DB-FA68-43A1-B042-EE3BD4885848}" dt="2026-04-09T04:47:12.726" v="386" actId="1076"/>
          <ac:picMkLst>
            <pc:docMk/>
            <pc:sldMk cId="3487473070" sldId="325"/>
            <ac:picMk id="1028" creationId="{8C2E1AE9-6A61-9DC5-24CE-E65C939068F7}"/>
          </ac:picMkLst>
        </pc:picChg>
        <pc:picChg chg="mod">
          <ac:chgData name="Amalia Spiliakou" userId="f4bd6b91a0b5818a" providerId="LiveId" clId="{A7A9D5DB-FA68-43A1-B042-EE3BD4885848}" dt="2026-04-09T04:36:45.209" v="9" actId="1076"/>
          <ac:picMkLst>
            <pc:docMk/>
            <pc:sldMk cId="3487473070" sldId="325"/>
            <ac:picMk id="3074" creationId="{00000000-0000-0000-0000-000000000000}"/>
          </ac:picMkLst>
        </pc:picChg>
      </pc:sldChg>
      <pc:sldChg chg="del">
        <pc:chgData name="Amalia Spiliakou" userId="f4bd6b91a0b5818a" providerId="LiveId" clId="{A7A9D5DB-FA68-43A1-B042-EE3BD4885848}" dt="2026-04-15T21:29:30.409" v="951" actId="47"/>
        <pc:sldMkLst>
          <pc:docMk/>
          <pc:sldMk cId="4190888851" sldId="326"/>
        </pc:sldMkLst>
      </pc:sldChg>
      <pc:sldChg chg="addSp delSp modSp mod setBg delDesignElem chgLayout">
        <pc:chgData name="Amalia Spiliakou" userId="f4bd6b91a0b5818a" providerId="LiveId" clId="{A7A9D5DB-FA68-43A1-B042-EE3BD4885848}" dt="2026-04-15T21:17:15.285" v="876" actId="2711"/>
        <pc:sldMkLst>
          <pc:docMk/>
          <pc:sldMk cId="747347769" sldId="327"/>
        </pc:sldMkLst>
        <pc:spChg chg="add mod ord">
          <ac:chgData name="Amalia Spiliakou" userId="f4bd6b91a0b5818a" providerId="LiveId" clId="{A7A9D5DB-FA68-43A1-B042-EE3BD4885848}" dt="2026-04-15T21:17:15.285" v="876" actId="2711"/>
          <ac:spMkLst>
            <pc:docMk/>
            <pc:sldMk cId="747347769" sldId="327"/>
            <ac:spMk id="2" creationId="{20ED583B-6161-0F1F-3117-E4DDF34FD5FA}"/>
          </ac:spMkLst>
        </pc:spChg>
        <pc:spChg chg="add del">
          <ac:chgData name="Amalia Spiliakou" userId="f4bd6b91a0b5818a" providerId="LiveId" clId="{A7A9D5DB-FA68-43A1-B042-EE3BD4885848}" dt="2026-04-15T21:16:12.963" v="869" actId="700"/>
          <ac:spMkLst>
            <pc:docMk/>
            <pc:sldMk cId="747347769" sldId="327"/>
            <ac:spMk id="5129" creationId="{42A4FC2C-047E-45A5-965D-8E1E3BF09BC6}"/>
          </ac:spMkLst>
        </pc:spChg>
        <pc:picChg chg="mod">
          <ac:chgData name="Amalia Spiliakou" userId="f4bd6b91a0b5818a" providerId="LiveId" clId="{A7A9D5DB-FA68-43A1-B042-EE3BD4885848}" dt="2026-04-15T21:16:03.929" v="868" actId="26606"/>
          <ac:picMkLst>
            <pc:docMk/>
            <pc:sldMk cId="747347769" sldId="327"/>
            <ac:picMk id="5124" creationId="{00000000-0000-0000-0000-000000000000}"/>
          </ac:picMkLst>
        </pc:picChg>
      </pc:sldChg>
      <pc:sldChg chg="addSp delSp modSp mod ord setBg chgLayout">
        <pc:chgData name="Amalia Spiliakou" userId="f4bd6b91a0b5818a" providerId="LiveId" clId="{A7A9D5DB-FA68-43A1-B042-EE3BD4885848}" dt="2026-04-15T21:24:30.425" v="927"/>
        <pc:sldMkLst>
          <pc:docMk/>
          <pc:sldMk cId="3075683855" sldId="328"/>
        </pc:sldMkLst>
        <pc:spChg chg="add mod ord">
          <ac:chgData name="Amalia Spiliakou" userId="f4bd6b91a0b5818a" providerId="LiveId" clId="{A7A9D5DB-FA68-43A1-B042-EE3BD4885848}" dt="2026-04-15T21:24:09.624" v="924" actId="14100"/>
          <ac:spMkLst>
            <pc:docMk/>
            <pc:sldMk cId="3075683855" sldId="328"/>
            <ac:spMk id="2" creationId="{1E9480BA-5752-7587-6A4C-D764B4E56BD8}"/>
          </ac:spMkLst>
        </pc:spChg>
        <pc:picChg chg="add mod">
          <ac:chgData name="Amalia Spiliakou" userId="f4bd6b91a0b5818a" providerId="LiveId" clId="{A7A9D5DB-FA68-43A1-B042-EE3BD4885848}" dt="2026-04-15T21:19:23.257" v="894" actId="1076"/>
          <ac:picMkLst>
            <pc:docMk/>
            <pc:sldMk cId="3075683855" sldId="328"/>
            <ac:picMk id="3074" creationId="{6E64F482-94D0-8B20-FACC-1863029204E7}"/>
          </ac:picMkLst>
        </pc:picChg>
        <pc:picChg chg="add mod">
          <ac:chgData name="Amalia Spiliakou" userId="f4bd6b91a0b5818a" providerId="LiveId" clId="{A7A9D5DB-FA68-43A1-B042-EE3BD4885848}" dt="2026-04-15T21:21:26.741" v="908" actId="1076"/>
          <ac:picMkLst>
            <pc:docMk/>
            <pc:sldMk cId="3075683855" sldId="328"/>
            <ac:picMk id="3076" creationId="{AA37AEF4-3D5F-93D2-9BCC-E9A041161AF9}"/>
          </ac:picMkLst>
        </pc:picChg>
        <pc:picChg chg="add mod">
          <ac:chgData name="Amalia Spiliakou" userId="f4bd6b91a0b5818a" providerId="LiveId" clId="{A7A9D5DB-FA68-43A1-B042-EE3BD4885848}" dt="2026-04-15T21:24:01.285" v="923" actId="1076"/>
          <ac:picMkLst>
            <pc:docMk/>
            <pc:sldMk cId="3075683855" sldId="328"/>
            <ac:picMk id="3078" creationId="{EF21DC3B-21D2-5AD4-698B-13EC2591D602}"/>
          </ac:picMkLst>
        </pc:picChg>
        <pc:picChg chg="del">
          <ac:chgData name="Amalia Spiliakou" userId="f4bd6b91a0b5818a" providerId="LiveId" clId="{A7A9D5DB-FA68-43A1-B042-EE3BD4885848}" dt="2026-04-15T21:18:48.727" v="882" actId="478"/>
          <ac:picMkLst>
            <pc:docMk/>
            <pc:sldMk cId="3075683855" sldId="328"/>
            <ac:picMk id="6146" creationId="{00000000-0000-0000-0000-000000000000}"/>
          </ac:picMkLst>
        </pc:picChg>
        <pc:picChg chg="del">
          <ac:chgData name="Amalia Spiliakou" userId="f4bd6b91a0b5818a" providerId="LiveId" clId="{A7A9D5DB-FA68-43A1-B042-EE3BD4885848}" dt="2026-04-15T21:21:21.374" v="907" actId="478"/>
          <ac:picMkLst>
            <pc:docMk/>
            <pc:sldMk cId="3075683855" sldId="328"/>
            <ac:picMk id="6148" creationId="{00000000-0000-0000-0000-000000000000}"/>
          </ac:picMkLst>
        </pc:picChg>
        <pc:picChg chg="del mod">
          <ac:chgData name="Amalia Spiliakou" userId="f4bd6b91a0b5818a" providerId="LiveId" clId="{A7A9D5DB-FA68-43A1-B042-EE3BD4885848}" dt="2026-04-15T21:23:56.022" v="922" actId="478"/>
          <ac:picMkLst>
            <pc:docMk/>
            <pc:sldMk cId="3075683855" sldId="328"/>
            <ac:picMk id="6150" creationId="{00000000-0000-0000-0000-000000000000}"/>
          </ac:picMkLst>
        </pc:picChg>
      </pc:sldChg>
      <pc:sldChg chg="addSp delSp modSp mod setBg chgLayout">
        <pc:chgData name="Amalia Spiliakou" userId="f4bd6b91a0b5818a" providerId="LiveId" clId="{A7A9D5DB-FA68-43A1-B042-EE3BD4885848}" dt="2026-04-15T21:04:43.491" v="760" actId="20577"/>
        <pc:sldMkLst>
          <pc:docMk/>
          <pc:sldMk cId="3698845536" sldId="329"/>
        </pc:sldMkLst>
        <pc:spChg chg="add mod ord">
          <ac:chgData name="Amalia Spiliakou" userId="f4bd6b91a0b5818a" providerId="LiveId" clId="{A7A9D5DB-FA68-43A1-B042-EE3BD4885848}" dt="2026-04-15T21:04:43.491" v="760" actId="20577"/>
          <ac:spMkLst>
            <pc:docMk/>
            <pc:sldMk cId="3698845536" sldId="329"/>
            <ac:spMk id="2" creationId="{11DD3CF8-F65D-BA19-154C-63D329D57DDB}"/>
          </ac:spMkLst>
        </pc:spChg>
        <pc:picChg chg="mod">
          <ac:chgData name="Amalia Spiliakou" userId="f4bd6b91a0b5818a" providerId="LiveId" clId="{A7A9D5DB-FA68-43A1-B042-EE3BD4885848}" dt="2026-04-15T20:58:39.484" v="728" actId="1076"/>
          <ac:picMkLst>
            <pc:docMk/>
            <pc:sldMk cId="3698845536" sldId="329"/>
            <ac:picMk id="4" creationId="{00000000-0000-0000-0000-000000000000}"/>
          </ac:picMkLst>
        </pc:picChg>
        <pc:picChg chg="add del mod">
          <ac:chgData name="Amalia Spiliakou" userId="f4bd6b91a0b5818a" providerId="LiveId" clId="{A7A9D5DB-FA68-43A1-B042-EE3BD4885848}" dt="2026-04-15T21:03:59.117" v="757" actId="478"/>
          <ac:picMkLst>
            <pc:docMk/>
            <pc:sldMk cId="3698845536" sldId="329"/>
            <ac:picMk id="1026" creationId="{1532BD67-96E8-9FA1-7AA4-BA1A4EBF272C}"/>
          </ac:picMkLst>
        </pc:picChg>
        <pc:picChg chg="mod">
          <ac:chgData name="Amalia Spiliakou" userId="f4bd6b91a0b5818a" providerId="LiveId" clId="{A7A9D5DB-FA68-43A1-B042-EE3BD4885848}" dt="2026-04-15T20:58:30.560" v="727" actId="1076"/>
          <ac:picMkLst>
            <pc:docMk/>
            <pc:sldMk cId="3698845536" sldId="329"/>
            <ac:picMk id="4098" creationId="{00000000-0000-0000-0000-000000000000}"/>
          </ac:picMkLst>
        </pc:picChg>
      </pc:sldChg>
      <pc:sldChg chg="del">
        <pc:chgData name="Amalia Spiliakou" userId="f4bd6b91a0b5818a" providerId="LiveId" clId="{A7A9D5DB-FA68-43A1-B042-EE3BD4885848}" dt="2026-04-15T21:29:35.937" v="952" actId="47"/>
        <pc:sldMkLst>
          <pc:docMk/>
          <pc:sldMk cId="2437052308" sldId="330"/>
        </pc:sldMkLst>
      </pc:sldChg>
      <pc:sldChg chg="del">
        <pc:chgData name="Amalia Spiliakou" userId="f4bd6b91a0b5818a" providerId="LiveId" clId="{A7A9D5DB-FA68-43A1-B042-EE3BD4885848}" dt="2026-04-15T20:47:27.273" v="577" actId="47"/>
        <pc:sldMkLst>
          <pc:docMk/>
          <pc:sldMk cId="621570131" sldId="332"/>
        </pc:sldMkLst>
      </pc:sldChg>
      <pc:sldChg chg="addSp modSp mod setBg chgLayout">
        <pc:chgData name="Amalia Spiliakou" userId="f4bd6b91a0b5818a" providerId="LiveId" clId="{A7A9D5DB-FA68-43A1-B042-EE3BD4885848}" dt="2026-04-15T21:02:31.513" v="753" actId="14100"/>
        <pc:sldMkLst>
          <pc:docMk/>
          <pc:sldMk cId="2975485252" sldId="333"/>
        </pc:sldMkLst>
        <pc:spChg chg="add mod ord">
          <ac:chgData name="Amalia Spiliakou" userId="f4bd6b91a0b5818a" providerId="LiveId" clId="{A7A9D5DB-FA68-43A1-B042-EE3BD4885848}" dt="2026-04-15T21:02:31.513" v="753" actId="14100"/>
          <ac:spMkLst>
            <pc:docMk/>
            <pc:sldMk cId="2975485252" sldId="333"/>
            <ac:spMk id="2" creationId="{8CDEB73E-A6C5-FC57-5108-E84C0FB0FAA4}"/>
          </ac:spMkLst>
        </pc:spChg>
      </pc:sldChg>
      <pc:sldChg chg="modSp mod setBg">
        <pc:chgData name="Amalia Spiliakou" userId="f4bd6b91a0b5818a" providerId="LiveId" clId="{A7A9D5DB-FA68-43A1-B042-EE3BD4885848}" dt="2026-04-15T20:47:08.922" v="575" actId="255"/>
        <pc:sldMkLst>
          <pc:docMk/>
          <pc:sldMk cId="2834825037" sldId="334"/>
        </pc:sldMkLst>
        <pc:spChg chg="mod">
          <ac:chgData name="Amalia Spiliakou" userId="f4bd6b91a0b5818a" providerId="LiveId" clId="{A7A9D5DB-FA68-43A1-B042-EE3BD4885848}" dt="2026-04-15T20:47:08.922" v="575" actId="255"/>
          <ac:spMkLst>
            <pc:docMk/>
            <pc:sldMk cId="2834825037" sldId="334"/>
            <ac:spMk id="2" creationId="{00000000-0000-0000-0000-000000000000}"/>
          </ac:spMkLst>
        </pc:spChg>
      </pc:sldChg>
      <pc:sldChg chg="del">
        <pc:chgData name="Amalia Spiliakou" userId="f4bd6b91a0b5818a" providerId="LiveId" clId="{A7A9D5DB-FA68-43A1-B042-EE3BD4885848}" dt="2026-04-15T20:47:16.326" v="576" actId="47"/>
        <pc:sldMkLst>
          <pc:docMk/>
          <pc:sldMk cId="3633953647" sldId="335"/>
        </pc:sldMkLst>
      </pc:sldChg>
      <pc:sldChg chg="addSp delSp modSp mod ord chgLayout">
        <pc:chgData name="Amalia Spiliakou" userId="f4bd6b91a0b5818a" providerId="LiveId" clId="{A7A9D5DB-FA68-43A1-B042-EE3BD4885848}" dt="2026-04-15T21:07:15.669" v="774" actId="14100"/>
        <pc:sldMkLst>
          <pc:docMk/>
          <pc:sldMk cId="1761358706" sldId="336"/>
        </pc:sldMkLst>
        <pc:spChg chg="del">
          <ac:chgData name="Amalia Spiliakou" userId="f4bd6b91a0b5818a" providerId="LiveId" clId="{A7A9D5DB-FA68-43A1-B042-EE3BD4885848}" dt="2026-04-15T21:06:20.334" v="763" actId="700"/>
          <ac:spMkLst>
            <pc:docMk/>
            <pc:sldMk cId="1761358706" sldId="336"/>
            <ac:spMk id="2" creationId="{0A88DBA7-B685-026C-AB0B-35CFC948E335}"/>
          </ac:spMkLst>
        </pc:spChg>
        <pc:spChg chg="add del mod ord">
          <ac:chgData name="Amalia Spiliakou" userId="f4bd6b91a0b5818a" providerId="LiveId" clId="{A7A9D5DB-FA68-43A1-B042-EE3BD4885848}" dt="2026-04-15T21:06:29.810" v="765" actId="478"/>
          <ac:spMkLst>
            <pc:docMk/>
            <pc:sldMk cId="1761358706" sldId="336"/>
            <ac:spMk id="3" creationId="{5CBDAE1C-333F-F086-15D7-8275626B400A}"/>
          </ac:spMkLst>
        </pc:spChg>
        <pc:spChg chg="add mod ord">
          <ac:chgData name="Amalia Spiliakou" userId="f4bd6b91a0b5818a" providerId="LiveId" clId="{A7A9D5DB-FA68-43A1-B042-EE3BD4885848}" dt="2026-04-15T21:07:15.669" v="774" actId="14100"/>
          <ac:spMkLst>
            <pc:docMk/>
            <pc:sldMk cId="1761358706" sldId="336"/>
            <ac:spMk id="4" creationId="{EE42AD17-2DF4-1D86-2DF7-5BADA96F5525}"/>
          </ac:spMkLst>
        </pc:spChg>
        <pc:picChg chg="mod">
          <ac:chgData name="Amalia Spiliakou" userId="f4bd6b91a0b5818a" providerId="LiveId" clId="{A7A9D5DB-FA68-43A1-B042-EE3BD4885848}" dt="2026-04-15T21:06:34.740" v="766" actId="1076"/>
          <ac:picMkLst>
            <pc:docMk/>
            <pc:sldMk cId="1761358706" sldId="336"/>
            <ac:picMk id="1026" creationId="{DEA83BBD-3B03-FE86-5E3A-DAB52574D2E1}"/>
          </ac:picMkLst>
        </pc:picChg>
      </pc:sldChg>
      <pc:sldChg chg="addSp delSp modSp mod ord setBg delDesignElem chgLayout">
        <pc:chgData name="Amalia Spiliakou" userId="f4bd6b91a0b5818a" providerId="LiveId" clId="{A7A9D5DB-FA68-43A1-B042-EE3BD4885848}" dt="2026-04-15T21:26:23.735" v="940"/>
        <pc:sldMkLst>
          <pc:docMk/>
          <pc:sldMk cId="2078322128" sldId="337"/>
        </pc:sldMkLst>
        <pc:spChg chg="del">
          <ac:chgData name="Amalia Spiliakou" userId="f4bd6b91a0b5818a" providerId="LiveId" clId="{A7A9D5DB-FA68-43A1-B042-EE3BD4885848}" dt="2026-04-15T21:25:07.642" v="928" actId="478"/>
          <ac:spMkLst>
            <pc:docMk/>
            <pc:sldMk cId="2078322128" sldId="337"/>
            <ac:spMk id="2" creationId="{9C78447F-02D9-DCA3-19D5-488A668A5A88}"/>
          </ac:spMkLst>
        </pc:spChg>
        <pc:spChg chg="add mod ord">
          <ac:chgData name="Amalia Spiliakou" userId="f4bd6b91a0b5818a" providerId="LiveId" clId="{A7A9D5DB-FA68-43A1-B042-EE3BD4885848}" dt="2026-04-15T21:26:12.197" v="938" actId="14100"/>
          <ac:spMkLst>
            <pc:docMk/>
            <pc:sldMk cId="2078322128" sldId="337"/>
            <ac:spMk id="3" creationId="{7DBDF6FA-AE92-94D5-624A-FB55CF3BE720}"/>
          </ac:spMkLst>
        </pc:spChg>
        <pc:spChg chg="add del">
          <ac:chgData name="Amalia Spiliakou" userId="f4bd6b91a0b5818a" providerId="LiveId" clId="{A7A9D5DB-FA68-43A1-B042-EE3BD4885848}" dt="2026-04-15T21:25:24.767" v="931" actId="700"/>
          <ac:spMkLst>
            <pc:docMk/>
            <pc:sldMk cId="2078322128" sldId="337"/>
            <ac:spMk id="4103" creationId="{42A4FC2C-047E-45A5-965D-8E1E3BF09BC6}"/>
          </ac:spMkLst>
        </pc:spChg>
        <pc:picChg chg="add mod">
          <ac:chgData name="Amalia Spiliakou" userId="f4bd6b91a0b5818a" providerId="LiveId" clId="{A7A9D5DB-FA68-43A1-B042-EE3BD4885848}" dt="2026-04-15T21:25:17.170" v="930" actId="26606"/>
          <ac:picMkLst>
            <pc:docMk/>
            <pc:sldMk cId="2078322128" sldId="337"/>
            <ac:picMk id="4098" creationId="{B752CEF2-A6EC-2C97-24CF-B1040A6ABEA5}"/>
          </ac:picMkLst>
        </pc:picChg>
      </pc:sldChg>
      <pc:sldChg chg="addSp modSp new mod setBg">
        <pc:chgData name="Amalia Spiliakou" userId="f4bd6b91a0b5818a" providerId="LiveId" clId="{A7A9D5DB-FA68-43A1-B042-EE3BD4885848}" dt="2026-04-15T21:15:41.863" v="867" actId="20577"/>
        <pc:sldMkLst>
          <pc:docMk/>
          <pc:sldMk cId="1008255552" sldId="338"/>
        </pc:sldMkLst>
        <pc:spChg chg="mod">
          <ac:chgData name="Amalia Spiliakou" userId="f4bd6b91a0b5818a" providerId="LiveId" clId="{A7A9D5DB-FA68-43A1-B042-EE3BD4885848}" dt="2026-04-15T21:15:41.863" v="867" actId="20577"/>
          <ac:spMkLst>
            <pc:docMk/>
            <pc:sldMk cId="1008255552" sldId="338"/>
            <ac:spMk id="2" creationId="{FFD486EA-58C5-355E-FF6C-82F69F7E0C03}"/>
          </ac:spMkLst>
        </pc:spChg>
        <pc:picChg chg="add mod">
          <ac:chgData name="Amalia Spiliakou" userId="f4bd6b91a0b5818a" providerId="LiveId" clId="{A7A9D5DB-FA68-43A1-B042-EE3BD4885848}" dt="2026-04-15T21:14:49.631" v="861" actId="1076"/>
          <ac:picMkLst>
            <pc:docMk/>
            <pc:sldMk cId="1008255552" sldId="338"/>
            <ac:picMk id="3" creationId="{930D73A4-E14D-6FA9-78B4-88494407D522}"/>
          </ac:picMkLst>
        </pc:picChg>
        <pc:picChg chg="add mod">
          <ac:chgData name="Amalia Spiliakou" userId="f4bd6b91a0b5818a" providerId="LiveId" clId="{A7A9D5DB-FA68-43A1-B042-EE3BD4885848}" dt="2026-04-15T21:08:28.517" v="777" actId="1076"/>
          <ac:picMkLst>
            <pc:docMk/>
            <pc:sldMk cId="1008255552" sldId="338"/>
            <ac:picMk id="2050" creationId="{E0032F02-4B6A-B25E-A5C1-7BC016438A63}"/>
          </ac:picMkLst>
        </pc:picChg>
      </pc:sldChg>
      <pc:sldChg chg="addSp delSp modSp new mod setBg delDesignElem chgLayout">
        <pc:chgData name="Amalia Spiliakou" userId="f4bd6b91a0b5818a" providerId="LiveId" clId="{A7A9D5DB-FA68-43A1-B042-EE3BD4885848}" dt="2026-04-15T21:28:26.560" v="950" actId="14100"/>
        <pc:sldMkLst>
          <pc:docMk/>
          <pc:sldMk cId="1033695885" sldId="339"/>
        </pc:sldMkLst>
        <pc:spChg chg="del">
          <ac:chgData name="Amalia Spiliakou" userId="f4bd6b91a0b5818a" providerId="LiveId" clId="{A7A9D5DB-FA68-43A1-B042-EE3BD4885848}" dt="2026-04-15T21:27:37.521" v="942" actId="478"/>
          <ac:spMkLst>
            <pc:docMk/>
            <pc:sldMk cId="1033695885" sldId="339"/>
            <ac:spMk id="2" creationId="{24A6C203-319C-FC0C-ADCF-607499FE34D1}"/>
          </ac:spMkLst>
        </pc:spChg>
        <pc:spChg chg="add mod ord">
          <ac:chgData name="Amalia Spiliakou" userId="f4bd6b91a0b5818a" providerId="LiveId" clId="{A7A9D5DB-FA68-43A1-B042-EE3BD4885848}" dt="2026-04-15T21:28:26.560" v="950" actId="14100"/>
          <ac:spMkLst>
            <pc:docMk/>
            <pc:sldMk cId="1033695885" sldId="339"/>
            <ac:spMk id="3" creationId="{06F4E645-317E-A908-333E-9811C3B62CE7}"/>
          </ac:spMkLst>
        </pc:spChg>
        <pc:spChg chg="add del">
          <ac:chgData name="Amalia Spiliakou" userId="f4bd6b91a0b5818a" providerId="LiveId" clId="{A7A9D5DB-FA68-43A1-B042-EE3BD4885848}" dt="2026-04-15T21:28:01.716" v="945" actId="700"/>
          <ac:spMkLst>
            <pc:docMk/>
            <pc:sldMk cId="1033695885" sldId="339"/>
            <ac:spMk id="5127" creationId="{42A4FC2C-047E-45A5-965D-8E1E3BF09BC6}"/>
          </ac:spMkLst>
        </pc:spChg>
        <pc:picChg chg="add mod">
          <ac:chgData name="Amalia Spiliakou" userId="f4bd6b91a0b5818a" providerId="LiveId" clId="{A7A9D5DB-FA68-43A1-B042-EE3BD4885848}" dt="2026-04-15T21:27:46.609" v="944" actId="26606"/>
          <ac:picMkLst>
            <pc:docMk/>
            <pc:sldMk cId="1033695885" sldId="339"/>
            <ac:picMk id="5122" creationId="{892F2B80-F9CD-A420-1589-3C58FFC86B22}"/>
          </ac:picMkLst>
        </pc:picChg>
      </pc:sldChg>
      <pc:sldChg chg="addSp delSp modSp new mod setBg delDesignElem chgLayout">
        <pc:chgData name="Amalia Spiliakou" userId="f4bd6b91a0b5818a" providerId="LiveId" clId="{A7A9D5DB-FA68-43A1-B042-EE3BD4885848}" dt="2026-04-15T21:35:15.417" v="977" actId="14100"/>
        <pc:sldMkLst>
          <pc:docMk/>
          <pc:sldMk cId="352614122" sldId="340"/>
        </pc:sldMkLst>
        <pc:spChg chg="del">
          <ac:chgData name="Amalia Spiliakou" userId="f4bd6b91a0b5818a" providerId="LiveId" clId="{A7A9D5DB-FA68-43A1-B042-EE3BD4885848}" dt="2026-04-15T21:34:00.055" v="965" actId="478"/>
          <ac:spMkLst>
            <pc:docMk/>
            <pc:sldMk cId="352614122" sldId="340"/>
            <ac:spMk id="2" creationId="{A7D6A81D-1752-1D16-B21D-00F2678FCDE0}"/>
          </ac:spMkLst>
        </pc:spChg>
        <pc:spChg chg="add mod ord">
          <ac:chgData name="Amalia Spiliakou" userId="f4bd6b91a0b5818a" providerId="LiveId" clId="{A7A9D5DB-FA68-43A1-B042-EE3BD4885848}" dt="2026-04-15T21:35:15.417" v="977" actId="14100"/>
          <ac:spMkLst>
            <pc:docMk/>
            <pc:sldMk cId="352614122" sldId="340"/>
            <ac:spMk id="3" creationId="{E680AFAD-CFF5-D0FF-84A1-410C65DFA0B0}"/>
          </ac:spMkLst>
        </pc:spChg>
        <pc:spChg chg="add del">
          <ac:chgData name="Amalia Spiliakou" userId="f4bd6b91a0b5818a" providerId="LiveId" clId="{A7A9D5DB-FA68-43A1-B042-EE3BD4885848}" dt="2026-04-15T21:34:15.232" v="968" actId="700"/>
          <ac:spMkLst>
            <pc:docMk/>
            <pc:sldMk cId="352614122" sldId="340"/>
            <ac:spMk id="6151" creationId="{42A4FC2C-047E-45A5-965D-8E1E3BF09BC6}"/>
          </ac:spMkLst>
        </pc:spChg>
        <pc:picChg chg="add mod">
          <ac:chgData name="Amalia Spiliakou" userId="f4bd6b91a0b5818a" providerId="LiveId" clId="{A7A9D5DB-FA68-43A1-B042-EE3BD4885848}" dt="2026-04-15T21:34:08.580" v="967" actId="26606"/>
          <ac:picMkLst>
            <pc:docMk/>
            <pc:sldMk cId="352614122" sldId="340"/>
            <ac:picMk id="6146" creationId="{E5D7FFBC-EA73-B3EF-570D-C108064B42E0}"/>
          </ac:picMkLst>
        </pc:picChg>
      </pc:sldChg>
      <pc:sldChg chg="addSp delSp new mod">
        <pc:chgData name="Amalia Spiliakou" userId="f4bd6b91a0b5818a" providerId="LiveId" clId="{A7A9D5DB-FA68-43A1-B042-EE3BD4885848}" dt="2026-04-15T21:35:50.633" v="980"/>
        <pc:sldMkLst>
          <pc:docMk/>
          <pc:sldMk cId="389793208" sldId="341"/>
        </pc:sldMkLst>
        <pc:spChg chg="del">
          <ac:chgData name="Amalia Spiliakou" userId="f4bd6b91a0b5818a" providerId="LiveId" clId="{A7A9D5DB-FA68-43A1-B042-EE3BD4885848}" dt="2026-04-15T21:35:49.608" v="979" actId="478"/>
          <ac:spMkLst>
            <pc:docMk/>
            <pc:sldMk cId="389793208" sldId="341"/>
            <ac:spMk id="2" creationId="{BC0F4A10-722B-4393-1B12-36E3A61F2C2B}"/>
          </ac:spMkLst>
        </pc:spChg>
        <pc:picChg chg="add">
          <ac:chgData name="Amalia Spiliakou" userId="f4bd6b91a0b5818a" providerId="LiveId" clId="{A7A9D5DB-FA68-43A1-B042-EE3BD4885848}" dt="2026-04-15T21:35:50.633" v="980"/>
          <ac:picMkLst>
            <pc:docMk/>
            <pc:sldMk cId="389793208" sldId="341"/>
            <ac:picMk id="7170" creationId="{B1DC0C42-27E0-8BEA-53D7-438A0EF9F4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DBB2-1E62-3EF5-7C1D-2161E0112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71B2ABC8-B8BD-547F-6EE7-9369171F1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56CE978B-91E1-2C3E-F1F2-DFADE995C577}"/>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E9333BE4-D567-355C-08F8-E845024022F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2D45D61-0813-11D3-FEDC-557685DBD06C}"/>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88556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FD84-F30E-3A17-89AA-E0FE259F9A1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4AF2B6A-C987-553D-A66D-FABE5C67E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EF2F11C-A249-C3E4-3FC8-4D896C966BC6}"/>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4E6E11FF-6552-62DB-0D50-21918BF20A8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333CCC3-F4EF-DE6E-0553-8C15258DB26C}"/>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403452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521EE-0A2F-EAE2-D635-3EB8532928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C4AEBEEE-A610-AE25-CBE2-8CA0C4B70F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7A864F-5F24-F366-DE5F-86B3CDA8A136}"/>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B6DFDBE9-A6D0-89F4-0A8E-D857B0837A6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44B3E75-8816-3ECF-4732-83AE261FC489}"/>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286103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48FD-0B9D-042A-41D9-05524334052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2742703-791C-3F5E-0BE9-2AC4BC73E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B62C007-ED8F-8FDF-7928-78DE421C9ED9}"/>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940E1369-6F37-82EC-968A-EFC67AA1C38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613E711-FBBA-D13A-B8AA-EE8671609435}"/>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2533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E6CF-23A5-9D6F-3966-206936F6A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44EBC21-6AC9-4D51-3D65-078033A981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A845C-22A4-4D14-3817-385567426904}"/>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42BC374B-9A59-181C-B5B1-AD113BD1895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19AAB4B-59CA-5427-03BB-660557F30A59}"/>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350966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FDA2-6122-6C66-1523-A256E8431F1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145BD16-AE56-7034-0701-A8B3D779B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706F779B-32F1-F435-1A4E-C18A2A40F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7DBF1B66-29F0-446B-A20C-0697503B0D69}"/>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6" name="Footer Placeholder 5">
            <a:extLst>
              <a:ext uri="{FF2B5EF4-FFF2-40B4-BE49-F238E27FC236}">
                <a16:creationId xmlns:a16="http://schemas.microsoft.com/office/drawing/2014/main" id="{BB9CE193-D9E5-C009-84AD-517C90231A3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F9BCB80-EC0F-15E1-E905-39D5D1945FD0}"/>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148411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725E-2C94-9489-F5FF-3B77BC3CCF84}"/>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8C1DA71-16E1-7B5E-9EA6-33DC6075F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BEC80-4598-D97D-6899-45A2FC906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F8FD4C0-B4D3-F391-0AC2-5D9AE19A9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9707B-C0E9-5E63-7F7A-EA6469744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F691185-2046-3F87-4DAA-98F96F926755}"/>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8" name="Footer Placeholder 7">
            <a:extLst>
              <a:ext uri="{FF2B5EF4-FFF2-40B4-BE49-F238E27FC236}">
                <a16:creationId xmlns:a16="http://schemas.microsoft.com/office/drawing/2014/main" id="{48AF7A6B-A07C-3889-702D-95E82E73B9E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C639A42-0C47-500A-3392-7112F7761602}"/>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182527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527D-570E-B2BD-8622-FE53FA321038}"/>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4EA9B0C-3AA1-1CFA-0E35-3659B1FDE41F}"/>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4" name="Footer Placeholder 3">
            <a:extLst>
              <a:ext uri="{FF2B5EF4-FFF2-40B4-BE49-F238E27FC236}">
                <a16:creationId xmlns:a16="http://schemas.microsoft.com/office/drawing/2014/main" id="{4B52B5AC-6101-EE29-4439-1262AECFA662}"/>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9A2C0AD2-4410-5DAC-5FA7-57B02221DCDA}"/>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16289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B2B1F-F653-4A0E-2869-0153333B78F9}"/>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3" name="Footer Placeholder 2">
            <a:extLst>
              <a:ext uri="{FF2B5EF4-FFF2-40B4-BE49-F238E27FC236}">
                <a16:creationId xmlns:a16="http://schemas.microsoft.com/office/drawing/2014/main" id="{6E200ACB-B0FB-9FD4-04EB-449EDB70A6E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E4EE1A7A-A23D-FDAF-7534-7AC3C27CEDE3}"/>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385643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9C31-23BD-2ACA-5AAA-492DC06C4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B1882C2-F02D-78A1-87FF-5DADB117D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3A74D9C4-E519-263F-1230-848FB3F42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25933-A64D-AE8F-C57F-C638B480CECC}"/>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6" name="Footer Placeholder 5">
            <a:extLst>
              <a:ext uri="{FF2B5EF4-FFF2-40B4-BE49-F238E27FC236}">
                <a16:creationId xmlns:a16="http://schemas.microsoft.com/office/drawing/2014/main" id="{49B13CE4-0DD8-D4B4-47A4-EABA3A49328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18ABD46-172D-84B0-29D5-96A710CA877F}"/>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156040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45B6-8B98-8B67-4704-F48A6218F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68EC5665-F257-059D-FFAD-A92D2FA94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936B22E3-B056-9549-9C85-5670AC210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2626B-FCF6-F2A7-88AD-F24F74F03D55}"/>
              </a:ext>
            </a:extLst>
          </p:cNvPr>
          <p:cNvSpPr>
            <a:spLocks noGrp="1"/>
          </p:cNvSpPr>
          <p:nvPr>
            <p:ph type="dt" sz="half" idx="10"/>
          </p:nvPr>
        </p:nvSpPr>
        <p:spPr/>
        <p:txBody>
          <a:bodyPr/>
          <a:lstStyle/>
          <a:p>
            <a:fld id="{7CC37CA2-891B-480A-9948-BDB6E406B877}" type="datetimeFigureOut">
              <a:rPr lang="el-GR" smtClean="0"/>
              <a:t>15/4/2026</a:t>
            </a:fld>
            <a:endParaRPr lang="el-GR"/>
          </a:p>
        </p:txBody>
      </p:sp>
      <p:sp>
        <p:nvSpPr>
          <p:cNvPr id="6" name="Footer Placeholder 5">
            <a:extLst>
              <a:ext uri="{FF2B5EF4-FFF2-40B4-BE49-F238E27FC236}">
                <a16:creationId xmlns:a16="http://schemas.microsoft.com/office/drawing/2014/main" id="{693530E9-139C-9154-7487-4A27CCDB4D1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58F0C01-0BBD-8063-AC4D-671B60A75491}"/>
              </a:ext>
            </a:extLst>
          </p:cNvPr>
          <p:cNvSpPr>
            <a:spLocks noGrp="1"/>
          </p:cNvSpPr>
          <p:nvPr>
            <p:ph type="sldNum" sz="quarter" idx="12"/>
          </p:nvPr>
        </p:nvSpPr>
        <p:spPr/>
        <p:txBody>
          <a:bodyPr/>
          <a:lstStyle/>
          <a:p>
            <a:fld id="{5295BD72-2AFC-4E2C-A8B3-BBEF6CD5BBC4}" type="slidenum">
              <a:rPr lang="el-GR" smtClean="0"/>
              <a:t>‹#›</a:t>
            </a:fld>
            <a:endParaRPr lang="el-GR"/>
          </a:p>
        </p:txBody>
      </p:sp>
    </p:spTree>
    <p:extLst>
      <p:ext uri="{BB962C8B-B14F-4D97-AF65-F5344CB8AC3E}">
        <p14:creationId xmlns:p14="http://schemas.microsoft.com/office/powerpoint/2010/main" val="185103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76F48-DD98-401E-2339-8780D4257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5AF07B9-CB79-B6F6-4852-76EC2FBD2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4CEB26-B309-38EA-77FA-BB61C8963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37CA2-891B-480A-9948-BDB6E406B877}" type="datetimeFigureOut">
              <a:rPr lang="el-GR" smtClean="0"/>
              <a:t>15/4/2026</a:t>
            </a:fld>
            <a:endParaRPr lang="el-GR"/>
          </a:p>
        </p:txBody>
      </p:sp>
      <p:sp>
        <p:nvSpPr>
          <p:cNvPr id="5" name="Footer Placeholder 4">
            <a:extLst>
              <a:ext uri="{FF2B5EF4-FFF2-40B4-BE49-F238E27FC236}">
                <a16:creationId xmlns:a16="http://schemas.microsoft.com/office/drawing/2014/main" id="{9C54ECE8-C772-DF39-A5D2-776918DE6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451240D3-6B90-A4AF-71BA-B2309FD42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5BD72-2AFC-4E2C-A8B3-BBEF6CD5BBC4}" type="slidenum">
              <a:rPr lang="el-GR" smtClean="0"/>
              <a:t>‹#›</a:t>
            </a:fld>
            <a:endParaRPr lang="el-GR"/>
          </a:p>
        </p:txBody>
      </p:sp>
    </p:spTree>
    <p:extLst>
      <p:ext uri="{BB962C8B-B14F-4D97-AF65-F5344CB8AC3E}">
        <p14:creationId xmlns:p14="http://schemas.microsoft.com/office/powerpoint/2010/main" val="218488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dandiffendale/9456678798"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3.ascsa.edu.gr/archives/afc/new_list-afc.php?IDfield=Site&amp;IDfind=Prinias" TargetMode="External"/><Relationship Id="rId7" Type="http://schemas.openxmlformats.org/officeDocument/2006/relationships/image" Target="../media/image16.jpeg"/><Relationship Id="rId2" Type="http://schemas.openxmlformats.org/officeDocument/2006/relationships/hyperlink" Target="https://commons.wikimedia.org/wiki/File:Daedalic_lintel_from_Prinias,_650-600_BC,_AMH,_NM_231,_145382.jpg" TargetMode="Externa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commons.wikimedia.org/wiki/File:Linteau_d%C3%A9dalique_heraklion_museum_NM231_Greece.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Daedalic_Lintel_complete_Heraklion_museum_NM231_Greece.jpg"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dandiffendale/9453901899" TargetMode="Externa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dandiffendale/9456680238"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rchaicwonder.tumblr.com/post/67432631115/temple-a-in-prinias-crete-occupation-of" TargetMode="External"/><Relationship Id="rId2" Type="http://schemas.openxmlformats.org/officeDocument/2006/relationships/hyperlink" Target="https://web.archive.org/web/20081229062101/http:/www.ibam.cnr.it/IBAM_files/attivita/wp1/wp1.htm" TargetMode="Externa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quizlet.com/198667170/greek-lecture-81-flash-card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hyperlink" Target="https://airial.travel/attractions/greece/iraklio/natural-history-museum-of-crete-mRMKRa_R" TargetMode="External"/><Relationship Id="rId4" Type="http://schemas.openxmlformats.org/officeDocument/2006/relationships/hyperlink" Target="https://ca.heraklionmuseum.gr/ca/pawtucket/index.php/Detail/objects/48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dandiffendale/9456687452"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ancientworldmagazine.com/articles/armed-riders-crete-reliefs-temple-prinias/"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photo/?fbid=10225102604500955&amp;set=pcb.1081135783088319"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heraklionmuseum.gr/en/exhibit/lintel-of-prinias-temple/"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85430FFF-3EE7-B0EE-B40E-39A14308B437}"/>
              </a:ext>
            </a:extLst>
          </p:cNvPr>
          <p:cNvSpPr/>
          <p:nvPr/>
        </p:nvSpPr>
        <p:spPr>
          <a:xfrm>
            <a:off x="511628" y="723900"/>
            <a:ext cx="11168743" cy="4795157"/>
          </a:xfrm>
          <a:custGeom>
            <a:avLst/>
            <a:gdLst>
              <a:gd name="csX0" fmla="*/ 0 w 11168743"/>
              <a:gd name="csY0" fmla="*/ 799209 h 4795157"/>
              <a:gd name="csX1" fmla="*/ 799209 w 11168743"/>
              <a:gd name="csY1" fmla="*/ 0 h 4795157"/>
              <a:gd name="csX2" fmla="*/ 1861457 w 11168743"/>
              <a:gd name="csY2" fmla="*/ 0 h 4795157"/>
              <a:gd name="csX3" fmla="*/ 1861457 w 11168743"/>
              <a:gd name="csY3" fmla="*/ 0 h 4795157"/>
              <a:gd name="csX4" fmla="*/ 4653643 w 11168743"/>
              <a:gd name="csY4" fmla="*/ 0 h 4795157"/>
              <a:gd name="csX5" fmla="*/ 10369534 w 11168743"/>
              <a:gd name="csY5" fmla="*/ 0 h 4795157"/>
              <a:gd name="csX6" fmla="*/ 11168743 w 11168743"/>
              <a:gd name="csY6" fmla="*/ 799209 h 4795157"/>
              <a:gd name="csX7" fmla="*/ 11168743 w 11168743"/>
              <a:gd name="csY7" fmla="*/ 2797175 h 4795157"/>
              <a:gd name="csX8" fmla="*/ 11168743 w 11168743"/>
              <a:gd name="csY8" fmla="*/ 2797175 h 4795157"/>
              <a:gd name="csX9" fmla="*/ 11168743 w 11168743"/>
              <a:gd name="csY9" fmla="*/ 3995964 h 4795157"/>
              <a:gd name="csX10" fmla="*/ 11168743 w 11168743"/>
              <a:gd name="csY10" fmla="*/ 3995948 h 4795157"/>
              <a:gd name="csX11" fmla="*/ 10369534 w 11168743"/>
              <a:gd name="csY11" fmla="*/ 4795157 h 4795157"/>
              <a:gd name="csX12" fmla="*/ 4653643 w 11168743"/>
              <a:gd name="csY12" fmla="*/ 4795157 h 4795157"/>
              <a:gd name="csX13" fmla="*/ 3257587 w 11168743"/>
              <a:gd name="csY13" fmla="*/ 5394552 h 4795157"/>
              <a:gd name="csX14" fmla="*/ 1861457 w 11168743"/>
              <a:gd name="csY14" fmla="*/ 4795157 h 4795157"/>
              <a:gd name="csX15" fmla="*/ 799209 w 11168743"/>
              <a:gd name="csY15" fmla="*/ 4795157 h 4795157"/>
              <a:gd name="csX16" fmla="*/ 0 w 11168743"/>
              <a:gd name="csY16" fmla="*/ 3995948 h 4795157"/>
              <a:gd name="csX17" fmla="*/ 0 w 11168743"/>
              <a:gd name="csY17" fmla="*/ 3995964 h 4795157"/>
              <a:gd name="csX18" fmla="*/ 0 w 11168743"/>
              <a:gd name="csY18" fmla="*/ 2797175 h 4795157"/>
              <a:gd name="csX19" fmla="*/ 0 w 11168743"/>
              <a:gd name="csY19" fmla="*/ 2797175 h 4795157"/>
              <a:gd name="csX20" fmla="*/ 0 w 11168743"/>
              <a:gd name="csY20" fmla="*/ 799209 h 4795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1168743" h="4795157" fill="none" extrusionOk="0">
                <a:moveTo>
                  <a:pt x="0" y="799209"/>
                </a:moveTo>
                <a:cubicBezTo>
                  <a:pt x="25220" y="337246"/>
                  <a:pt x="355671" y="-71275"/>
                  <a:pt x="799209" y="0"/>
                </a:cubicBezTo>
                <a:cubicBezTo>
                  <a:pt x="954914" y="-15255"/>
                  <a:pt x="1644495" y="-86680"/>
                  <a:pt x="1861457" y="0"/>
                </a:cubicBezTo>
                <a:lnTo>
                  <a:pt x="1861457" y="0"/>
                </a:lnTo>
                <a:cubicBezTo>
                  <a:pt x="2855303" y="82367"/>
                  <a:pt x="3725781" y="-134905"/>
                  <a:pt x="4653643" y="0"/>
                </a:cubicBezTo>
                <a:cubicBezTo>
                  <a:pt x="5806654" y="-54121"/>
                  <a:pt x="8717099" y="-11611"/>
                  <a:pt x="10369534" y="0"/>
                </a:cubicBezTo>
                <a:cubicBezTo>
                  <a:pt x="10827713" y="-31831"/>
                  <a:pt x="11089677" y="355404"/>
                  <a:pt x="11168743" y="799209"/>
                </a:cubicBezTo>
                <a:cubicBezTo>
                  <a:pt x="11119633" y="1263523"/>
                  <a:pt x="11008039" y="1876391"/>
                  <a:pt x="11168743" y="2797175"/>
                </a:cubicBezTo>
                <a:lnTo>
                  <a:pt x="11168743" y="2797175"/>
                </a:lnTo>
                <a:cubicBezTo>
                  <a:pt x="11243162" y="2922242"/>
                  <a:pt x="11151414" y="3875523"/>
                  <a:pt x="11168743" y="3995964"/>
                </a:cubicBezTo>
                <a:cubicBezTo>
                  <a:pt x="11168743" y="3995955"/>
                  <a:pt x="11168743" y="3995953"/>
                  <a:pt x="11168743" y="3995948"/>
                </a:cubicBezTo>
                <a:cubicBezTo>
                  <a:pt x="11156994" y="4440589"/>
                  <a:pt x="10787752" y="4732062"/>
                  <a:pt x="10369534" y="4795157"/>
                </a:cubicBezTo>
                <a:cubicBezTo>
                  <a:pt x="9181177" y="4795862"/>
                  <a:pt x="5491934" y="4962368"/>
                  <a:pt x="4653643" y="4795157"/>
                </a:cubicBezTo>
                <a:cubicBezTo>
                  <a:pt x="3974100" y="5131253"/>
                  <a:pt x="3833969" y="5241524"/>
                  <a:pt x="3257587" y="5394552"/>
                </a:cubicBezTo>
                <a:cubicBezTo>
                  <a:pt x="2937163" y="5176272"/>
                  <a:pt x="2243781" y="5080202"/>
                  <a:pt x="1861457" y="4795157"/>
                </a:cubicBezTo>
                <a:cubicBezTo>
                  <a:pt x="1744236" y="4810621"/>
                  <a:pt x="1146974" y="4809388"/>
                  <a:pt x="799209" y="4795157"/>
                </a:cubicBezTo>
                <a:cubicBezTo>
                  <a:pt x="361676" y="4805445"/>
                  <a:pt x="8411" y="4393099"/>
                  <a:pt x="0" y="3995948"/>
                </a:cubicBezTo>
                <a:cubicBezTo>
                  <a:pt x="0" y="3995956"/>
                  <a:pt x="0" y="3995963"/>
                  <a:pt x="0" y="3995964"/>
                </a:cubicBezTo>
                <a:cubicBezTo>
                  <a:pt x="88620" y="3413260"/>
                  <a:pt x="-70297" y="3047419"/>
                  <a:pt x="0" y="2797175"/>
                </a:cubicBezTo>
                <a:lnTo>
                  <a:pt x="0" y="2797175"/>
                </a:lnTo>
                <a:cubicBezTo>
                  <a:pt x="166997" y="2059382"/>
                  <a:pt x="-100831" y="1014588"/>
                  <a:pt x="0" y="799209"/>
                </a:cubicBezTo>
                <a:close/>
              </a:path>
              <a:path w="11168743" h="4795157" stroke="0" extrusionOk="0">
                <a:moveTo>
                  <a:pt x="0" y="799209"/>
                </a:moveTo>
                <a:cubicBezTo>
                  <a:pt x="-17329" y="358627"/>
                  <a:pt x="337892" y="69482"/>
                  <a:pt x="799209" y="0"/>
                </a:cubicBezTo>
                <a:cubicBezTo>
                  <a:pt x="1179941" y="85467"/>
                  <a:pt x="1570774" y="-36066"/>
                  <a:pt x="1861457" y="0"/>
                </a:cubicBezTo>
                <a:lnTo>
                  <a:pt x="1861457" y="0"/>
                </a:lnTo>
                <a:cubicBezTo>
                  <a:pt x="2887156" y="-159526"/>
                  <a:pt x="3586597" y="-15461"/>
                  <a:pt x="4653643" y="0"/>
                </a:cubicBezTo>
                <a:cubicBezTo>
                  <a:pt x="5945643" y="-72648"/>
                  <a:pt x="8486744" y="62179"/>
                  <a:pt x="10369534" y="0"/>
                </a:cubicBezTo>
                <a:cubicBezTo>
                  <a:pt x="10806992" y="54970"/>
                  <a:pt x="11107992" y="353082"/>
                  <a:pt x="11168743" y="799209"/>
                </a:cubicBezTo>
                <a:cubicBezTo>
                  <a:pt x="11194402" y="1253442"/>
                  <a:pt x="11044583" y="2075855"/>
                  <a:pt x="11168743" y="2797175"/>
                </a:cubicBezTo>
                <a:lnTo>
                  <a:pt x="11168743" y="2797175"/>
                </a:lnTo>
                <a:cubicBezTo>
                  <a:pt x="11168185" y="2948838"/>
                  <a:pt x="11099232" y="3463731"/>
                  <a:pt x="11168743" y="3995964"/>
                </a:cubicBezTo>
                <a:cubicBezTo>
                  <a:pt x="11168743" y="3995956"/>
                  <a:pt x="11168742" y="3995954"/>
                  <a:pt x="11168743" y="3995948"/>
                </a:cubicBezTo>
                <a:cubicBezTo>
                  <a:pt x="11167244" y="4465256"/>
                  <a:pt x="10734891" y="4752463"/>
                  <a:pt x="10369534" y="4795157"/>
                </a:cubicBezTo>
                <a:cubicBezTo>
                  <a:pt x="9347924" y="4710884"/>
                  <a:pt x="5806146" y="4664262"/>
                  <a:pt x="4653643" y="4795157"/>
                </a:cubicBezTo>
                <a:cubicBezTo>
                  <a:pt x="4106769" y="5020446"/>
                  <a:pt x="3661028" y="5175725"/>
                  <a:pt x="3257587" y="5394552"/>
                </a:cubicBezTo>
                <a:cubicBezTo>
                  <a:pt x="2611913" y="4999207"/>
                  <a:pt x="2529675" y="4943711"/>
                  <a:pt x="1861457" y="4795157"/>
                </a:cubicBezTo>
                <a:cubicBezTo>
                  <a:pt x="1691833" y="4803883"/>
                  <a:pt x="1237131" y="4752644"/>
                  <a:pt x="799209" y="4795157"/>
                </a:cubicBezTo>
                <a:cubicBezTo>
                  <a:pt x="345234" y="4783631"/>
                  <a:pt x="5710" y="4444264"/>
                  <a:pt x="0" y="3995948"/>
                </a:cubicBezTo>
                <a:cubicBezTo>
                  <a:pt x="1" y="3995950"/>
                  <a:pt x="0" y="3995957"/>
                  <a:pt x="0" y="3995964"/>
                </a:cubicBezTo>
                <a:cubicBezTo>
                  <a:pt x="-40423" y="3638451"/>
                  <a:pt x="-68925" y="3291562"/>
                  <a:pt x="0" y="2797175"/>
                </a:cubicBezTo>
                <a:lnTo>
                  <a:pt x="0" y="2797175"/>
                </a:lnTo>
                <a:cubicBezTo>
                  <a:pt x="-169992" y="1855866"/>
                  <a:pt x="-123480" y="1222499"/>
                  <a:pt x="0" y="799209"/>
                </a:cubicBezTo>
                <a:close/>
              </a:path>
            </a:pathLst>
          </a:custGeom>
          <a:blipFill>
            <a:blip r:embed="rId2"/>
            <a:tile tx="0" ty="0" sx="100000" sy="100000" flip="none" algn="tl"/>
          </a:blipFill>
          <a:ln w="38100">
            <a:solidFill>
              <a:srgbClr val="B19B63"/>
            </a:solidFill>
            <a:extLst>
              <a:ext uri="{C807C97D-BFC1-408E-A445-0C87EB9F89A2}">
                <ask:lineSketchStyleProps xmlns:ask="http://schemas.microsoft.com/office/drawing/2018/sketchyshapes" sd="3439858526">
                  <a:prstGeom prst="wedgeRoundRectCallout">
                    <a:avLst/>
                  </a:prstGeom>
                  <ask:type>
                    <ask:lineSketchCurve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spc="50" dirty="0">
                <a:ln w="0">
                  <a:solidFill>
                    <a:srgbClr val="B19B63"/>
                  </a:solidFill>
                </a:ln>
                <a:solidFill>
                  <a:srgbClr val="B19B63"/>
                </a:solidFill>
                <a:effectLst>
                  <a:innerShdw blurRad="63500" dist="50800" dir="13500000">
                    <a:srgbClr val="000000">
                      <a:alpha val="50000"/>
                    </a:srgbClr>
                  </a:innerShdw>
                </a:effectLst>
              </a:rPr>
              <a:t>Temple A</a:t>
            </a:r>
          </a:p>
          <a:p>
            <a:pPr algn="ctr"/>
            <a:r>
              <a:rPr lang="en-US" sz="3600" b="1" spc="50" dirty="0">
                <a:ln w="0">
                  <a:solidFill>
                    <a:srgbClr val="B19B63"/>
                  </a:solidFill>
                </a:ln>
                <a:solidFill>
                  <a:srgbClr val="B19B63"/>
                </a:solidFill>
                <a:effectLst>
                  <a:innerShdw blurRad="63500" dist="50800" dir="13500000">
                    <a:srgbClr val="000000">
                      <a:alpha val="50000"/>
                    </a:srgbClr>
                  </a:innerShdw>
                </a:effectLst>
              </a:rPr>
              <a:t>Early Archaic period: 650-600 BC,</a:t>
            </a:r>
          </a:p>
          <a:p>
            <a:pPr algn="ctr"/>
            <a:r>
              <a:rPr lang="en-US" sz="3600" b="1" spc="50" dirty="0">
                <a:ln w="0">
                  <a:solidFill>
                    <a:srgbClr val="B19B63"/>
                  </a:solidFill>
                </a:ln>
                <a:solidFill>
                  <a:srgbClr val="B19B63"/>
                </a:solidFill>
                <a:effectLst>
                  <a:innerShdw blurRad="63500" dist="50800" dir="13500000">
                    <a:srgbClr val="000000">
                      <a:alpha val="50000"/>
                    </a:srgbClr>
                  </a:innerShdw>
                </a:effectLst>
              </a:rPr>
              <a:t>Prinias, possibly ancient city of </a:t>
            </a:r>
            <a:r>
              <a:rPr lang="en-US" sz="3600" b="1" spc="50" dirty="0" err="1">
                <a:ln w="0">
                  <a:solidFill>
                    <a:srgbClr val="B19B63"/>
                  </a:solidFill>
                </a:ln>
                <a:solidFill>
                  <a:srgbClr val="B19B63"/>
                </a:solidFill>
                <a:effectLst>
                  <a:innerShdw blurRad="63500" dist="50800" dir="13500000">
                    <a:srgbClr val="000000">
                      <a:alpha val="50000"/>
                    </a:srgbClr>
                  </a:innerShdw>
                </a:effectLst>
              </a:rPr>
              <a:t>Rizinia</a:t>
            </a:r>
            <a:r>
              <a:rPr lang="en-US" sz="3600" b="1" spc="50" dirty="0">
                <a:ln w="0">
                  <a:solidFill>
                    <a:srgbClr val="B19B63"/>
                  </a:solidFill>
                </a:ln>
                <a:solidFill>
                  <a:srgbClr val="B19B63"/>
                </a:solidFill>
                <a:effectLst>
                  <a:innerShdw blurRad="63500" dist="50800" dir="13500000">
                    <a:srgbClr val="000000">
                      <a:alpha val="50000"/>
                    </a:srgbClr>
                  </a:innerShdw>
                </a:effectLst>
              </a:rPr>
              <a:t>,</a:t>
            </a:r>
          </a:p>
          <a:p>
            <a:pPr algn="ctr"/>
            <a:r>
              <a:rPr lang="en-US" sz="3600" b="1" spc="50" dirty="0">
                <a:ln w="0">
                  <a:solidFill>
                    <a:srgbClr val="B19B63"/>
                  </a:solidFill>
                </a:ln>
                <a:solidFill>
                  <a:srgbClr val="B19B63"/>
                </a:solidFill>
                <a:effectLst>
                  <a:innerShdw blurRad="63500" dist="50800" dir="13500000">
                    <a:srgbClr val="000000">
                      <a:alpha val="50000"/>
                    </a:srgbClr>
                  </a:innerShdw>
                </a:effectLst>
              </a:rPr>
              <a:t>Island of Crete, Greece</a:t>
            </a:r>
            <a:endParaRPr lang="el-GR" sz="3600" b="1" spc="50" dirty="0">
              <a:ln w="0">
                <a:solidFill>
                  <a:srgbClr val="B19B63"/>
                </a:solidFill>
              </a:ln>
              <a:solidFill>
                <a:srgbClr val="B19B63"/>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9676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https://c2.staticflickr.com/8/7443/9456678798_7d47eb0890_b.jpg"/>
          <p:cNvPicPr>
            <a:picLocks noChangeAspect="1" noChangeArrowheads="1"/>
          </p:cNvPicPr>
          <p:nvPr/>
        </p:nvPicPr>
        <p:blipFill>
          <a:blip r:embed="rId2">
            <a:extLst>
              <a:ext uri="{28A0092B-C50C-407E-A947-70E740481C1C}">
                <a14:useLocalDpi xmlns:a14="http://schemas.microsoft.com/office/drawing/2010/main" val="0"/>
              </a:ext>
            </a:extLst>
          </a:blip>
          <a:srcRect t="8357" b="7073"/>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ED583B-6161-0F1F-3117-E4DDF34FD5FA}"/>
              </a:ext>
            </a:extLst>
          </p:cNvPr>
          <p:cNvSpPr>
            <a:spLocks noGrp="1"/>
          </p:cNvSpPr>
          <p:nvPr>
            <p:ph type="title"/>
          </p:nvPr>
        </p:nvSpPr>
        <p:spPr>
          <a:xfrm>
            <a:off x="838200" y="1"/>
            <a:ext cx="10515600" cy="892628"/>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https://www.flickr.com/photos/dandiffendale/9456678798</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34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80BA-5752-7587-6A4C-D764B4E56BD8}"/>
              </a:ext>
            </a:extLst>
          </p:cNvPr>
          <p:cNvSpPr>
            <a:spLocks noGrp="1"/>
          </p:cNvSpPr>
          <p:nvPr>
            <p:ph type="title"/>
          </p:nvPr>
        </p:nvSpPr>
        <p:spPr>
          <a:xfrm>
            <a:off x="4487594" y="78049"/>
            <a:ext cx="3467679" cy="1612639"/>
          </a:xfrm>
        </p:spPr>
        <p:txBody>
          <a:bodyPr>
            <a:normAutofit fontScale="90000"/>
          </a:bodyPr>
          <a:lstStyle/>
          <a:p>
            <a:pPr algn="ctr"/>
            <a:br>
              <a:rPr lang="en-US" sz="1400" dirty="0"/>
            </a:br>
            <a:r>
              <a:rPr lang="en-US" sz="1600" dirty="0">
                <a:latin typeface="Times New Roman" panose="02020603050405020304" pitchFamily="18" charset="0"/>
                <a:cs typeface="Times New Roman" panose="02020603050405020304" pitchFamily="18" charset="0"/>
                <a:hlinkClick r:id="rId2"/>
              </a:rPr>
              <a:t>https://commons.wikimedia.org/wiki/File:Daedalic_lintel_from_Prinias,_650-600_BC,_AMH,_NM_231,_145382.jpg</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3"/>
              </a:rPr>
              <a:t>https://www3.ascsa.edu.gr/archives/afc/new_list-afc.php?IDfield=Site&amp;IDfind=Prinias</a:t>
            </a:r>
            <a:r>
              <a:rPr lang="en-US" sz="1600" dirty="0">
                <a:latin typeface="Times New Roman" panose="02020603050405020304" pitchFamily="18" charset="0"/>
                <a:cs typeface="Times New Roman" panose="02020603050405020304" pitchFamily="18" charset="0"/>
              </a:rPr>
              <a:t> </a:t>
            </a:r>
            <a:br>
              <a:rPr lang="en-US" sz="1400" dirty="0"/>
            </a:br>
            <a:r>
              <a:rPr lang="en-US" sz="1400" dirty="0">
                <a:latin typeface="Times New Roman" panose="02020603050405020304" pitchFamily="18" charset="0"/>
                <a:cs typeface="Times New Roman" panose="02020603050405020304" pitchFamily="18" charset="0"/>
                <a:hlinkClick r:id="rId4"/>
              </a:rPr>
              <a:t>https://commons.wikimedia.org/wiki/File:Linteau_d%C3%A9dalique_heraklion_museum_NM231_Greece.jpg</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6E64F482-94D0-8B20-FACC-186302920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273" y="78050"/>
            <a:ext cx="4153005" cy="6701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A37AEF4-3D5F-93D2-9BCC-E9A041161A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22" y="78050"/>
            <a:ext cx="4467933" cy="6701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chives and Personal Papers">
            <a:extLst>
              <a:ext uri="{FF2B5EF4-FFF2-40B4-BE49-F238E27FC236}">
                <a16:creationId xmlns:a16="http://schemas.microsoft.com/office/drawing/2014/main" id="{EF21DC3B-21D2-5AD4-698B-13EC2591D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6839" y="1834796"/>
            <a:ext cx="2606508" cy="494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8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92F2B80-F9CD-A420-1589-3C58FFC86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55" b="23530"/>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6F4E645-317E-A908-333E-9811C3B62CE7}"/>
              </a:ext>
            </a:extLst>
          </p:cNvPr>
          <p:cNvSpPr>
            <a:spLocks noGrp="1"/>
          </p:cNvSpPr>
          <p:nvPr>
            <p:ph type="title"/>
          </p:nvPr>
        </p:nvSpPr>
        <p:spPr>
          <a:xfrm>
            <a:off x="838200" y="-185057"/>
            <a:ext cx="10515600" cy="1875745"/>
          </a:xfrm>
        </p:spPr>
        <p:txBody>
          <a:bodyPr>
            <a:normAutofit/>
          </a:bodyPr>
          <a:lstStyle/>
          <a:p>
            <a:pPr algn="ctr"/>
            <a:r>
              <a:rPr lang="en-US" sz="1400" dirty="0">
                <a:hlinkClick r:id="rId3"/>
              </a:rPr>
              <a:t>https://commons.wikimedia.org/wiki/File:Daedalic_Lintel_complete_Heraklion_museum_NM231_Greece.jpg</a:t>
            </a:r>
            <a:r>
              <a:rPr lang="en-US" sz="1400" dirty="0"/>
              <a:t> </a:t>
            </a:r>
            <a:endParaRPr lang="el-GR" sz="1400" dirty="0"/>
          </a:p>
        </p:txBody>
      </p:sp>
    </p:spTree>
    <p:extLst>
      <p:ext uri="{BB962C8B-B14F-4D97-AF65-F5344CB8AC3E}">
        <p14:creationId xmlns:p14="http://schemas.microsoft.com/office/powerpoint/2010/main" val="103369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rinias, Building ('Temple') A, lintel sculpture: undersid… | Flickr">
            <a:extLst>
              <a:ext uri="{FF2B5EF4-FFF2-40B4-BE49-F238E27FC236}">
                <a16:creationId xmlns:a16="http://schemas.microsoft.com/office/drawing/2014/main" id="{B752CEF2-A6EC-2C97-24CF-B1040A6AB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94" r="-1" b="-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DBDF6FA-AE92-94D5-624A-FB55CF3BE720}"/>
              </a:ext>
            </a:extLst>
          </p:cNvPr>
          <p:cNvSpPr>
            <a:spLocks noGrp="1"/>
          </p:cNvSpPr>
          <p:nvPr>
            <p:ph type="title"/>
          </p:nvPr>
        </p:nvSpPr>
        <p:spPr>
          <a:xfrm>
            <a:off x="838200" y="5769429"/>
            <a:ext cx="10515600" cy="1088571"/>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https://www.flickr.com/photos/dandiffendale/9453901899</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32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c2.staticflickr.com/4/3814/9456680238_596a279251_b.jpg"/>
          <p:cNvPicPr>
            <a:picLocks noChangeAspect="1" noChangeArrowheads="1"/>
          </p:cNvPicPr>
          <p:nvPr/>
        </p:nvPicPr>
        <p:blipFill>
          <a:blip r:embed="rId2">
            <a:extLst>
              <a:ext uri="{28A0092B-C50C-407E-A947-70E740481C1C}">
                <a14:useLocalDpi xmlns:a14="http://schemas.microsoft.com/office/drawing/2010/main" val="0"/>
              </a:ext>
            </a:extLst>
          </a:blip>
          <a:srcRect t="8924"/>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C22738-5F6B-02A3-E0A6-24BBB9D726B9}"/>
              </a:ext>
            </a:extLst>
          </p:cNvPr>
          <p:cNvSpPr>
            <a:spLocks noGrp="1"/>
          </p:cNvSpPr>
          <p:nvPr>
            <p:ph type="title"/>
          </p:nvPr>
        </p:nvSpPr>
        <p:spPr>
          <a:xfrm>
            <a:off x="6618514" y="365125"/>
            <a:ext cx="5573486" cy="1325563"/>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https://www.flickr.com/photos/dandiffendale/9456680238</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9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2069" y="1"/>
            <a:ext cx="7149931" cy="1690688"/>
          </a:xfrm>
        </p:spPr>
        <p:txBody>
          <a:bodyPr>
            <a:normAutofit fontScale="90000"/>
          </a:bodyPr>
          <a:lstStyle/>
          <a:p>
            <a:pPr algn="ctr"/>
            <a:br>
              <a:rPr lang="en-US" sz="1800" b="1" dirty="0"/>
            </a:br>
            <a:br>
              <a:rPr lang="en-US" sz="1800" b="1" dirty="0"/>
            </a:br>
            <a:br>
              <a:rPr lang="en-US" sz="1800" b="1" dirty="0"/>
            </a:br>
            <a:br>
              <a:rPr lang="en-US" sz="1800" b="1" dirty="0"/>
            </a:br>
            <a:br>
              <a:rPr lang="en-US" sz="1800" b="1" dirty="0"/>
            </a:br>
            <a:br>
              <a:rPr lang="en-US" sz="1800" b="1" dirty="0"/>
            </a:br>
            <a:br>
              <a:rPr lang="en-US" sz="800" b="1" dirty="0"/>
            </a:br>
            <a:br>
              <a:rPr lang="en-US" sz="800" b="1" dirty="0"/>
            </a:br>
            <a:br>
              <a:rPr lang="en-US" sz="800" b="1" dirty="0"/>
            </a:br>
            <a:r>
              <a:rPr lang="en-US" sz="2700" b="1" dirty="0">
                <a:solidFill>
                  <a:schemeClr val="bg1">
                    <a:lumMod val="95000"/>
                  </a:schemeClr>
                </a:solidFill>
                <a:latin typeface="Times New Roman" panose="02020603050405020304" pitchFamily="18" charset="0"/>
                <a:cs typeface="Times New Roman" panose="02020603050405020304" pitchFamily="18" charset="0"/>
              </a:rPr>
              <a:t>Possibly ancient city of </a:t>
            </a:r>
            <a:r>
              <a:rPr lang="en-US" sz="2700" b="1" dirty="0" err="1">
                <a:solidFill>
                  <a:schemeClr val="bg1">
                    <a:lumMod val="95000"/>
                  </a:schemeClr>
                </a:solidFill>
                <a:latin typeface="Times New Roman" panose="02020603050405020304" pitchFamily="18" charset="0"/>
                <a:cs typeface="Times New Roman" panose="02020603050405020304" pitchFamily="18" charset="0"/>
              </a:rPr>
              <a:t>Rizinia</a:t>
            </a:r>
            <a:r>
              <a:rPr lang="en-US" sz="2700" b="1" dirty="0">
                <a:solidFill>
                  <a:schemeClr val="bg1">
                    <a:lumMod val="95000"/>
                  </a:schemeClr>
                </a:solidFill>
                <a:latin typeface="Times New Roman" panose="02020603050405020304" pitchFamily="18" charset="0"/>
                <a:cs typeface="Times New Roman" panose="02020603050405020304" pitchFamily="18" charset="0"/>
              </a:rPr>
              <a:t>, modern Prinias</a:t>
            </a:r>
            <a:br>
              <a:rPr lang="en-US" sz="1800"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The ancient settlement of Prinias,</a:t>
            </a:r>
            <a:r>
              <a:rPr lang="en-US" sz="2000" dirty="0">
                <a:solidFill>
                  <a:schemeClr val="bg1">
                    <a:lumMod val="95000"/>
                  </a:schemeClr>
                </a:solidFill>
                <a:latin typeface="Times New Roman" panose="02020603050405020304" pitchFamily="18" charset="0"/>
                <a:cs typeface="Times New Roman" panose="02020603050405020304" pitchFamily="18" charset="0"/>
              </a:rPr>
              <a:t> a unique example of continuity and development during the Geometric and the Archaic Periods is located on a plateau (the </a:t>
            </a:r>
            <a:r>
              <a:rPr lang="en-US" sz="2000" dirty="0" err="1">
                <a:solidFill>
                  <a:schemeClr val="bg1">
                    <a:lumMod val="95000"/>
                  </a:schemeClr>
                </a:solidFill>
                <a:latin typeface="Times New Roman" panose="02020603050405020304" pitchFamily="18" charset="0"/>
                <a:cs typeface="Times New Roman" panose="02020603050405020304" pitchFamily="18" charset="0"/>
              </a:rPr>
              <a:t>Patela</a:t>
            </a:r>
            <a:r>
              <a:rPr lang="en-US" sz="2000" dirty="0">
                <a:solidFill>
                  <a:schemeClr val="bg1">
                    <a:lumMod val="95000"/>
                  </a:schemeClr>
                </a:solidFill>
                <a:latin typeface="Times New Roman" panose="02020603050405020304" pitchFamily="18" charset="0"/>
                <a:cs typeface="Times New Roman" panose="02020603050405020304" pitchFamily="18" charset="0"/>
              </a:rPr>
              <a:t>) at the confluence of two valleys in central Crete, in a strategic position between the northern and southern areas of the island. </a:t>
            </a:r>
            <a:br>
              <a:rPr lang="el-GR" sz="2000" dirty="0">
                <a:latin typeface="Times New Roman" panose="02020603050405020304" pitchFamily="18" charset="0"/>
                <a:cs typeface="Times New Roman" panose="02020603050405020304" pitchFamily="18" charset="0"/>
              </a:rPr>
            </a:br>
            <a:r>
              <a:rPr lang="en-US" sz="1300" u="sng" dirty="0">
                <a:latin typeface="Times New Roman" panose="02020603050405020304" pitchFamily="18" charset="0"/>
                <a:cs typeface="Times New Roman" panose="02020603050405020304" pitchFamily="18" charset="0"/>
                <a:hlinkClick r:id="rId2"/>
              </a:rPr>
              <a:t>https://web.archive.org/web/20081229062101/http://www.ibam.cnr.it/IBAM_files/attivita/wp1/wp1.htm</a:t>
            </a:r>
            <a:r>
              <a:rPr lang="en-US" sz="1300" dirty="0">
                <a:latin typeface="Times New Roman" panose="02020603050405020304" pitchFamily="18" charset="0"/>
                <a:cs typeface="Times New Roman" panose="02020603050405020304" pitchFamily="18" charset="0"/>
              </a:rPr>
              <a:t> and </a:t>
            </a:r>
            <a:r>
              <a:rPr lang="en-US" sz="1300" u="sng" dirty="0">
                <a:latin typeface="Times New Roman" panose="02020603050405020304" pitchFamily="18" charset="0"/>
                <a:cs typeface="Times New Roman" panose="02020603050405020304" pitchFamily="18" charset="0"/>
                <a:hlinkClick r:id="rId3"/>
              </a:rPr>
              <a:t>https://archaicwonder.tumblr.com/post/67432631115/temple-a-in-prinias-crete-occupation-of</a:t>
            </a:r>
            <a:r>
              <a:rPr lang="en-US" sz="1300" dirty="0">
                <a:latin typeface="Times New Roman" panose="02020603050405020304" pitchFamily="18" charset="0"/>
                <a:cs typeface="Times New Roman" panose="02020603050405020304" pitchFamily="18" charset="0"/>
              </a:rPr>
              <a:t> </a:t>
            </a:r>
            <a:br>
              <a:rPr lang="en-US" sz="1300" dirty="0">
                <a:latin typeface="Times New Roman" panose="02020603050405020304" pitchFamily="18" charset="0"/>
                <a:cs typeface="Times New Roman" panose="02020603050405020304" pitchFamily="18" charset="0"/>
              </a:rPr>
            </a:br>
            <a:br>
              <a:rPr lang="el-GR"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endParaRPr lang="el-GR" sz="2700" dirty="0">
              <a:latin typeface="Times New Roman" panose="02020603050405020304" pitchFamily="18" charset="0"/>
              <a:cs typeface="Times New Roman" panose="02020603050405020304" pitchFamily="18" charset="0"/>
            </a:endParaRPr>
          </a:p>
        </p:txBody>
      </p:sp>
      <p:pic>
        <p:nvPicPr>
          <p:cNvPr id="3074" name="Picture 2" descr="Ruins at the site of Rizi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93" y="3429000"/>
            <a:ext cx="4863377" cy="3247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13F38D1-D996-6959-11AA-59B293E71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92" y="181518"/>
            <a:ext cx="4863377" cy="3130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mple A’ in Prinias, Crete&#10;Occupation of Prinias began at the end of the Bronze Age in what is known as the Late Minoan IIIC period (1260–1050 BC). Located in central Crete, Prinias controlled the passes between Knossos and Gortyn. The site lies on...">
            <a:extLst>
              <a:ext uri="{FF2B5EF4-FFF2-40B4-BE49-F238E27FC236}">
                <a16:creationId xmlns:a16="http://schemas.microsoft.com/office/drawing/2014/main" id="{8C2E1AE9-6A61-9DC5-24CE-E65C93906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085" y="2013857"/>
            <a:ext cx="6753222" cy="46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7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9494" y="1"/>
            <a:ext cx="2902506" cy="6858000"/>
          </a:xfrm>
        </p:spPr>
        <p:txBody>
          <a:bodyPr>
            <a:normAutofit fontScale="90000"/>
          </a:bodyPr>
          <a:lstStyle/>
          <a:p>
            <a:pPr algn="ct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r>
              <a:rPr lang="en-US" sz="2400" dirty="0">
                <a:solidFill>
                  <a:schemeClr val="bg1">
                    <a:lumMod val="95000"/>
                  </a:schemeClr>
                </a:solidFill>
                <a:latin typeface="Times New Roman" panose="02020603050405020304" pitchFamily="18" charset="0"/>
                <a:cs typeface="Times New Roman" panose="02020603050405020304" pitchFamily="18" charset="0"/>
              </a:rPr>
              <a:t>The founding of </a:t>
            </a:r>
            <a:r>
              <a:rPr lang="en-US" sz="2400" dirty="0" err="1">
                <a:solidFill>
                  <a:schemeClr val="bg1">
                    <a:lumMod val="95000"/>
                  </a:schemeClr>
                </a:solidFill>
                <a:latin typeface="Times New Roman" panose="02020603050405020304" pitchFamily="18" charset="0"/>
                <a:cs typeface="Times New Roman" panose="02020603050405020304" pitchFamily="18" charset="0"/>
              </a:rPr>
              <a:t>Naukratis</a:t>
            </a:r>
            <a:r>
              <a:rPr lang="en-US" sz="2400" dirty="0">
                <a:solidFill>
                  <a:schemeClr val="bg1">
                    <a:lumMod val="95000"/>
                  </a:schemeClr>
                </a:solidFill>
                <a:latin typeface="Times New Roman" panose="02020603050405020304" pitchFamily="18" charset="0"/>
                <a:cs typeface="Times New Roman" panose="02020603050405020304" pitchFamily="18" charset="0"/>
              </a:rPr>
              <a:t> before 630 BCE exposed the Greeks to Egyptian monumental stone architecture, inspiring the construction of early stone buildings in Greece, such as Temple A at Prinias (c. 625 BCE). This temple is the earliest known Greek example with sculptural decoration, featuring a limestone lintel carved with a frieze of stylized panthers in the Orientalizing style.</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600" u="sng" dirty="0">
                <a:hlinkClick r:id="rId2"/>
              </a:rPr>
              <a:t>https://quizlet.com/198667170/greek-lecture-81-flash-cards/</a:t>
            </a:r>
            <a:r>
              <a:rPr lang="en-US" sz="1600" u="sng" dirty="0"/>
              <a:t> </a:t>
            </a:r>
            <a:br>
              <a:rPr lang="en-US" sz="2400"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br>
              <a:rPr lang="el-GR" sz="1800" b="1" dirty="0"/>
            </a:br>
            <a:endParaRPr lang="el-GR" sz="1600" b="1" dirty="0"/>
          </a:p>
        </p:txBody>
      </p:sp>
      <p:pic>
        <p:nvPicPr>
          <p:cNvPr id="7174" name="Picture 6" descr="http://www.encyclopedie.bseditions.fr/image/article/plan/GRARCHPLAN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0090"/>
            <a:ext cx="9133920" cy="651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2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098" name="Picture 2" descr="https://c2.staticflickr.com/8/7378/9453903159_b31ae96ca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33" y="85744"/>
            <a:ext cx="10762334" cy="66633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greek-language.gr/digitalResources/files/image/history/art/texn_2.4_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98" y="218050"/>
            <a:ext cx="2274277" cy="23049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DD3CF8-F65D-BA19-154C-63D329D57DDB}"/>
              </a:ext>
            </a:extLst>
          </p:cNvPr>
          <p:cNvSpPr>
            <a:spLocks noGrp="1"/>
          </p:cNvSpPr>
          <p:nvPr>
            <p:ph type="title"/>
          </p:nvPr>
        </p:nvSpPr>
        <p:spPr>
          <a:xfrm>
            <a:off x="714833" y="5584371"/>
            <a:ext cx="10762334" cy="1164771"/>
          </a:xfrm>
        </p:spPr>
        <p:txBody>
          <a:bodyPr>
            <a:norm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Frieze of Temple A at Prinias, </a:t>
            </a:r>
            <a:r>
              <a:rPr lang="en-US" sz="2400" dirty="0">
                <a:solidFill>
                  <a:schemeClr val="bg1"/>
                </a:solidFill>
                <a:latin typeface="Times New Roman" panose="02020603050405020304" pitchFamily="18" charset="0"/>
                <a:cs typeface="Times New Roman" panose="02020603050405020304" pitchFamily="18" charset="0"/>
              </a:rPr>
              <a:t>Early Archaic period, 650-600 BC, Stone (Poros stone), 84x362 cm, Heraklion Archaeological Museum, Crete, Greece </a:t>
            </a:r>
            <a:br>
              <a:rPr lang="en-US" sz="22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4"/>
              </a:rPr>
              <a:t>https://ca.heraklionmuseum.gr/ca/pawtucket/index.php/Detail/objects/489</a:t>
            </a:r>
            <a:r>
              <a:rPr lang="en-US" sz="1400" dirty="0">
                <a:solidFill>
                  <a:schemeClr val="bg1">
                    <a:lumMod val="95000"/>
                  </a:schemeClr>
                </a:solidFill>
                <a:latin typeface="Times New Roman" panose="02020603050405020304" pitchFamily="18" charset="0"/>
                <a:cs typeface="Times New Roman" panose="02020603050405020304" pitchFamily="18" charset="0"/>
              </a:rPr>
              <a:t> </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5"/>
              </a:rPr>
              <a:t>https://airial.travel/attractions/greece/iraklio/natural-history-museum-of-crete-mRMKRa_R</a:t>
            </a:r>
            <a:r>
              <a:rPr lang="en-US" sz="1400" dirty="0">
                <a:solidFill>
                  <a:schemeClr val="bg1">
                    <a:lumMod val="95000"/>
                  </a:schemeClr>
                </a:solidFill>
                <a:latin typeface="Times New Roman" panose="02020603050405020304" pitchFamily="18" charset="0"/>
                <a:cs typeface="Times New Roman" panose="02020603050405020304" pitchFamily="18" charset="0"/>
              </a:rPr>
              <a:t> </a:t>
            </a:r>
            <a:endParaRPr lang="el-GR"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84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146" name="Picture 2" descr="https://c2.staticflickr.com/8/7394/9456687452_50b617bf17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66" y="151258"/>
            <a:ext cx="9951378" cy="6588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DEB73E-A6C5-FC57-5108-E84C0FB0FAA4}"/>
              </a:ext>
            </a:extLst>
          </p:cNvPr>
          <p:cNvSpPr>
            <a:spLocks noGrp="1"/>
          </p:cNvSpPr>
          <p:nvPr>
            <p:ph type="title"/>
          </p:nvPr>
        </p:nvSpPr>
        <p:spPr>
          <a:xfrm>
            <a:off x="838200" y="6291943"/>
            <a:ext cx="10515600" cy="414799"/>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https://www.flickr.com/photos/dandiffendale/9456687452</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48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med riders from Crete - Reliefs from the temple at Prinias - Ancient  World Magazine">
            <a:extLst>
              <a:ext uri="{FF2B5EF4-FFF2-40B4-BE49-F238E27FC236}">
                <a16:creationId xmlns:a16="http://schemas.microsoft.com/office/drawing/2014/main" id="{DEA83BBD-3B03-FE86-5E3A-DAB52574D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E42AD17-2DF4-1D86-2DF7-5BADA96F5525}"/>
              </a:ext>
            </a:extLst>
          </p:cNvPr>
          <p:cNvSpPr>
            <a:spLocks noGrp="1"/>
          </p:cNvSpPr>
          <p:nvPr>
            <p:ph type="title"/>
          </p:nvPr>
        </p:nvSpPr>
        <p:spPr>
          <a:xfrm>
            <a:off x="838200" y="5083629"/>
            <a:ext cx="10515600" cy="1774371"/>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https://www.ancientworldmagazine.com/articles/armed-riders-crete-reliefs-temple-prinias/</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35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B1DC0C42-27E0-8BEA-53D7-438A0EF9F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No photo description available.">
            <a:extLst>
              <a:ext uri="{FF2B5EF4-FFF2-40B4-BE49-F238E27FC236}">
                <a16:creationId xmlns:a16="http://schemas.microsoft.com/office/drawing/2014/main" id="{E5D7FFBC-EA73-B3EF-570D-C108064B4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746"/>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680AFAD-CFF5-D0FF-84A1-410C65DFA0B0}"/>
              </a:ext>
            </a:extLst>
          </p:cNvPr>
          <p:cNvSpPr>
            <a:spLocks noGrp="1"/>
          </p:cNvSpPr>
          <p:nvPr>
            <p:ph type="title"/>
          </p:nvPr>
        </p:nvSpPr>
        <p:spPr>
          <a:xfrm>
            <a:off x="8937170" y="365125"/>
            <a:ext cx="3254829" cy="3063875"/>
          </a:xfrm>
        </p:spPr>
        <p:txBody>
          <a:bodyPr>
            <a:normAutofit/>
          </a:bodyPr>
          <a:lstStyle/>
          <a:p>
            <a:pPr algn="ctr"/>
            <a:r>
              <a:rPr lang="en-US" sz="1400" dirty="0">
                <a:latin typeface="Times New Roman" panose="02020603050405020304" pitchFamily="18" charset="0"/>
                <a:cs typeface="Times New Roman" panose="02020603050405020304" pitchFamily="18" charset="0"/>
                <a:hlinkClick r:id="rId3"/>
              </a:rPr>
              <a:t>https://www.facebook.com/photo/?fbid=10225102604500955&amp;set=pcb.1081135783088319</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1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86EA-58C5-355E-FF6C-82F69F7E0C03}"/>
              </a:ext>
            </a:extLst>
          </p:cNvPr>
          <p:cNvSpPr>
            <a:spLocks noGrp="1"/>
          </p:cNvSpPr>
          <p:nvPr>
            <p:ph type="title"/>
          </p:nvPr>
        </p:nvSpPr>
        <p:spPr>
          <a:xfrm>
            <a:off x="0" y="365125"/>
            <a:ext cx="5440135" cy="4092645"/>
          </a:xfrm>
        </p:spPr>
        <p:txBody>
          <a:bodyPr>
            <a:noAutofit/>
          </a:bodyPr>
          <a:lstStyle/>
          <a:p>
            <a:pPr algn="ctr"/>
            <a:br>
              <a:rPr lang="en-US" sz="2400" b="1" dirty="0">
                <a:solidFill>
                  <a:schemeClr val="bg1"/>
                </a:solidFill>
                <a:latin typeface="Times New Roman" panose="02020603050405020304" pitchFamily="18" charset="0"/>
                <a:cs typeface="Times New Roman" panose="02020603050405020304" pitchFamily="18" charset="0"/>
              </a:rPr>
            </a:b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Lintel of Temple A at Prinias, </a:t>
            </a:r>
            <a:r>
              <a:rPr lang="en-US" sz="2400" dirty="0">
                <a:solidFill>
                  <a:schemeClr val="bg1"/>
                </a:solidFill>
                <a:latin typeface="Times New Roman" panose="02020603050405020304" pitchFamily="18" charset="0"/>
                <a:cs typeface="Times New Roman" panose="02020603050405020304" pitchFamily="18" charset="0"/>
              </a:rPr>
              <a:t>Early Archaic period, 650-600 BC, Stone (Poros stone), Heraklion Archaeological Museum, Crete, Greece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At the top, two identical enthroned goddesses, seated facing each other with their hands on their knees.</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Under the goddesses, the epistyle of the doorway is decorated with six panthers in relief.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On the lower part of the epistyle, the two goddesses appear again, this time standing. </a:t>
            </a:r>
            <a:br>
              <a:rPr lang="en-US" sz="1200" dirty="0">
                <a:solidFill>
                  <a:schemeClr val="bg1"/>
                </a:solidFill>
                <a:latin typeface="Times New Roman" panose="02020603050405020304" pitchFamily="18" charset="0"/>
                <a:cs typeface="Times New Roman" panose="02020603050405020304" pitchFamily="18" charset="0"/>
              </a:rPr>
            </a:br>
            <a:r>
              <a:rPr lang="en-US" sz="1400" u="sng" dirty="0">
                <a:hlinkClick r:id="rId2"/>
              </a:rPr>
              <a:t>https://heraklionmuseum.gr/en/exhibit/lintel-of-prinias-temple/</a:t>
            </a:r>
            <a:r>
              <a:rPr lang="en-US" sz="1400" dirty="0"/>
              <a:t> </a:t>
            </a:r>
            <a:br>
              <a:rPr lang="el-GR" dirty="0"/>
            </a:br>
            <a:r>
              <a:rPr lang="en-US" dirty="0"/>
              <a:t> </a:t>
            </a:r>
            <a:br>
              <a:rPr lang="en-US" sz="2400" dirty="0">
                <a:solidFill>
                  <a:schemeClr val="bg1"/>
                </a:solidFill>
                <a:latin typeface="Times New Roman" panose="02020603050405020304" pitchFamily="18" charset="0"/>
                <a:cs typeface="Times New Roman" panose="02020603050405020304" pitchFamily="18" charset="0"/>
              </a:rPr>
            </a:br>
            <a:endParaRPr lang="el-GR" sz="24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Lintel of Prinias temple - Heraklion Archaeological Museum">
            <a:extLst>
              <a:ext uri="{FF2B5EF4-FFF2-40B4-BE49-F238E27FC236}">
                <a16:creationId xmlns:a16="http://schemas.microsoft.com/office/drawing/2014/main" id="{E0032F02-4B6A-B25E-A5C1-7BC01643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135" y="95250"/>
            <a:ext cx="66675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greek-language.gr/digitalResources/files/image/history/art/texn_2.4_39.jpg">
            <a:extLst>
              <a:ext uri="{FF2B5EF4-FFF2-40B4-BE49-F238E27FC236}">
                <a16:creationId xmlns:a16="http://schemas.microsoft.com/office/drawing/2014/main" id="{930D73A4-E14D-6FA9-78B4-88494407D5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928" y="4457770"/>
            <a:ext cx="2274277" cy="230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5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614</Words>
  <Application>Microsoft Office PowerPoint</Application>
  <PresentationFormat>Widescreen</PresentationFormat>
  <Paragraphs>16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Times New Roman</vt:lpstr>
      <vt:lpstr>Office Theme</vt:lpstr>
      <vt:lpstr>PowerPoint Presentation</vt:lpstr>
      <vt:lpstr>         Possibly ancient city of Rizinia, modern Prinias The ancient settlement of Prinias, a unique example of continuity and development during the Geometric and the Archaic Periods is located on a plateau (the Patela) at the confluence of two valleys in central Crete, in a strategic position between the northern and southern areas of the island.  https://web.archive.org/web/20081229062101/http://www.ibam.cnr.it/IBAM_files/attivita/wp1/wp1.htm and https://archaicwonder.tumblr.com/post/67432631115/temple-a-in-prinias-crete-occupation-of    </vt:lpstr>
      <vt:lpstr>           The founding of Naukratis before 630 BCE exposed the Greeks to Egyptian monumental stone architecture, inspiring the construction of early stone buildings in Greece, such as Temple A at Prinias (c. 625 BCE). This temple is the earliest known Greek example with sculptural decoration, featuring a limestone lintel carved with a frieze of stylized panthers in the Orientalizing style. https://quizlet.com/198667170/greek-lecture-81-flash-cards/            </vt:lpstr>
      <vt:lpstr>Frieze of Temple A at Prinias, Early Archaic period, 650-600 BC, Stone (Poros stone), 84x362 cm, Heraklion Archaeological Museum, Crete, Greece  https://ca.heraklionmuseum.gr/ca/pawtucket/index.php/Detail/objects/489  https://airial.travel/attractions/greece/iraklio/natural-history-museum-of-crete-mRMKRa_R </vt:lpstr>
      <vt:lpstr>https://www.flickr.com/photos/dandiffendale/9456687452 </vt:lpstr>
      <vt:lpstr>https://www.ancientworldmagazine.com/articles/armed-riders-crete-reliefs-temple-prinias/ </vt:lpstr>
      <vt:lpstr>PowerPoint Presentation</vt:lpstr>
      <vt:lpstr>https://www.facebook.com/photo/?fbid=10225102604500955&amp;set=pcb.1081135783088319 </vt:lpstr>
      <vt:lpstr>  Lintel of Temple A at Prinias, Early Archaic period, 650-600 BC, Stone (Poros stone), Heraklion Archaeological Museum, Crete, Greece  At the top, two identical enthroned goddesses, seated facing each other with their hands on their knees. Under the goddesses, the epistyle of the doorway is decorated with six panthers in relief.  On the lower part of the epistyle, the two goddesses appear again, this time standing.  https://heraklionmuseum.gr/en/exhibit/lintel-of-prinias-temple/    </vt:lpstr>
      <vt:lpstr>https://www.flickr.com/photos/dandiffendale/9456678798 </vt:lpstr>
      <vt:lpstr> https://commons.wikimedia.org/wiki/File:Daedalic_lintel_from_Prinias,_650-600_BC,_AMH,_NM_231,_145382.jpg  https://www3.ascsa.edu.gr/archives/afc/new_list-afc.php?IDfield=Site&amp;IDfind=Prinias  https://commons.wikimedia.org/wiki/File:Linteau_d%C3%A9dalique_heraklion_museum_NM231_Greece.jpg </vt:lpstr>
      <vt:lpstr>https://commons.wikimedia.org/wiki/File:Daedalic_Lintel_complete_Heraklion_museum_NM231_Greece.jpg </vt:lpstr>
      <vt:lpstr>https://www.flickr.com/photos/dandiffendale/9453901899 </vt:lpstr>
      <vt:lpstr>https://www.flickr.com/photos/dandiffendale/9456680238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Amalia Spiliakou</dc:creator>
  <cp:lastModifiedBy>Amalia Spiliakou</cp:lastModifiedBy>
  <cp:revision>1</cp:revision>
  <dcterms:created xsi:type="dcterms:W3CDTF">2026-02-04T07:25:11Z</dcterms:created>
  <dcterms:modified xsi:type="dcterms:W3CDTF">2026-04-15T21:35:55Z</dcterms:modified>
</cp:coreProperties>
</file>