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57" r:id="rId5"/>
    <p:sldId id="258" r:id="rId6"/>
    <p:sldId id="259" r:id="rId7"/>
    <p:sldId id="272" r:id="rId8"/>
    <p:sldId id="273" r:id="rId9"/>
    <p:sldId id="268" r:id="rId10"/>
    <p:sldId id="270" r:id="rId11"/>
    <p:sldId id="275" r:id="rId12"/>
    <p:sldId id="260" r:id="rId13"/>
    <p:sldId id="274" r:id="rId14"/>
    <p:sldId id="267" r:id="rId15"/>
    <p:sldId id="261" r:id="rId16"/>
    <p:sldId id="262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65853-C6F7-49A9-849B-BDDE7EC501C6}" v="191" dt="2026-05-02T09:34:51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a Spiliakou" userId="f4bd6b91a0b5818a" providerId="LiveId" clId="{A7A9D5DB-FA68-43A1-B042-EE3BD4885848}"/>
    <pc:docChg chg="undo redo custSel addSld delSld modSld sldOrd">
      <pc:chgData name="Amalia Spiliakou" userId="f4bd6b91a0b5818a" providerId="LiveId" clId="{A7A9D5DB-FA68-43A1-B042-EE3BD4885848}" dt="2026-05-02T09:35:05.353" v="891"/>
      <pc:docMkLst>
        <pc:docMk/>
      </pc:docMkLst>
      <pc:sldChg chg="modSp mod">
        <pc:chgData name="Amalia Spiliakou" userId="f4bd6b91a0b5818a" providerId="LiveId" clId="{A7A9D5DB-FA68-43A1-B042-EE3BD4885848}" dt="2026-05-02T08:24:37.158" v="59" actId="14100"/>
        <pc:sldMkLst>
          <pc:docMk/>
          <pc:sldMk cId="7202549" sldId="256"/>
        </pc:sldMkLst>
        <pc:spChg chg="mod">
          <ac:chgData name="Amalia Spiliakou" userId="f4bd6b91a0b5818a" providerId="LiveId" clId="{A7A9D5DB-FA68-43A1-B042-EE3BD4885848}" dt="2026-05-02T08:24:37.158" v="59" actId="14100"/>
          <ac:spMkLst>
            <pc:docMk/>
            <pc:sldMk cId="7202549" sldId="256"/>
            <ac:spMk id="4" creationId="{C256D578-2DA0-9D11-CC98-BF34ADD313A4}"/>
          </ac:spMkLst>
        </pc:spChg>
      </pc:sldChg>
      <pc:sldChg chg="addSp modSp new mod setBg">
        <pc:chgData name="Amalia Spiliakou" userId="f4bd6b91a0b5818a" providerId="LiveId" clId="{A7A9D5DB-FA68-43A1-B042-EE3BD4885848}" dt="2026-05-02T08:24:48.373" v="62" actId="20577"/>
        <pc:sldMkLst>
          <pc:docMk/>
          <pc:sldMk cId="1416547325" sldId="257"/>
        </pc:sldMkLst>
        <pc:spChg chg="mod">
          <ac:chgData name="Amalia Spiliakou" userId="f4bd6b91a0b5818a" providerId="LiveId" clId="{A7A9D5DB-FA68-43A1-B042-EE3BD4885848}" dt="2026-05-02T08:24:48.373" v="62" actId="20577"/>
          <ac:spMkLst>
            <pc:docMk/>
            <pc:sldMk cId="1416547325" sldId="257"/>
            <ac:spMk id="2" creationId="{2CBE2E09-CA93-6CA0-D3AC-DDF94DF542F5}"/>
          </ac:spMkLst>
        </pc:spChg>
        <pc:picChg chg="add mod">
          <ac:chgData name="Amalia Spiliakou" userId="f4bd6b91a0b5818a" providerId="LiveId" clId="{A7A9D5DB-FA68-43A1-B042-EE3BD4885848}" dt="2026-05-02T07:35:03.612" v="11" actId="1076"/>
          <ac:picMkLst>
            <pc:docMk/>
            <pc:sldMk cId="1416547325" sldId="257"/>
            <ac:picMk id="2050" creationId="{6A676CD0-A6DF-F903-3BEC-25D30ADC7516}"/>
          </ac:picMkLst>
        </pc:picChg>
      </pc:sldChg>
      <pc:sldChg chg="addSp modSp new mod ord setBg">
        <pc:chgData name="Amalia Spiliakou" userId="f4bd6b91a0b5818a" providerId="LiveId" clId="{A7A9D5DB-FA68-43A1-B042-EE3BD4885848}" dt="2026-05-02T09:11:26.068" v="494"/>
        <pc:sldMkLst>
          <pc:docMk/>
          <pc:sldMk cId="599964841" sldId="258"/>
        </pc:sldMkLst>
        <pc:spChg chg="mod">
          <ac:chgData name="Amalia Spiliakou" userId="f4bd6b91a0b5818a" providerId="LiveId" clId="{A7A9D5DB-FA68-43A1-B042-EE3BD4885848}" dt="2026-05-02T08:25:00.012" v="65" actId="20577"/>
          <ac:spMkLst>
            <pc:docMk/>
            <pc:sldMk cId="599964841" sldId="258"/>
            <ac:spMk id="2" creationId="{492E655C-27F1-EA90-EABF-FA4EFB6EBAEE}"/>
          </ac:spMkLst>
        </pc:spChg>
        <pc:picChg chg="add mod">
          <ac:chgData name="Amalia Spiliakou" userId="f4bd6b91a0b5818a" providerId="LiveId" clId="{A7A9D5DB-FA68-43A1-B042-EE3BD4885848}" dt="2026-05-02T08:25:07.183" v="67" actId="1076"/>
          <ac:picMkLst>
            <pc:docMk/>
            <pc:sldMk cId="599964841" sldId="258"/>
            <ac:picMk id="3074" creationId="{130070F7-7625-6DA1-6967-7E70CDFBD4C6}"/>
          </ac:picMkLst>
        </pc:picChg>
      </pc:sldChg>
      <pc:sldChg chg="addSp modSp new mod setBg">
        <pc:chgData name="Amalia Spiliakou" userId="f4bd6b91a0b5818a" providerId="LiveId" clId="{A7A9D5DB-FA68-43A1-B042-EE3BD4885848}" dt="2026-05-02T08:25:21.807" v="72" actId="20577"/>
        <pc:sldMkLst>
          <pc:docMk/>
          <pc:sldMk cId="2549496728" sldId="259"/>
        </pc:sldMkLst>
        <pc:spChg chg="mod">
          <ac:chgData name="Amalia Spiliakou" userId="f4bd6b91a0b5818a" providerId="LiveId" clId="{A7A9D5DB-FA68-43A1-B042-EE3BD4885848}" dt="2026-05-02T08:25:21.807" v="72" actId="20577"/>
          <ac:spMkLst>
            <pc:docMk/>
            <pc:sldMk cId="2549496728" sldId="259"/>
            <ac:spMk id="2" creationId="{BB977A9A-BBA2-4184-C288-F21A1CAFB6BD}"/>
          </ac:spMkLst>
        </pc:spChg>
        <pc:picChg chg="add mod">
          <ac:chgData name="Amalia Spiliakou" userId="f4bd6b91a0b5818a" providerId="LiveId" clId="{A7A9D5DB-FA68-43A1-B042-EE3BD4885848}" dt="2026-05-02T07:43:07.217" v="40" actId="14100"/>
          <ac:picMkLst>
            <pc:docMk/>
            <pc:sldMk cId="2549496728" sldId="259"/>
            <ac:picMk id="4098" creationId="{FD565C99-0E83-6048-C0FD-7A484A2B1D5F}"/>
          </ac:picMkLst>
        </pc:picChg>
      </pc:sldChg>
      <pc:sldChg chg="addSp delSp modSp new mod ord setBg">
        <pc:chgData name="Amalia Spiliakou" userId="f4bd6b91a0b5818a" providerId="LiveId" clId="{A7A9D5DB-FA68-43A1-B042-EE3BD4885848}" dt="2026-05-02T08:52:23.197" v="263"/>
        <pc:sldMkLst>
          <pc:docMk/>
          <pc:sldMk cId="3113686258" sldId="260"/>
        </pc:sldMkLst>
        <pc:spChg chg="mod">
          <ac:chgData name="Amalia Spiliakou" userId="f4bd6b91a0b5818a" providerId="LiveId" clId="{A7A9D5DB-FA68-43A1-B042-EE3BD4885848}" dt="2026-05-02T08:48:31.856" v="261" actId="14100"/>
          <ac:spMkLst>
            <pc:docMk/>
            <pc:sldMk cId="3113686258" sldId="260"/>
            <ac:spMk id="2" creationId="{2704D7F4-13D3-19AE-5E2C-03D34E3DC273}"/>
          </ac:spMkLst>
        </pc:spChg>
        <pc:picChg chg="add del mod">
          <ac:chgData name="Amalia Spiliakou" userId="f4bd6b91a0b5818a" providerId="LiveId" clId="{A7A9D5DB-FA68-43A1-B042-EE3BD4885848}" dt="2026-05-02T08:45:44.825" v="215" actId="478"/>
          <ac:picMkLst>
            <pc:docMk/>
            <pc:sldMk cId="3113686258" sldId="260"/>
            <ac:picMk id="9218" creationId="{1B936F11-4CF7-BA8B-F337-BA2CBCAC57BA}"/>
          </ac:picMkLst>
        </pc:picChg>
        <pc:picChg chg="add mod">
          <ac:chgData name="Amalia Spiliakou" userId="f4bd6b91a0b5818a" providerId="LiveId" clId="{A7A9D5DB-FA68-43A1-B042-EE3BD4885848}" dt="2026-05-02T08:46:05.531" v="217" actId="1076"/>
          <ac:picMkLst>
            <pc:docMk/>
            <pc:sldMk cId="3113686258" sldId="260"/>
            <ac:picMk id="9220" creationId="{DAC19102-6AC0-8A23-AC90-6B430FE20689}"/>
          </ac:picMkLst>
        </pc:picChg>
        <pc:picChg chg="add del">
          <ac:chgData name="Amalia Spiliakou" userId="f4bd6b91a0b5818a" providerId="LiveId" clId="{A7A9D5DB-FA68-43A1-B042-EE3BD4885848}" dt="2026-05-02T08:46:17.046" v="220" actId="478"/>
          <ac:picMkLst>
            <pc:docMk/>
            <pc:sldMk cId="3113686258" sldId="260"/>
            <ac:picMk id="9222" creationId="{9949ED1E-4BF8-7E39-0802-68093DCDDD06}"/>
          </ac:picMkLst>
        </pc:picChg>
      </pc:sldChg>
      <pc:sldChg chg="addSp modSp new mod setBg">
        <pc:chgData name="Amalia Spiliakou" userId="f4bd6b91a0b5818a" providerId="LiveId" clId="{A7A9D5DB-FA68-43A1-B042-EE3BD4885848}" dt="2026-05-02T08:57:30.353" v="282" actId="255"/>
        <pc:sldMkLst>
          <pc:docMk/>
          <pc:sldMk cId="4220004055" sldId="261"/>
        </pc:sldMkLst>
        <pc:spChg chg="mod">
          <ac:chgData name="Amalia Spiliakou" userId="f4bd6b91a0b5818a" providerId="LiveId" clId="{A7A9D5DB-FA68-43A1-B042-EE3BD4885848}" dt="2026-05-02T08:57:30.353" v="282" actId="255"/>
          <ac:spMkLst>
            <pc:docMk/>
            <pc:sldMk cId="4220004055" sldId="261"/>
            <ac:spMk id="2" creationId="{18EC04D8-A266-E489-1963-290B8FBB11E3}"/>
          </ac:spMkLst>
        </pc:spChg>
        <pc:picChg chg="add mod">
          <ac:chgData name="Amalia Spiliakou" userId="f4bd6b91a0b5818a" providerId="LiveId" clId="{A7A9D5DB-FA68-43A1-B042-EE3BD4885848}" dt="2026-05-02T08:52:38.091" v="267" actId="1076"/>
          <ac:picMkLst>
            <pc:docMk/>
            <pc:sldMk cId="4220004055" sldId="261"/>
            <ac:picMk id="10242" creationId="{8F3D0152-D28B-C89A-948C-0A878F988D20}"/>
          </ac:picMkLst>
        </pc:picChg>
      </pc:sldChg>
      <pc:sldChg chg="addSp modSp new mod setBg">
        <pc:chgData name="Amalia Spiliakou" userId="f4bd6b91a0b5818a" providerId="LiveId" clId="{A7A9D5DB-FA68-43A1-B042-EE3BD4885848}" dt="2026-05-02T09:10:23.368" v="492" actId="14100"/>
        <pc:sldMkLst>
          <pc:docMk/>
          <pc:sldMk cId="4173089297" sldId="262"/>
        </pc:sldMkLst>
        <pc:spChg chg="mod">
          <ac:chgData name="Amalia Spiliakou" userId="f4bd6b91a0b5818a" providerId="LiveId" clId="{A7A9D5DB-FA68-43A1-B042-EE3BD4885848}" dt="2026-05-02T09:10:23.368" v="492" actId="14100"/>
          <ac:spMkLst>
            <pc:docMk/>
            <pc:sldMk cId="4173089297" sldId="262"/>
            <ac:spMk id="2" creationId="{6C7381BF-C597-CBD5-E1BA-66373C4B4F19}"/>
          </ac:spMkLst>
        </pc:spChg>
        <pc:picChg chg="add mod">
          <ac:chgData name="Amalia Spiliakou" userId="f4bd6b91a0b5818a" providerId="LiveId" clId="{A7A9D5DB-FA68-43A1-B042-EE3BD4885848}" dt="2026-05-02T09:10:10.363" v="486" actId="1076"/>
          <ac:picMkLst>
            <pc:docMk/>
            <pc:sldMk cId="4173089297" sldId="262"/>
            <ac:picMk id="12290" creationId="{698A37B6-5B50-FD75-B79A-B68571266DE7}"/>
          </ac:picMkLst>
        </pc:picChg>
      </pc:sldChg>
      <pc:sldChg chg="new del">
        <pc:chgData name="Amalia Spiliakou" userId="f4bd6b91a0b5818a" providerId="LiveId" clId="{A7A9D5DB-FA68-43A1-B042-EE3BD4885848}" dt="2026-05-02T09:31:59.769" v="867" actId="47"/>
        <pc:sldMkLst>
          <pc:docMk/>
          <pc:sldMk cId="4019056660" sldId="263"/>
        </pc:sldMkLst>
      </pc:sldChg>
      <pc:sldChg chg="new del">
        <pc:chgData name="Amalia Spiliakou" userId="f4bd6b91a0b5818a" providerId="LiveId" clId="{A7A9D5DB-FA68-43A1-B042-EE3BD4885848}" dt="2026-05-02T09:32:00.743" v="868" actId="47"/>
        <pc:sldMkLst>
          <pc:docMk/>
          <pc:sldMk cId="3845247610" sldId="264"/>
        </pc:sldMkLst>
      </pc:sldChg>
      <pc:sldChg chg="new del">
        <pc:chgData name="Amalia Spiliakou" userId="f4bd6b91a0b5818a" providerId="LiveId" clId="{A7A9D5DB-FA68-43A1-B042-EE3BD4885848}" dt="2026-05-02T09:32:01.726" v="869" actId="47"/>
        <pc:sldMkLst>
          <pc:docMk/>
          <pc:sldMk cId="1242387205" sldId="265"/>
        </pc:sldMkLst>
      </pc:sldChg>
      <pc:sldChg chg="new del">
        <pc:chgData name="Amalia Spiliakou" userId="f4bd6b91a0b5818a" providerId="LiveId" clId="{A7A9D5DB-FA68-43A1-B042-EE3BD4885848}" dt="2026-05-02T09:32:02.778" v="870" actId="47"/>
        <pc:sldMkLst>
          <pc:docMk/>
          <pc:sldMk cId="1538802935" sldId="266"/>
        </pc:sldMkLst>
      </pc:sldChg>
      <pc:sldChg chg="addSp modSp add mod setBg">
        <pc:chgData name="Amalia Spiliakou" userId="f4bd6b91a0b5818a" providerId="LiveId" clId="{A7A9D5DB-FA68-43A1-B042-EE3BD4885848}" dt="2026-05-02T08:30:07.618" v="124" actId="255"/>
        <pc:sldMkLst>
          <pc:docMk/>
          <pc:sldMk cId="525886398" sldId="267"/>
        </pc:sldMkLst>
        <pc:spChg chg="mod">
          <ac:chgData name="Amalia Spiliakou" userId="f4bd6b91a0b5818a" providerId="LiveId" clId="{A7A9D5DB-FA68-43A1-B042-EE3BD4885848}" dt="2026-05-02T08:30:07.618" v="124" actId="255"/>
          <ac:spMkLst>
            <pc:docMk/>
            <pc:sldMk cId="525886398" sldId="267"/>
            <ac:spMk id="2" creationId="{4EB29A82-FEBC-7B4B-17F4-E1B50215E6E9}"/>
          </ac:spMkLst>
        </pc:spChg>
        <pc:picChg chg="add mod">
          <ac:chgData name="Amalia Spiliakou" userId="f4bd6b91a0b5818a" providerId="LiveId" clId="{A7A9D5DB-FA68-43A1-B042-EE3BD4885848}" dt="2026-05-02T08:28:44.079" v="102" actId="1076"/>
          <ac:picMkLst>
            <pc:docMk/>
            <pc:sldMk cId="525886398" sldId="267"/>
            <ac:picMk id="6146" creationId="{A893B5AF-6F9D-F978-4F7F-D56A0AEBBB33}"/>
          </ac:picMkLst>
        </pc:picChg>
      </pc:sldChg>
      <pc:sldChg chg="addSp modSp add mod ord setBg">
        <pc:chgData name="Amalia Spiliakou" userId="f4bd6b91a0b5818a" providerId="LiveId" clId="{A7A9D5DB-FA68-43A1-B042-EE3BD4885848}" dt="2026-05-02T08:41:41.241" v="209"/>
        <pc:sldMkLst>
          <pc:docMk/>
          <pc:sldMk cId="1923506168" sldId="268"/>
        </pc:sldMkLst>
        <pc:spChg chg="mod">
          <ac:chgData name="Amalia Spiliakou" userId="f4bd6b91a0b5818a" providerId="LiveId" clId="{A7A9D5DB-FA68-43A1-B042-EE3BD4885848}" dt="2026-05-02T08:27:36.827" v="96" actId="14100"/>
          <ac:spMkLst>
            <pc:docMk/>
            <pc:sldMk cId="1923506168" sldId="268"/>
            <ac:spMk id="2" creationId="{8AB80590-DF66-66C2-4D63-5340886A5ACF}"/>
          </ac:spMkLst>
        </pc:spChg>
        <pc:picChg chg="add mod">
          <ac:chgData name="Amalia Spiliakou" userId="f4bd6b91a0b5818a" providerId="LiveId" clId="{A7A9D5DB-FA68-43A1-B042-EE3BD4885848}" dt="2026-05-02T07:46:46.082" v="52" actId="1076"/>
          <ac:picMkLst>
            <pc:docMk/>
            <pc:sldMk cId="1923506168" sldId="268"/>
            <ac:picMk id="5122" creationId="{2028587E-5EA1-94C9-C351-6BBFC3CEE650}"/>
          </ac:picMkLst>
        </pc:picChg>
      </pc:sldChg>
      <pc:sldChg chg="addSp modSp new mod ord setBg">
        <pc:chgData name="Amalia Spiliakou" userId="f4bd6b91a0b5818a" providerId="LiveId" clId="{A7A9D5DB-FA68-43A1-B042-EE3BD4885848}" dt="2026-05-02T09:11:40.978" v="496"/>
        <pc:sldMkLst>
          <pc:docMk/>
          <pc:sldMk cId="3903132865" sldId="269"/>
        </pc:sldMkLst>
        <pc:spChg chg="mod">
          <ac:chgData name="Amalia Spiliakou" userId="f4bd6b91a0b5818a" providerId="LiveId" clId="{A7A9D5DB-FA68-43A1-B042-EE3BD4885848}" dt="2026-05-02T08:34:50.402" v="141" actId="20577"/>
          <ac:spMkLst>
            <pc:docMk/>
            <pc:sldMk cId="3903132865" sldId="269"/>
            <ac:spMk id="2" creationId="{9E8D1E4D-79E7-6A61-9E4C-C313A1E0CC29}"/>
          </ac:spMkLst>
        </pc:spChg>
        <pc:picChg chg="add mod">
          <ac:chgData name="Amalia Spiliakou" userId="f4bd6b91a0b5818a" providerId="LiveId" clId="{A7A9D5DB-FA68-43A1-B042-EE3BD4885848}" dt="2026-05-02T08:31:58.996" v="128" actId="14100"/>
          <ac:picMkLst>
            <pc:docMk/>
            <pc:sldMk cId="3903132865" sldId="269"/>
            <ac:picMk id="7170" creationId="{8C1D8147-E479-E497-BCA5-7D4CF844A66A}"/>
          </ac:picMkLst>
        </pc:picChg>
      </pc:sldChg>
      <pc:sldChg chg="addSp modSp new mod setBg">
        <pc:chgData name="Amalia Spiliakou" userId="f4bd6b91a0b5818a" providerId="LiveId" clId="{A7A9D5DB-FA68-43A1-B042-EE3BD4885848}" dt="2026-05-02T08:41:06.525" v="207" actId="1076"/>
        <pc:sldMkLst>
          <pc:docMk/>
          <pc:sldMk cId="3957517059" sldId="270"/>
        </pc:sldMkLst>
        <pc:spChg chg="mod">
          <ac:chgData name="Amalia Spiliakou" userId="f4bd6b91a0b5818a" providerId="LiveId" clId="{A7A9D5DB-FA68-43A1-B042-EE3BD4885848}" dt="2026-05-02T08:40:55.152" v="205" actId="14100"/>
          <ac:spMkLst>
            <pc:docMk/>
            <pc:sldMk cId="3957517059" sldId="270"/>
            <ac:spMk id="2" creationId="{D1F43E52-FA66-B445-0B06-D44F211C29BD}"/>
          </ac:spMkLst>
        </pc:spChg>
        <pc:picChg chg="add mod">
          <ac:chgData name="Amalia Spiliakou" userId="f4bd6b91a0b5818a" providerId="LiveId" clId="{A7A9D5DB-FA68-43A1-B042-EE3BD4885848}" dt="2026-05-02T08:41:06.525" v="207" actId="1076"/>
          <ac:picMkLst>
            <pc:docMk/>
            <pc:sldMk cId="3957517059" sldId="270"/>
            <ac:picMk id="8194" creationId="{F9F093F8-E9B6-8D29-D2BE-45C649EE3E96}"/>
          </ac:picMkLst>
        </pc:picChg>
      </pc:sldChg>
      <pc:sldChg chg="addSp modSp new mod setBg">
        <pc:chgData name="Amalia Spiliakou" userId="f4bd6b91a0b5818a" providerId="LiveId" clId="{A7A9D5DB-FA68-43A1-B042-EE3BD4885848}" dt="2026-05-02T09:05:42.315" v="371" actId="14100"/>
        <pc:sldMkLst>
          <pc:docMk/>
          <pc:sldMk cId="2700242860" sldId="271"/>
        </pc:sldMkLst>
        <pc:spChg chg="mod">
          <ac:chgData name="Amalia Spiliakou" userId="f4bd6b91a0b5818a" providerId="LiveId" clId="{A7A9D5DB-FA68-43A1-B042-EE3BD4885848}" dt="2026-05-02T09:05:42.315" v="371" actId="14100"/>
          <ac:spMkLst>
            <pc:docMk/>
            <pc:sldMk cId="2700242860" sldId="271"/>
            <ac:spMk id="2" creationId="{B208FBF0-FC5B-FD6B-D9B0-84267D55930F}"/>
          </ac:spMkLst>
        </pc:spChg>
        <pc:picChg chg="add mod">
          <ac:chgData name="Amalia Spiliakou" userId="f4bd6b91a0b5818a" providerId="LiveId" clId="{A7A9D5DB-FA68-43A1-B042-EE3BD4885848}" dt="2026-05-02T09:02:08.816" v="287" actId="1076"/>
          <ac:picMkLst>
            <pc:docMk/>
            <pc:sldMk cId="2700242860" sldId="271"/>
            <ac:picMk id="11266" creationId="{18ABBE28-B26F-2E9A-03CB-2BF3E0FD1A4F}"/>
          </ac:picMkLst>
        </pc:picChg>
      </pc:sldChg>
      <pc:sldChg chg="addSp delSp modSp new mod setBg">
        <pc:chgData name="Amalia Spiliakou" userId="f4bd6b91a0b5818a" providerId="LiveId" clId="{A7A9D5DB-FA68-43A1-B042-EE3BD4885848}" dt="2026-05-02T09:15:19.315" v="628" actId="20577"/>
        <pc:sldMkLst>
          <pc:docMk/>
          <pc:sldMk cId="571813967" sldId="272"/>
        </pc:sldMkLst>
        <pc:spChg chg="add del mod">
          <ac:chgData name="Amalia Spiliakou" userId="f4bd6b91a0b5818a" providerId="LiveId" clId="{A7A9D5DB-FA68-43A1-B042-EE3BD4885848}" dt="2026-05-02T09:15:19.315" v="628" actId="20577"/>
          <ac:spMkLst>
            <pc:docMk/>
            <pc:sldMk cId="571813967" sldId="272"/>
            <ac:spMk id="2" creationId="{6822D067-63AB-79A8-4D89-7C9C81EB7A20}"/>
          </ac:spMkLst>
        </pc:spChg>
        <pc:spChg chg="add del mod">
          <ac:chgData name="Amalia Spiliakou" userId="f4bd6b91a0b5818a" providerId="LiveId" clId="{A7A9D5DB-FA68-43A1-B042-EE3BD4885848}" dt="2026-05-02T09:13:33.873" v="576" actId="478"/>
          <ac:spMkLst>
            <pc:docMk/>
            <pc:sldMk cId="571813967" sldId="272"/>
            <ac:spMk id="4" creationId="{8522B569-8EDF-D43F-5487-1D667AC84AF3}"/>
          </ac:spMkLst>
        </pc:spChg>
        <pc:picChg chg="add mod">
          <ac:chgData name="Amalia Spiliakou" userId="f4bd6b91a0b5818a" providerId="LiveId" clId="{A7A9D5DB-FA68-43A1-B042-EE3BD4885848}" dt="2026-05-02T09:14:48.291" v="621" actId="1076"/>
          <ac:picMkLst>
            <pc:docMk/>
            <pc:sldMk cId="571813967" sldId="272"/>
            <ac:picMk id="13314" creationId="{038E134D-68EB-D459-3EE3-1212EBA53E26}"/>
          </ac:picMkLst>
        </pc:picChg>
      </pc:sldChg>
      <pc:sldChg chg="addSp modSp new mod setBg">
        <pc:chgData name="Amalia Spiliakou" userId="f4bd6b91a0b5818a" providerId="LiveId" clId="{A7A9D5DB-FA68-43A1-B042-EE3BD4885848}" dt="2026-05-02T09:23:49.453" v="708"/>
        <pc:sldMkLst>
          <pc:docMk/>
          <pc:sldMk cId="2728524291" sldId="273"/>
        </pc:sldMkLst>
        <pc:spChg chg="mod">
          <ac:chgData name="Amalia Spiliakou" userId="f4bd6b91a0b5818a" providerId="LiveId" clId="{A7A9D5DB-FA68-43A1-B042-EE3BD4885848}" dt="2026-05-02T09:23:44.305" v="707" actId="207"/>
          <ac:spMkLst>
            <pc:docMk/>
            <pc:sldMk cId="2728524291" sldId="273"/>
            <ac:spMk id="2" creationId="{ACD0A84F-82B9-CE33-63CD-8A4E2AD96D33}"/>
          </ac:spMkLst>
        </pc:spChg>
        <pc:picChg chg="add mod">
          <ac:chgData name="Amalia Spiliakou" userId="f4bd6b91a0b5818a" providerId="LiveId" clId="{A7A9D5DB-FA68-43A1-B042-EE3BD4885848}" dt="2026-05-02T09:18:59.306" v="633" actId="1076"/>
          <ac:picMkLst>
            <pc:docMk/>
            <pc:sldMk cId="2728524291" sldId="273"/>
            <ac:picMk id="14338" creationId="{A8AA5D7A-814F-BA8C-5861-9B91B389F141}"/>
          </ac:picMkLst>
        </pc:picChg>
      </pc:sldChg>
      <pc:sldChg chg="addSp delSp modSp new mod setBg">
        <pc:chgData name="Amalia Spiliakou" userId="f4bd6b91a0b5818a" providerId="LiveId" clId="{A7A9D5DB-FA68-43A1-B042-EE3BD4885848}" dt="2026-05-02T09:31:45.540" v="866" actId="14100"/>
        <pc:sldMkLst>
          <pc:docMk/>
          <pc:sldMk cId="671171085" sldId="274"/>
        </pc:sldMkLst>
        <pc:spChg chg="mod">
          <ac:chgData name="Amalia Spiliakou" userId="f4bd6b91a0b5818a" providerId="LiveId" clId="{A7A9D5DB-FA68-43A1-B042-EE3BD4885848}" dt="2026-05-02T09:31:45.540" v="866" actId="14100"/>
          <ac:spMkLst>
            <pc:docMk/>
            <pc:sldMk cId="671171085" sldId="274"/>
            <ac:spMk id="2" creationId="{B0160702-ECA6-DF57-DE95-BA2394C39F9D}"/>
          </ac:spMkLst>
        </pc:spChg>
        <pc:picChg chg="add del mod">
          <ac:chgData name="Amalia Spiliakou" userId="f4bd6b91a0b5818a" providerId="LiveId" clId="{A7A9D5DB-FA68-43A1-B042-EE3BD4885848}" dt="2026-05-02T09:28:00.528" v="781" actId="478"/>
          <ac:picMkLst>
            <pc:docMk/>
            <pc:sldMk cId="671171085" sldId="274"/>
            <ac:picMk id="15362" creationId="{FA6C7C76-6492-FAAC-A75A-0EAE34B34788}"/>
          </ac:picMkLst>
        </pc:picChg>
        <pc:picChg chg="add del mod">
          <ac:chgData name="Amalia Spiliakou" userId="f4bd6b91a0b5818a" providerId="LiveId" clId="{A7A9D5DB-FA68-43A1-B042-EE3BD4885848}" dt="2026-05-02T09:30:53.383" v="856" actId="478"/>
          <ac:picMkLst>
            <pc:docMk/>
            <pc:sldMk cId="671171085" sldId="274"/>
            <ac:picMk id="15364" creationId="{B13FD668-F7E4-E449-81EC-82E7C96823C3}"/>
          </ac:picMkLst>
        </pc:picChg>
        <pc:picChg chg="add mod">
          <ac:chgData name="Amalia Spiliakou" userId="f4bd6b91a0b5818a" providerId="LiveId" clId="{A7A9D5DB-FA68-43A1-B042-EE3BD4885848}" dt="2026-05-02T09:31:06.047" v="860" actId="1076"/>
          <ac:picMkLst>
            <pc:docMk/>
            <pc:sldMk cId="671171085" sldId="274"/>
            <ac:picMk id="15366" creationId="{1C3F806D-2864-9FCC-57EA-25462D669608}"/>
          </ac:picMkLst>
        </pc:picChg>
      </pc:sldChg>
      <pc:sldChg chg="addSp modSp new mod ord setBg">
        <pc:chgData name="Amalia Spiliakou" userId="f4bd6b91a0b5818a" providerId="LiveId" clId="{A7A9D5DB-FA68-43A1-B042-EE3BD4885848}" dt="2026-05-02T09:35:05.353" v="891"/>
        <pc:sldMkLst>
          <pc:docMk/>
          <pc:sldMk cId="2044357480" sldId="275"/>
        </pc:sldMkLst>
        <pc:spChg chg="mod">
          <ac:chgData name="Amalia Spiliakou" userId="f4bd6b91a0b5818a" providerId="LiveId" clId="{A7A9D5DB-FA68-43A1-B042-EE3BD4885848}" dt="2026-05-02T09:34:46.026" v="888" actId="255"/>
          <ac:spMkLst>
            <pc:docMk/>
            <pc:sldMk cId="2044357480" sldId="275"/>
            <ac:spMk id="2" creationId="{46F21AD8-E9BB-8D0A-4C48-B18E66E4F736}"/>
          </ac:spMkLst>
        </pc:spChg>
        <pc:picChg chg="add mod">
          <ac:chgData name="Amalia Spiliakou" userId="f4bd6b91a0b5818a" providerId="LiveId" clId="{A7A9D5DB-FA68-43A1-B042-EE3BD4885848}" dt="2026-05-02T09:34:22.039" v="883" actId="1076"/>
          <ac:picMkLst>
            <pc:docMk/>
            <pc:sldMk cId="2044357480" sldId="275"/>
            <ac:picMk id="4" creationId="{EBD8E714-0650-66C7-B07D-DFDAB6513C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42FD3-F33D-F2D6-52F9-BFE90EBFC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52FAF-B558-34D0-AFD7-60E54DA64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85DD3-E6A8-A3F4-8188-826B7A3D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89ADA-0E6F-1D10-44D7-8832960C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555F0-11DA-04AA-0876-0B80D19B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90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903D-974E-A977-2981-2D8D3E42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E435F-59E5-6FE6-253F-405B9B56F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B5A9F-67DE-98E6-6FEB-C4E9B5DE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263DA-145A-B171-7D5D-5E39EDE1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61BC3-6B38-D87D-C3F1-32EC207C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517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AA488C-0081-DF56-F39B-3704C93AC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EB944-5647-F31C-987D-5DB133B95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2E06-084B-0FDD-10F9-189C5554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B8FBE-E2E8-9C19-B5C2-FE5352C3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2D13-B3FE-5A35-DC2C-4DA272F2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92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E6FED-BD42-AECA-CA96-0142FF10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8EEC-4A47-15CF-38A7-2B89BE867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C6643-40DB-AB24-5CE4-4444FF447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31C18-BF70-35E3-1B25-87694EF5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0C37A-02DA-F5D1-E6DD-9AFE54A4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951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434E-6EA0-B735-75D3-1E474E4DB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F24F0-8619-D4E4-D688-3C7CAB0F0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BE223-7835-DF2B-9050-9B48C08B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6D36-275B-6D23-EDBB-26AB5188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724B4-9B18-03A8-B9BF-0971C4D0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00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B7974-D6F6-11AD-6426-828041F4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1251-579C-2409-DC2F-B8D34F876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5B2A3-63BA-6603-76EA-19E158B3F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5F52F-8832-DBDD-FC89-0A67C867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8F05C-54A5-CA50-B8A7-4F7D2C09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7EE4C-D6E0-7B6D-ECFA-47316E69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9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DB02-4EE3-CF8A-94C3-60F13BA2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7C9BE-6A26-E2B4-4282-28E5BF04D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34A3E-D219-F077-3CE4-98FFEC557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9D51E-8788-9891-C19E-0DBDD9E09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BDCBB8-8E86-D9B7-F277-A92C7F6F0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29AA2-251F-B7D4-B8A6-F410158C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7195EB-3DC8-32A5-6746-336F56B1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0F064-F6EA-C192-7E0E-AB67E68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0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3386-45ED-CB7D-C187-2EF4C407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50C8A-B675-E630-FA7B-5A286D26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A9963-8F0A-F4F5-561C-A97562C7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F4008-6349-BE4F-37E5-A27E6711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81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43438-A37D-F77F-6B6D-2B37EA52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7F2B7-2830-DDC6-2AF3-26CEA293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8B0E-EB73-6FFC-0BA9-DA6ABC94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0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DBFB-9E99-A47E-C799-CA548E3B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274E-880E-D5BC-C915-D97546940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E8743-9774-97C1-847D-AFA12DD2B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0932B-7C80-B654-BDE6-2EFF7E60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87A62-CE70-266B-FD4F-2C056E5A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4C035-EC88-75FB-58FE-9DE6E40D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40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14BF-0B5F-D15F-9DC5-70E8BE4A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88978-7737-378E-E881-CF4D318E7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8DBDD-CD6B-B68D-BDFA-ECE26CC92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7D65D-2CE8-D6C2-E768-0B07E79F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FC2DA-390C-535C-8580-645AB913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3E17B-C335-4275-D22B-A24AAA9C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1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1D602-F383-8A5C-7CF4-318EE437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308A2-36B0-F24B-5BB4-76F889F7C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18C5F-B58E-E95E-E8BC-C7E7F2D8D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656FC9-187F-449C-9246-0ABF77A66646}" type="datetimeFigureOut">
              <a:rPr lang="el-GR" smtClean="0"/>
              <a:t>2/5/2026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CC585-C7AF-756F-1890-2F555D081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CBF5E-ECA4-7DEA-5017-DBB743DA3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E165CA-4947-4841-A464-23F84719CE1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9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ane_Morri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llections.manchesterartgallery.org/collections/narrative/5a2bb3b4-940c-396b-b21d-eb7b258738e4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ropbox.com/sh/uf2hslku4m1ekmv/AADeYM9gsbAVhyxdpXIGQcA5a?dl=0&amp;preview=1+CAPTIONS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harvardartmuseums.org/collections/object/230158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ommons.wikimedia.org/wiki/File:Dante_Gabriel_Rossetti_-_Beatrice_(1879)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ollections.vam.ac.uk/item/O14962/the-day-dream-oil-painting-rossetti-dante-gabriel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en.wikipedia.org/wiki/Delaware_Art_Museum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artuk.org/discover/artworks/la-donna-della-finestra-33650/search/actor:rossetti-dante-gabriel-18281882/page/5/view_as/grid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rtuk.org/discover/artworks/jane-morris-nee-burden-18391914-266476/search/actor:rossetti-dante-gabriel-18281882/page/4/view_as/grid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n.wikipedia.org/wiki/File:Jane-morris-blue-silk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Jane_Morris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n.wikipedia.org/wiki/Jane_Morri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Jane_Morri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artuk.org/discover/artworks/la-donna-della-fiamma-243949/search/actor:rossetti-dante-gabriel-18281882/page/5/view_as/grid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ommons.wikimedia.org/wiki/File:Dante_Gabriel_Rossetti_-_Pandora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n.wikipedia.org/wiki/Jane_Morri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EEA0740A-15AE-53F0-4DB9-630F702F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578"/>
            <a:ext cx="4976132" cy="663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56D578-2DA0-9D11-CC98-BF34ADD3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332" y="947057"/>
            <a:ext cx="5539468" cy="579936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Dante Gabriel Rossetti 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and 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Jane Morris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Jane Morris (née Jane Burden; 1839–1914), photographed by John Robert Parsons, 7 June 1865, posed by Dante Gabriel Rossetti, printed by Emery Walker Ltd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3"/>
              </a:rPr>
              <a:t>https://en.wikipedia.org/wiki/Jane_Morris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1400" dirty="0">
              <a:solidFill>
                <a:schemeClr val="bg1">
                  <a:lumMod val="9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3E52-FA66-B445-0B06-D44F211C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171"/>
            <a:ext cx="6019800" cy="592182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Astarte Syriaca,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1877, oil on canvas, 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185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x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109 cm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Manchester Art Gallery, UK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https://collections.manchesterartgallery.org/collections/narrative/5a2bb3b4-940c-396b-b21d-eb7b258738e4/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9F093F8-E9B6-8D29-D2BE-45C649EE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86" y="103414"/>
            <a:ext cx="6229314" cy="66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1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1AD8-E9BB-8D0A-4C48-B18E66E4F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2229"/>
            <a:ext cx="5464629" cy="535577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The Day Dream,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1872-8, Pastel and black chalk on tinted paper, 104.8 × 76.8 cm, Ashmolean Museum, Oxford, UK </a:t>
            </a:r>
            <a:r>
              <a:rPr lang="en-US" sz="1400" u="sng" dirty="0">
                <a:latin typeface="Harrington" panose="04040505050A02020702" pitchFamily="82" charset="0"/>
                <a:hlinkClick r:id="rId2"/>
              </a:rPr>
              <a:t>https://www.dropbox.com/sh/uf2hslku4m1ekmv/AADeYM9gsbAVhyxdpXIGQcA5a?dl=0&amp;preview=1+CAPTIONS.pdf</a:t>
            </a:r>
            <a:r>
              <a:rPr lang="en-US" sz="1400" dirty="0">
                <a:latin typeface="Harrington" panose="04040505050A02020702" pitchFamily="82" charset="0"/>
              </a:rPr>
              <a:t> </a:t>
            </a:r>
            <a:br>
              <a:rPr lang="el-GR" dirty="0"/>
            </a:b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8E714-0650-66C7-B07D-DFDAB6513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82" y="0"/>
            <a:ext cx="4954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5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D7F4-13D3-19AE-5E2C-03D34E3D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6257"/>
            <a:ext cx="5257800" cy="469174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La Donna della Finestra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1879, oil on canvas, 100.7x74 cm, Fogg Museum of Art, Harvard University, Cambridge,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https://harvardartmuseums.org/collections/object/230158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AC19102-6AC0-8A23-AC90-6B430FE20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5" y="0"/>
            <a:ext cx="5056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86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0702-ECA6-DF57-DE95-BA2394C3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9" y="1197429"/>
            <a:ext cx="4822370" cy="555715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Beatrice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1879, oil on canvas, 34.30x28.00 cm, Private Collection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https://commons.wikimedia.org/wiki/File:Dante_Gabriel_Rossetti_-_Beatrice_(1879).jpg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366" name="Picture 6" descr="image of artwork listed in title parameter on this page">
            <a:extLst>
              <a:ext uri="{FF2B5EF4-FFF2-40B4-BE49-F238E27FC236}">
                <a16:creationId xmlns:a16="http://schemas.microsoft.com/office/drawing/2014/main" id="{1C3F806D-2864-9FCC-57EA-25462D669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03414"/>
            <a:ext cx="5521088" cy="66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7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7B145B-2680-860D-2C1B-EEE48FAAE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9A82-FEBC-7B4B-17F4-E1B50215E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0457"/>
            <a:ext cx="6585857" cy="5285952"/>
          </a:xfrm>
        </p:spPr>
        <p:txBody>
          <a:bodyPr>
            <a:noAutofit/>
          </a:bodyPr>
          <a:lstStyle/>
          <a:p>
            <a:pPr algn="ctr"/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The Daydream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1880, Oil on Canvas, 158.7x92.7 cm, Victoria and Albert Museum, London, UK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https://collections.vam.ac.uk/item/O14962/the-day-dream-oil-painting-rossetti-dante-gabriel/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893B5AF-6F9D-F978-4F7F-D56A0AEB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3" y="91590"/>
            <a:ext cx="3842657" cy="66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88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04D8-A266-E489-1963-290B8FBB1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4114"/>
            <a:ext cx="5206567" cy="496388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Water Willow,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1871, oil on canvas mounted on panel, 33x26.6 cm, Delaware Art Museum,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https://en.wikipedia.org/wiki/Delaware_Art_Museum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42" name="Picture 2" descr="undefined">
            <a:extLst>
              <a:ext uri="{FF2B5EF4-FFF2-40B4-BE49-F238E27FC236}">
                <a16:creationId xmlns:a16="http://schemas.microsoft.com/office/drawing/2014/main" id="{8F3D0152-D28B-C89A-948C-0A878F98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33" y="125185"/>
            <a:ext cx="5206567" cy="66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004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81BF-C597-CBD5-E1BA-66373C4B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8943"/>
            <a:ext cx="4441371" cy="540475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La donna della finestra (unfinished)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1881, oil on canvas over pencil,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97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x</a:t>
            </a:r>
            <a:r>
              <a:rPr lang="pl-PL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87 cm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Birmingham Museums Trust, UK</a:t>
            </a:r>
            <a:br>
              <a:rPr lang="it-IT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https://artuk.org/discover/artworks/la-donna-della-finestra-33650/search/actor:rossetti-dante-gabriel-18281882/page/5/view_as/grid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2290" name="Picture 2" descr="La donna della finestra">
            <a:extLst>
              <a:ext uri="{FF2B5EF4-FFF2-40B4-BE49-F238E27FC236}">
                <a16:creationId xmlns:a16="http://schemas.microsoft.com/office/drawing/2014/main" id="{698A37B6-5B50-FD75-B79A-B6857126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824" y="114300"/>
            <a:ext cx="5944976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8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FBF0-FC5B-FD6B-D9B0-84267D55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4" y="1349829"/>
            <a:ext cx="5040086" cy="539387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Portrait of Jane Morris, née Burden (1839–1914),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1860, graphite on paper, 21.9x17.8 cm, The Fitzwilliam Museum, University of Cambridge, UK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https://artuk.org/discover/artworks/jane-morris-nee-burden-18391914-266476/search/actor:rossetti-dante-gabriel-18281882/page/4/view_as/grid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266" name="Picture 2" descr="Jane Morris, née Burden (1839–1914)">
            <a:extLst>
              <a:ext uri="{FF2B5EF4-FFF2-40B4-BE49-F238E27FC236}">
                <a16:creationId xmlns:a16="http://schemas.microsoft.com/office/drawing/2014/main" id="{18ABBE28-B26F-2E9A-03CB-2BF3E0FD1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"/>
            <a:ext cx="535876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D1E4D-79E7-6A61-9E4C-C313A1E0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342" y="2264229"/>
            <a:ext cx="4909457" cy="459377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Jane Morris (The Blue Silk Dress),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1868, oil on canvas, 101.5x90.2 cm, Society of Antiquaries of London, UK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https://en.wikipedia.org/wiki/File:Jane-morris-blue-silk.jpg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C1D8147-E479-E497-BCA5-7D4CF844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0899"/>
            <a:ext cx="5529943" cy="666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3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2E09-CA93-6CA0-D3AC-DDF94DF5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7143"/>
            <a:ext cx="2601686" cy="468085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La Pia de' Tolomei,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between 1868 and 1880, oil on canvas, 104.7x120.6 cm, Spencer Museum of Art, Kansas, USA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https://en.wikipedia.org/wiki/Jane_Morris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50" name="Picture 2" descr="Dante Gabriel Rossetti: Pia de' Tolomei, c. 1868">
            <a:extLst>
              <a:ext uri="{FF2B5EF4-FFF2-40B4-BE49-F238E27FC236}">
                <a16:creationId xmlns:a16="http://schemas.microsoft.com/office/drawing/2014/main" id="{6A676CD0-A6DF-F903-3BEC-25D30ADC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77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4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655C-27F1-EA90-EABF-FA4EFB6E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The M's at Ems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, 21 July 1869, pen and brown ink on paper, 11.3x17.9 cm, British Museum, London, UK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https://en.wikipedia.org/wiki/Jane_Morris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l-GR" dirty="0"/>
            </a:br>
            <a:endParaRPr lang="el-GR" dirty="0"/>
          </a:p>
        </p:txBody>
      </p:sp>
      <p:pic>
        <p:nvPicPr>
          <p:cNvPr id="3074" name="Picture 2" descr="William Morris reading to Jane Morris while she takes the waters at Bad Ems, by Dante Gabriel Rossetti (1869)">
            <a:extLst>
              <a:ext uri="{FF2B5EF4-FFF2-40B4-BE49-F238E27FC236}">
                <a16:creationId xmlns:a16="http://schemas.microsoft.com/office/drawing/2014/main" id="{130070F7-7625-6DA1-6967-7E70CDFB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192" y="1291682"/>
            <a:ext cx="8331615" cy="539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6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7A9A-BBA2-4184-C288-F21A1CAF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028" y="990600"/>
            <a:ext cx="4974772" cy="5867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Mariana,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1870, oil on canvas, 109.8x90.5 cm, Aberdeen Art Gallery, Scotland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https://en.wikipedia.org/wiki/Jane_Morris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 descr="Morris as Mariana from Measure for Measure, by Dante Gabriel Rossetti (1870), Aberdeen Art Gallery">
            <a:extLst>
              <a:ext uri="{FF2B5EF4-FFF2-40B4-BE49-F238E27FC236}">
                <a16:creationId xmlns:a16="http://schemas.microsoft.com/office/drawing/2014/main" id="{FD565C99-0E83-6048-C0FD-7A484A2B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7766"/>
            <a:ext cx="5540829" cy="666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9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D067-63AB-79A8-4D89-7C9C81EB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4886"/>
            <a:ext cx="5464629" cy="518704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La Donna della Fiamma, 1870-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1871,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pastel &amp; pencil on paper, 101.8x76.1 cm, </a:t>
            </a:r>
            <a:r>
              <a:rPr lang="it-IT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Manchester Art Gallery, UK</a:t>
            </a:r>
            <a:br>
              <a:rPr lang="it-IT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https://artuk.org/discover/artworks/la-donna-della-fiamma-243949/search/actor:rossetti-dante-gabriel-18281882/page/5/view_as/grid</a:t>
            </a:r>
            <a:r>
              <a:rPr lang="it-IT" sz="1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314" name="Picture 2" descr="La Donna della Fiamma">
            <a:extLst>
              <a:ext uri="{FF2B5EF4-FFF2-40B4-BE49-F238E27FC236}">
                <a16:creationId xmlns:a16="http://schemas.microsoft.com/office/drawing/2014/main" id="{038E134D-68EB-D459-3EE3-1212EBA5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07" y="136071"/>
            <a:ext cx="4939393" cy="658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1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A84F-82B9-CE33-63CD-8A4E2AD9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530" y="2449286"/>
            <a:ext cx="6478270" cy="431074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Pandora,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1871, oil on canvas, 131x79, Private Collection</a:t>
            </a:r>
            <a:br>
              <a:rPr lang="en-US" sz="2400" dirty="0">
                <a:latin typeface="Harrington" panose="04040505050A02020702" pitchFamily="82" charset="0"/>
              </a:rPr>
            </a:br>
            <a:r>
              <a:rPr lang="en-US" sz="1600" dirty="0">
                <a:latin typeface="Harrington" panose="04040505050A02020702" pitchFamily="82" charset="0"/>
                <a:hlinkClick r:id="rId2"/>
              </a:rPr>
              <a:t>https://commons.wikimedia.org/wiki/File:Dante_Gabriel_Rossetti_-_Pandora.jpg</a:t>
            </a:r>
            <a:r>
              <a:rPr lang="en-US" sz="1600" dirty="0">
                <a:latin typeface="Harrington" panose="04040505050A02020702" pitchFamily="82" charset="0"/>
              </a:rPr>
              <a:t> </a:t>
            </a:r>
            <a:endParaRPr lang="el-GR" sz="1600" b="1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8AA5D7A-814F-BA8C-5861-9B91B389F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971"/>
            <a:ext cx="4037330" cy="66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2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54C23-D4BF-7370-E29F-EEB3AB16A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0590-DF66-66C2-4D63-5340886A5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4114"/>
            <a:ext cx="7372350" cy="4811486"/>
          </a:xfrm>
        </p:spPr>
        <p:txBody>
          <a:bodyPr>
            <a:normAutofit/>
          </a:bodyPr>
          <a:lstStyle/>
          <a:p>
            <a:pPr algn="ctr"/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Proserpine, 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1874, oil on canvas, 1251x610 mm, Tate, London, UK</a:t>
            </a:r>
            <a:br>
              <a:rPr lang="en-US" sz="2700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</a:b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  <a:hlinkClick r:id="rId2"/>
              </a:rPr>
              <a:t>https://en.wikipedia.org/wiki/Jane_Morris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Harrington" panose="04040505050A02020702" pitchFamily="82" charset="0"/>
              </a:rPr>
              <a:t> </a:t>
            </a:r>
            <a:br>
              <a:rPr lang="el-GR" dirty="0"/>
            </a:br>
            <a:endParaRPr lang="el-GR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028587E-5EA1-94C9-C351-6BBFC3CE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152400"/>
            <a:ext cx="31432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0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668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Garamond</vt:lpstr>
      <vt:lpstr>Harrington</vt:lpstr>
      <vt:lpstr>Office Theme</vt:lpstr>
      <vt:lpstr>Dante Gabriel Rossetti  and  Jane Morris  Jane Morris (née Jane Burden; 1839–1914), photographed by John Robert Parsons, 7 June 1865, posed by Dante Gabriel Rossetti, printed by Emery Walker Ltd https://en.wikipedia.org/wiki/Jane_Morris </vt:lpstr>
      <vt:lpstr>Portrait of Jane Morris, née Burden (1839–1914), 1860, graphite on paper, 21.9x17.8 cm, The Fitzwilliam Museum, University of Cambridge, UK https://artuk.org/discover/artworks/jane-morris-nee-burden-18391914-266476/search/actor:rossetti-dante-gabriel-18281882/page/4/view_as/grid </vt:lpstr>
      <vt:lpstr>Jane Morris (The Blue Silk Dress), 1868, oil on canvas, 101.5x90.2 cm, Society of Antiquaries of London, UK https://en.wikipedia.org/wiki/File:Jane-morris-blue-silk.jpg  </vt:lpstr>
      <vt:lpstr>La Pia de' Tolomei, between 1868 and 1880, oil on canvas, 104.7x120.6 cm, Spencer Museum of Art, Kansas, USA https://en.wikipedia.org/wiki/Jane_Morris  </vt:lpstr>
      <vt:lpstr>The M's at Ems, 21 July 1869, pen and brown ink on paper, 11.3x17.9 cm, British Museum, London, UK https://en.wikipedia.org/wiki/Jane_Morris  </vt:lpstr>
      <vt:lpstr>Mariana, 1870, oil on canvas, 109.8x90.5 cm, Aberdeen Art Gallery, Scotland https://en.wikipedia.org/wiki/Jane_Morris  </vt:lpstr>
      <vt:lpstr>La Donna della Fiamma, 1870-1871, pastel &amp; pencil on paper, 101.8x76.1 cm, Manchester Art Gallery, UK https://artuk.org/discover/artworks/la-donna-della-fiamma-243949/search/actor:rossetti-dante-gabriel-18281882/page/5/view_as/grid </vt:lpstr>
      <vt:lpstr>Pandora, 1871, oil on canvas, 131x79, Private Collection https://commons.wikimedia.org/wiki/File:Dante_Gabriel_Rossetti_-_Pandora.jpg </vt:lpstr>
      <vt:lpstr>   Proserpine, 1874, oil on canvas, 1251x610 mm, Tate, London, UK https://en.wikipedia.org/wiki/Jane_Morris  </vt:lpstr>
      <vt:lpstr>Astarte Syriaca, 1877, oil on canvas, 185x109 cm, Manchester Art Gallery, UK https://collections.manchesterartgallery.org/collections/narrative/5a2bb3b4-940c-396b-b21d-eb7b258738e4/ </vt:lpstr>
      <vt:lpstr>The Day Dream, 1872-8, Pastel and black chalk on tinted paper, 104.8 × 76.8 cm, Ashmolean Museum, Oxford, UK https://www.dropbox.com/sh/uf2hslku4m1ekmv/AADeYM9gsbAVhyxdpXIGQcA5a?dl=0&amp;preview=1+CAPTIONS.pdf  </vt:lpstr>
      <vt:lpstr>La Donna della Finestra, 1879, oil on canvas, 100.7x74 cm, Fogg Museum of Art, Harvard University, Cambridge, USA https://harvardartmuseums.org/collections/object/230158 </vt:lpstr>
      <vt:lpstr>Beatrice, 1879, oil on canvas, 34.30x28.00 cm, Private Collection https://commons.wikimedia.org/wiki/File:Dante_Gabriel_Rossetti_-_Beatrice_(1879).jpg </vt:lpstr>
      <vt:lpstr> The Daydream, 1880, Oil on Canvas, 158.7x92.7 cm, Victoria and Albert Museum, London, UK https://collections.vam.ac.uk/item/O14962/the-day-dream-oil-painting-rossetti-dante-gabriel/   </vt:lpstr>
      <vt:lpstr>Water Willow, 1871, oil on canvas mounted on panel, 33x26.6 cm, Delaware Art Museum, USA https://en.wikipedia.org/wiki/Delaware_Art_Museum  </vt:lpstr>
      <vt:lpstr>La donna della finestra (unfinished), 1881, oil on canvas over pencil, 97x87 cm,  Birmingham Museums Trust, UK https://artuk.org/discover/artworks/la-donna-della-finestra-33650/search/actor:rossetti-dante-gabriel-18281882/page/5/view_as/grid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Amalia Spiliakou</dc:creator>
  <cp:lastModifiedBy>Amalia Spiliakou</cp:lastModifiedBy>
  <cp:revision>1</cp:revision>
  <dcterms:created xsi:type="dcterms:W3CDTF">2026-05-02T07:08:54Z</dcterms:created>
  <dcterms:modified xsi:type="dcterms:W3CDTF">2026-05-02T09:35:15Z</dcterms:modified>
</cp:coreProperties>
</file>