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26" r:id="rId2"/>
    <p:sldId id="459" r:id="rId3"/>
    <p:sldId id="461" r:id="rId4"/>
    <p:sldId id="354" r:id="rId5"/>
    <p:sldId id="457" r:id="rId6"/>
    <p:sldId id="460" r:id="rId7"/>
    <p:sldId id="458" r:id="rId8"/>
    <p:sldId id="456" r:id="rId9"/>
    <p:sldId id="462"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21C8DA-463D-4AF9-9915-A9432A82BAF4}" v="85" dt="2026-03-06T07:56:03.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23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lia Spiliakou" userId="f4bd6b91a0b5818a" providerId="LiveId" clId="{A7A9D5DB-FA68-43A1-B042-EE3BD4885848}"/>
    <pc:docChg chg="undo redo custSel addSld modSld sldOrd">
      <pc:chgData name="Amalia Spiliakou" userId="f4bd6b91a0b5818a" providerId="LiveId" clId="{A7A9D5DB-FA68-43A1-B042-EE3BD4885848}" dt="2026-03-06T07:56:11.928" v="431" actId="20577"/>
      <pc:docMkLst>
        <pc:docMk/>
      </pc:docMkLst>
      <pc:sldChg chg="modSp mod">
        <pc:chgData name="Amalia Spiliakou" userId="f4bd6b91a0b5818a" providerId="LiveId" clId="{A7A9D5DB-FA68-43A1-B042-EE3BD4885848}" dt="2026-03-06T07:20:46.221" v="20" actId="20577"/>
        <pc:sldMkLst>
          <pc:docMk/>
          <pc:sldMk cId="1173926946" sldId="354"/>
        </pc:sldMkLst>
        <pc:spChg chg="mod">
          <ac:chgData name="Amalia Spiliakou" userId="f4bd6b91a0b5818a" providerId="LiveId" clId="{A7A9D5DB-FA68-43A1-B042-EE3BD4885848}" dt="2026-03-06T07:20:46.221" v="20" actId="20577"/>
          <ac:spMkLst>
            <pc:docMk/>
            <pc:sldMk cId="1173926946" sldId="354"/>
            <ac:spMk id="2" creationId="{097367C9-69F4-6C68-92F9-D076255019B8}"/>
          </ac:spMkLst>
        </pc:spChg>
      </pc:sldChg>
      <pc:sldChg chg="modSp mod">
        <pc:chgData name="Amalia Spiliakou" userId="f4bd6b91a0b5818a" providerId="LiveId" clId="{A7A9D5DB-FA68-43A1-B042-EE3BD4885848}" dt="2026-03-06T07:32:20.514" v="166" actId="6549"/>
        <pc:sldMkLst>
          <pc:docMk/>
          <pc:sldMk cId="2784490934" sldId="456"/>
        </pc:sldMkLst>
        <pc:spChg chg="mod">
          <ac:chgData name="Amalia Spiliakou" userId="f4bd6b91a0b5818a" providerId="LiveId" clId="{A7A9D5DB-FA68-43A1-B042-EE3BD4885848}" dt="2026-03-06T07:32:20.514" v="166" actId="6549"/>
          <ac:spMkLst>
            <pc:docMk/>
            <pc:sldMk cId="2784490934" sldId="456"/>
            <ac:spMk id="2" creationId="{B512E3B6-02A3-DC7A-CF40-1D6693EC85F9}"/>
          </ac:spMkLst>
        </pc:spChg>
      </pc:sldChg>
      <pc:sldChg chg="modSp mod">
        <pc:chgData name="Amalia Spiliakou" userId="f4bd6b91a0b5818a" providerId="LiveId" clId="{A7A9D5DB-FA68-43A1-B042-EE3BD4885848}" dt="2026-03-06T07:31:34.603" v="157" actId="20577"/>
        <pc:sldMkLst>
          <pc:docMk/>
          <pc:sldMk cId="3315324301" sldId="458"/>
        </pc:sldMkLst>
        <pc:spChg chg="mod">
          <ac:chgData name="Amalia Spiliakou" userId="f4bd6b91a0b5818a" providerId="LiveId" clId="{A7A9D5DB-FA68-43A1-B042-EE3BD4885848}" dt="2026-03-06T07:31:34.603" v="157" actId="20577"/>
          <ac:spMkLst>
            <pc:docMk/>
            <pc:sldMk cId="3315324301" sldId="458"/>
            <ac:spMk id="3" creationId="{CC2FB775-2698-638E-7951-6091052A8998}"/>
          </ac:spMkLst>
        </pc:spChg>
      </pc:sldChg>
      <pc:sldChg chg="addSp modSp new mod ord setBg">
        <pc:chgData name="Amalia Spiliakou" userId="f4bd6b91a0b5818a" providerId="LiveId" clId="{A7A9D5DB-FA68-43A1-B042-EE3BD4885848}" dt="2026-03-06T07:50:08.102" v="330" actId="20577"/>
        <pc:sldMkLst>
          <pc:docMk/>
          <pc:sldMk cId="2222699769" sldId="459"/>
        </pc:sldMkLst>
        <pc:spChg chg="mod">
          <ac:chgData name="Amalia Spiliakou" userId="f4bd6b91a0b5818a" providerId="LiveId" clId="{A7A9D5DB-FA68-43A1-B042-EE3BD4885848}" dt="2026-03-06T07:50:08.102" v="330" actId="20577"/>
          <ac:spMkLst>
            <pc:docMk/>
            <pc:sldMk cId="2222699769" sldId="459"/>
            <ac:spMk id="2" creationId="{6BC1F8BA-436F-2D83-4AB4-AB00188AA428}"/>
          </ac:spMkLst>
        </pc:spChg>
        <pc:picChg chg="add mod">
          <ac:chgData name="Amalia Spiliakou" userId="f4bd6b91a0b5818a" providerId="LiveId" clId="{A7A9D5DB-FA68-43A1-B042-EE3BD4885848}" dt="2026-03-06T07:22:29.800" v="25" actId="1037"/>
          <ac:picMkLst>
            <pc:docMk/>
            <pc:sldMk cId="2222699769" sldId="459"/>
            <ac:picMk id="1026" creationId="{0D14A648-A2F1-6ADE-C9AC-024610106F39}"/>
          </ac:picMkLst>
        </pc:picChg>
        <pc:picChg chg="add mod">
          <ac:chgData name="Amalia Spiliakou" userId="f4bd6b91a0b5818a" providerId="LiveId" clId="{A7A9D5DB-FA68-43A1-B042-EE3BD4885848}" dt="2026-03-06T07:23:07.422" v="30" actId="1076"/>
          <ac:picMkLst>
            <pc:docMk/>
            <pc:sldMk cId="2222699769" sldId="459"/>
            <ac:picMk id="1028" creationId="{99F0A221-D547-226F-32EA-131B6233A9F6}"/>
          </ac:picMkLst>
        </pc:picChg>
      </pc:sldChg>
      <pc:sldChg chg="addSp modSp new mod setBg">
        <pc:chgData name="Amalia Spiliakou" userId="f4bd6b91a0b5818a" providerId="LiveId" clId="{A7A9D5DB-FA68-43A1-B042-EE3BD4885848}" dt="2026-03-06T07:41:45.498" v="286" actId="20577"/>
        <pc:sldMkLst>
          <pc:docMk/>
          <pc:sldMk cId="2592306892" sldId="460"/>
        </pc:sldMkLst>
        <pc:spChg chg="mod">
          <ac:chgData name="Amalia Spiliakou" userId="f4bd6b91a0b5818a" providerId="LiveId" clId="{A7A9D5DB-FA68-43A1-B042-EE3BD4885848}" dt="2026-03-06T07:41:45.498" v="286" actId="20577"/>
          <ac:spMkLst>
            <pc:docMk/>
            <pc:sldMk cId="2592306892" sldId="460"/>
            <ac:spMk id="2" creationId="{74CDDBD4-9056-CC85-0EC8-222BB9B8CC62}"/>
          </ac:spMkLst>
        </pc:spChg>
        <pc:picChg chg="add mod">
          <ac:chgData name="Amalia Spiliakou" userId="f4bd6b91a0b5818a" providerId="LiveId" clId="{A7A9D5DB-FA68-43A1-B042-EE3BD4885848}" dt="2026-03-06T07:37:20.806" v="238" actId="1076"/>
          <ac:picMkLst>
            <pc:docMk/>
            <pc:sldMk cId="2592306892" sldId="460"/>
            <ac:picMk id="2050" creationId="{8D487C9A-DD30-1DA8-6552-1DF9A54DC86F}"/>
          </ac:picMkLst>
        </pc:picChg>
        <pc:picChg chg="add mod">
          <ac:chgData name="Amalia Spiliakou" userId="f4bd6b91a0b5818a" providerId="LiveId" clId="{A7A9D5DB-FA68-43A1-B042-EE3BD4885848}" dt="2026-03-06T07:40:05.924" v="255" actId="1076"/>
          <ac:picMkLst>
            <pc:docMk/>
            <pc:sldMk cId="2592306892" sldId="460"/>
            <ac:picMk id="2052" creationId="{D8208E63-7140-6F3E-D8C3-715024E4D108}"/>
          </ac:picMkLst>
        </pc:picChg>
      </pc:sldChg>
      <pc:sldChg chg="addSp delSp modSp new mod ord setBg">
        <pc:chgData name="Amalia Spiliakou" userId="f4bd6b91a0b5818a" providerId="LiveId" clId="{A7A9D5DB-FA68-43A1-B042-EE3BD4885848}" dt="2026-03-06T07:54:03.848" v="391" actId="14100"/>
        <pc:sldMkLst>
          <pc:docMk/>
          <pc:sldMk cId="2628052900" sldId="461"/>
        </pc:sldMkLst>
        <pc:spChg chg="mod">
          <ac:chgData name="Amalia Spiliakou" userId="f4bd6b91a0b5818a" providerId="LiveId" clId="{A7A9D5DB-FA68-43A1-B042-EE3BD4885848}" dt="2026-03-06T07:54:03.848" v="391" actId="14100"/>
          <ac:spMkLst>
            <pc:docMk/>
            <pc:sldMk cId="2628052900" sldId="461"/>
            <ac:spMk id="2" creationId="{FD2040AD-A234-5033-B670-80B39E26B5AB}"/>
          </ac:spMkLst>
        </pc:spChg>
        <pc:picChg chg="add del mod">
          <ac:chgData name="Amalia Spiliakou" userId="f4bd6b91a0b5818a" providerId="LiveId" clId="{A7A9D5DB-FA68-43A1-B042-EE3BD4885848}" dt="2026-03-06T07:45:20.335" v="292" actId="478"/>
          <ac:picMkLst>
            <pc:docMk/>
            <pc:sldMk cId="2628052900" sldId="461"/>
            <ac:picMk id="3074" creationId="{A263BBD2-2D99-B98A-2306-39E6941B71D8}"/>
          </ac:picMkLst>
        </pc:picChg>
        <pc:picChg chg="add mod">
          <ac:chgData name="Amalia Spiliakou" userId="f4bd6b91a0b5818a" providerId="LiveId" clId="{A7A9D5DB-FA68-43A1-B042-EE3BD4885848}" dt="2026-03-06T07:45:28.582" v="294" actId="1076"/>
          <ac:picMkLst>
            <pc:docMk/>
            <pc:sldMk cId="2628052900" sldId="461"/>
            <ac:picMk id="3076" creationId="{A64CF6F3-AE58-F59B-984E-4548A0464A02}"/>
          </ac:picMkLst>
        </pc:picChg>
        <pc:picChg chg="add mod">
          <ac:chgData name="Amalia Spiliakou" userId="f4bd6b91a0b5818a" providerId="LiveId" clId="{A7A9D5DB-FA68-43A1-B042-EE3BD4885848}" dt="2026-03-06T07:47:59.664" v="302" actId="1076"/>
          <ac:picMkLst>
            <pc:docMk/>
            <pc:sldMk cId="2628052900" sldId="461"/>
            <ac:picMk id="3078" creationId="{2397C8A5-0FAB-1563-756B-1FA51E4E3B66}"/>
          </ac:picMkLst>
        </pc:picChg>
      </pc:sldChg>
      <pc:sldChg chg="modSp add mod setBg">
        <pc:chgData name="Amalia Spiliakou" userId="f4bd6b91a0b5818a" providerId="LiveId" clId="{A7A9D5DB-FA68-43A1-B042-EE3BD4885848}" dt="2026-03-06T07:56:11.928" v="431" actId="20577"/>
        <pc:sldMkLst>
          <pc:docMk/>
          <pc:sldMk cId="514813119" sldId="462"/>
        </pc:sldMkLst>
        <pc:spChg chg="mod">
          <ac:chgData name="Amalia Spiliakou" userId="f4bd6b91a0b5818a" providerId="LiveId" clId="{A7A9D5DB-FA68-43A1-B042-EE3BD4885848}" dt="2026-03-06T07:56:11.928" v="431" actId="20577"/>
          <ac:spMkLst>
            <pc:docMk/>
            <pc:sldMk cId="514813119" sldId="462"/>
            <ac:spMk id="4" creationId="{A9D79E34-E6FE-7D47-7090-7BB02954CC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AA3D5-6B70-449E-9478-2902DB56FD71}" type="datetimeFigureOut">
              <a:rPr lang="el-GR" smtClean="0"/>
              <a:t>6/3/2026</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02824-429B-42D2-BD69-594D1D787B3B}" type="slidenum">
              <a:rPr lang="el-GR" smtClean="0"/>
              <a:t>‹#›</a:t>
            </a:fld>
            <a:endParaRPr lang="el-GR"/>
          </a:p>
        </p:txBody>
      </p:sp>
    </p:spTree>
    <p:extLst>
      <p:ext uri="{BB962C8B-B14F-4D97-AF65-F5344CB8AC3E}">
        <p14:creationId xmlns:p14="http://schemas.microsoft.com/office/powerpoint/2010/main" val="6527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AD13AAC1-8DEB-4BAB-8D5C-8936AF91275E}" type="slidenum">
              <a:rPr lang="el-GR" smtClean="0"/>
              <a:t>4</a:t>
            </a:fld>
            <a:endParaRPr lang="el-GR"/>
          </a:p>
        </p:txBody>
      </p:sp>
    </p:spTree>
    <p:extLst>
      <p:ext uri="{BB962C8B-B14F-4D97-AF65-F5344CB8AC3E}">
        <p14:creationId xmlns:p14="http://schemas.microsoft.com/office/powerpoint/2010/main" val="222636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7FF85F26-9EE3-4C2A-AF1E-FFFC816741B8}" type="slidenum">
              <a:rPr lang="el-GR" smtClean="0"/>
              <a:t>8</a:t>
            </a:fld>
            <a:endParaRPr lang="el-GR"/>
          </a:p>
        </p:txBody>
      </p:sp>
    </p:spTree>
    <p:extLst>
      <p:ext uri="{BB962C8B-B14F-4D97-AF65-F5344CB8AC3E}">
        <p14:creationId xmlns:p14="http://schemas.microsoft.com/office/powerpoint/2010/main" val="253658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7DE7-5D0A-4C90-7E6B-9782D525E7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F1EB5895-6A66-2AFC-5E3B-DA69CFF224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A3FF0789-C489-9A3C-CB27-98699A7F64EC}"/>
              </a:ext>
            </a:extLst>
          </p:cNvPr>
          <p:cNvSpPr>
            <a:spLocks noGrp="1"/>
          </p:cNvSpPr>
          <p:nvPr>
            <p:ph type="dt" sz="half" idx="10"/>
          </p:nvPr>
        </p:nvSpPr>
        <p:spPr/>
        <p:txBody>
          <a:bodyPr/>
          <a:lstStyle/>
          <a:p>
            <a:fld id="{010BE915-6131-4AE7-BB1E-B0D07913AD2C}" type="datetimeFigureOut">
              <a:rPr lang="el-GR" smtClean="0"/>
              <a:t>6/3/2026</a:t>
            </a:fld>
            <a:endParaRPr lang="el-GR"/>
          </a:p>
        </p:txBody>
      </p:sp>
      <p:sp>
        <p:nvSpPr>
          <p:cNvPr id="5" name="Footer Placeholder 4">
            <a:extLst>
              <a:ext uri="{FF2B5EF4-FFF2-40B4-BE49-F238E27FC236}">
                <a16:creationId xmlns:a16="http://schemas.microsoft.com/office/drawing/2014/main" id="{516F0B6B-A95D-C7D5-4B67-F898A3FBB73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F4361C5-79CC-7DBE-D903-CAE7B6A69625}"/>
              </a:ext>
            </a:extLst>
          </p:cNvPr>
          <p:cNvSpPr>
            <a:spLocks noGrp="1"/>
          </p:cNvSpPr>
          <p:nvPr>
            <p:ph type="sldNum" sz="quarter" idx="12"/>
          </p:nvPr>
        </p:nvSpPr>
        <p:spPr/>
        <p:txBody>
          <a:bodyPr/>
          <a:lstStyle/>
          <a:p>
            <a:fld id="{511C9B56-8214-45C2-B0DB-A04B427E2569}" type="slidenum">
              <a:rPr lang="el-GR" smtClean="0"/>
              <a:t>‹#›</a:t>
            </a:fld>
            <a:endParaRPr lang="el-GR"/>
          </a:p>
        </p:txBody>
      </p:sp>
    </p:spTree>
    <p:extLst>
      <p:ext uri="{BB962C8B-B14F-4D97-AF65-F5344CB8AC3E}">
        <p14:creationId xmlns:p14="http://schemas.microsoft.com/office/powerpoint/2010/main" val="193609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7727-64BC-0766-85B8-5E449B37B556}"/>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D4FE3AB-058D-0CA1-FC2A-2D7658D7B0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47FD156-7C6E-A518-F6B9-133732D8C9DA}"/>
              </a:ext>
            </a:extLst>
          </p:cNvPr>
          <p:cNvSpPr>
            <a:spLocks noGrp="1"/>
          </p:cNvSpPr>
          <p:nvPr>
            <p:ph type="dt" sz="half" idx="10"/>
          </p:nvPr>
        </p:nvSpPr>
        <p:spPr/>
        <p:txBody>
          <a:bodyPr/>
          <a:lstStyle/>
          <a:p>
            <a:fld id="{010BE915-6131-4AE7-BB1E-B0D07913AD2C}" type="datetimeFigureOut">
              <a:rPr lang="el-GR" smtClean="0"/>
              <a:t>6/3/2026</a:t>
            </a:fld>
            <a:endParaRPr lang="el-GR"/>
          </a:p>
        </p:txBody>
      </p:sp>
      <p:sp>
        <p:nvSpPr>
          <p:cNvPr id="5" name="Footer Placeholder 4">
            <a:extLst>
              <a:ext uri="{FF2B5EF4-FFF2-40B4-BE49-F238E27FC236}">
                <a16:creationId xmlns:a16="http://schemas.microsoft.com/office/drawing/2014/main" id="{CBD8EEDD-CAF7-2015-C26E-750A46D7A99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E5D12A4-A910-6A49-B542-C27BA604C910}"/>
              </a:ext>
            </a:extLst>
          </p:cNvPr>
          <p:cNvSpPr>
            <a:spLocks noGrp="1"/>
          </p:cNvSpPr>
          <p:nvPr>
            <p:ph type="sldNum" sz="quarter" idx="12"/>
          </p:nvPr>
        </p:nvSpPr>
        <p:spPr/>
        <p:txBody>
          <a:bodyPr/>
          <a:lstStyle/>
          <a:p>
            <a:fld id="{511C9B56-8214-45C2-B0DB-A04B427E2569}" type="slidenum">
              <a:rPr lang="el-GR" smtClean="0"/>
              <a:t>‹#›</a:t>
            </a:fld>
            <a:endParaRPr lang="el-GR"/>
          </a:p>
        </p:txBody>
      </p:sp>
    </p:spTree>
    <p:extLst>
      <p:ext uri="{BB962C8B-B14F-4D97-AF65-F5344CB8AC3E}">
        <p14:creationId xmlns:p14="http://schemas.microsoft.com/office/powerpoint/2010/main" val="4228877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67C91D-2665-62CF-0201-27E16642D8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96A533C3-390F-1F43-6C56-D0511AFB8B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F96EC80-BBD9-6C23-A7A5-53A559056FBC}"/>
              </a:ext>
            </a:extLst>
          </p:cNvPr>
          <p:cNvSpPr>
            <a:spLocks noGrp="1"/>
          </p:cNvSpPr>
          <p:nvPr>
            <p:ph type="dt" sz="half" idx="10"/>
          </p:nvPr>
        </p:nvSpPr>
        <p:spPr/>
        <p:txBody>
          <a:bodyPr/>
          <a:lstStyle/>
          <a:p>
            <a:fld id="{010BE915-6131-4AE7-BB1E-B0D07913AD2C}" type="datetimeFigureOut">
              <a:rPr lang="el-GR" smtClean="0"/>
              <a:t>6/3/2026</a:t>
            </a:fld>
            <a:endParaRPr lang="el-GR"/>
          </a:p>
        </p:txBody>
      </p:sp>
      <p:sp>
        <p:nvSpPr>
          <p:cNvPr id="5" name="Footer Placeholder 4">
            <a:extLst>
              <a:ext uri="{FF2B5EF4-FFF2-40B4-BE49-F238E27FC236}">
                <a16:creationId xmlns:a16="http://schemas.microsoft.com/office/drawing/2014/main" id="{632A3C31-6316-5E42-663D-3DA8E857BB2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78D2280-0B93-1F9C-4628-1EFFE5533D93}"/>
              </a:ext>
            </a:extLst>
          </p:cNvPr>
          <p:cNvSpPr>
            <a:spLocks noGrp="1"/>
          </p:cNvSpPr>
          <p:nvPr>
            <p:ph type="sldNum" sz="quarter" idx="12"/>
          </p:nvPr>
        </p:nvSpPr>
        <p:spPr/>
        <p:txBody>
          <a:bodyPr/>
          <a:lstStyle/>
          <a:p>
            <a:fld id="{511C9B56-8214-45C2-B0DB-A04B427E2569}" type="slidenum">
              <a:rPr lang="el-GR" smtClean="0"/>
              <a:t>‹#›</a:t>
            </a:fld>
            <a:endParaRPr lang="el-GR"/>
          </a:p>
        </p:txBody>
      </p:sp>
    </p:spTree>
    <p:extLst>
      <p:ext uri="{BB962C8B-B14F-4D97-AF65-F5344CB8AC3E}">
        <p14:creationId xmlns:p14="http://schemas.microsoft.com/office/powerpoint/2010/main" val="299732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E265-8D1A-326C-56D0-C4DF220F2AA0}"/>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6144DCF9-7282-93AB-1027-F7AFE56273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EE7322D-4398-710D-1B39-88EDE0613AC6}"/>
              </a:ext>
            </a:extLst>
          </p:cNvPr>
          <p:cNvSpPr>
            <a:spLocks noGrp="1"/>
          </p:cNvSpPr>
          <p:nvPr>
            <p:ph type="dt" sz="half" idx="10"/>
          </p:nvPr>
        </p:nvSpPr>
        <p:spPr/>
        <p:txBody>
          <a:bodyPr/>
          <a:lstStyle/>
          <a:p>
            <a:fld id="{010BE915-6131-4AE7-BB1E-B0D07913AD2C}" type="datetimeFigureOut">
              <a:rPr lang="el-GR" smtClean="0"/>
              <a:t>6/3/2026</a:t>
            </a:fld>
            <a:endParaRPr lang="el-GR"/>
          </a:p>
        </p:txBody>
      </p:sp>
      <p:sp>
        <p:nvSpPr>
          <p:cNvPr id="5" name="Footer Placeholder 4">
            <a:extLst>
              <a:ext uri="{FF2B5EF4-FFF2-40B4-BE49-F238E27FC236}">
                <a16:creationId xmlns:a16="http://schemas.microsoft.com/office/drawing/2014/main" id="{B534B6C2-CF29-BDC4-84F7-B2090F266D4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2AAF828-5391-2029-F365-7168CC208566}"/>
              </a:ext>
            </a:extLst>
          </p:cNvPr>
          <p:cNvSpPr>
            <a:spLocks noGrp="1"/>
          </p:cNvSpPr>
          <p:nvPr>
            <p:ph type="sldNum" sz="quarter" idx="12"/>
          </p:nvPr>
        </p:nvSpPr>
        <p:spPr/>
        <p:txBody>
          <a:bodyPr/>
          <a:lstStyle/>
          <a:p>
            <a:fld id="{511C9B56-8214-45C2-B0DB-A04B427E2569}" type="slidenum">
              <a:rPr lang="el-GR" smtClean="0"/>
              <a:t>‹#›</a:t>
            </a:fld>
            <a:endParaRPr lang="el-GR"/>
          </a:p>
        </p:txBody>
      </p:sp>
    </p:spTree>
    <p:extLst>
      <p:ext uri="{BB962C8B-B14F-4D97-AF65-F5344CB8AC3E}">
        <p14:creationId xmlns:p14="http://schemas.microsoft.com/office/powerpoint/2010/main" val="334876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916B1-4669-9DB5-1D0A-358C07DEB6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01D99FB7-4A67-C11B-2CB3-8255E5A0AB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431A19-2E62-953F-9A93-3D9A34269DA7}"/>
              </a:ext>
            </a:extLst>
          </p:cNvPr>
          <p:cNvSpPr>
            <a:spLocks noGrp="1"/>
          </p:cNvSpPr>
          <p:nvPr>
            <p:ph type="dt" sz="half" idx="10"/>
          </p:nvPr>
        </p:nvSpPr>
        <p:spPr/>
        <p:txBody>
          <a:bodyPr/>
          <a:lstStyle/>
          <a:p>
            <a:fld id="{010BE915-6131-4AE7-BB1E-B0D07913AD2C}" type="datetimeFigureOut">
              <a:rPr lang="el-GR" smtClean="0"/>
              <a:t>6/3/2026</a:t>
            </a:fld>
            <a:endParaRPr lang="el-GR"/>
          </a:p>
        </p:txBody>
      </p:sp>
      <p:sp>
        <p:nvSpPr>
          <p:cNvPr id="5" name="Footer Placeholder 4">
            <a:extLst>
              <a:ext uri="{FF2B5EF4-FFF2-40B4-BE49-F238E27FC236}">
                <a16:creationId xmlns:a16="http://schemas.microsoft.com/office/drawing/2014/main" id="{6606D56B-E118-508B-8A8F-11991562434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5E19728-B706-CCA5-2923-BD0A67EF62E7}"/>
              </a:ext>
            </a:extLst>
          </p:cNvPr>
          <p:cNvSpPr>
            <a:spLocks noGrp="1"/>
          </p:cNvSpPr>
          <p:nvPr>
            <p:ph type="sldNum" sz="quarter" idx="12"/>
          </p:nvPr>
        </p:nvSpPr>
        <p:spPr/>
        <p:txBody>
          <a:bodyPr/>
          <a:lstStyle/>
          <a:p>
            <a:fld id="{511C9B56-8214-45C2-B0DB-A04B427E2569}" type="slidenum">
              <a:rPr lang="el-GR" smtClean="0"/>
              <a:t>‹#›</a:t>
            </a:fld>
            <a:endParaRPr lang="el-GR"/>
          </a:p>
        </p:txBody>
      </p:sp>
    </p:spTree>
    <p:extLst>
      <p:ext uri="{BB962C8B-B14F-4D97-AF65-F5344CB8AC3E}">
        <p14:creationId xmlns:p14="http://schemas.microsoft.com/office/powerpoint/2010/main" val="54180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5ACC-212D-83A4-8074-7D3668FF11AB}"/>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ECC87914-B188-D5F5-BD82-666C4AD6B9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49BABE7A-94F5-DF1E-7EA8-895890F828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E155ED36-8EF4-3AFA-2B38-1BA304FC47F8}"/>
              </a:ext>
            </a:extLst>
          </p:cNvPr>
          <p:cNvSpPr>
            <a:spLocks noGrp="1"/>
          </p:cNvSpPr>
          <p:nvPr>
            <p:ph type="dt" sz="half" idx="10"/>
          </p:nvPr>
        </p:nvSpPr>
        <p:spPr/>
        <p:txBody>
          <a:bodyPr/>
          <a:lstStyle/>
          <a:p>
            <a:fld id="{010BE915-6131-4AE7-BB1E-B0D07913AD2C}" type="datetimeFigureOut">
              <a:rPr lang="el-GR" smtClean="0"/>
              <a:t>6/3/2026</a:t>
            </a:fld>
            <a:endParaRPr lang="el-GR"/>
          </a:p>
        </p:txBody>
      </p:sp>
      <p:sp>
        <p:nvSpPr>
          <p:cNvPr id="6" name="Footer Placeholder 5">
            <a:extLst>
              <a:ext uri="{FF2B5EF4-FFF2-40B4-BE49-F238E27FC236}">
                <a16:creationId xmlns:a16="http://schemas.microsoft.com/office/drawing/2014/main" id="{D0629F76-D17A-4CB2-A8A2-E65605A2555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AB70C06-9985-81F0-B512-5565E2619A92}"/>
              </a:ext>
            </a:extLst>
          </p:cNvPr>
          <p:cNvSpPr>
            <a:spLocks noGrp="1"/>
          </p:cNvSpPr>
          <p:nvPr>
            <p:ph type="sldNum" sz="quarter" idx="12"/>
          </p:nvPr>
        </p:nvSpPr>
        <p:spPr/>
        <p:txBody>
          <a:bodyPr/>
          <a:lstStyle/>
          <a:p>
            <a:fld id="{511C9B56-8214-45C2-B0DB-A04B427E2569}" type="slidenum">
              <a:rPr lang="el-GR" smtClean="0"/>
              <a:t>‹#›</a:t>
            </a:fld>
            <a:endParaRPr lang="el-GR"/>
          </a:p>
        </p:txBody>
      </p:sp>
    </p:spTree>
    <p:extLst>
      <p:ext uri="{BB962C8B-B14F-4D97-AF65-F5344CB8AC3E}">
        <p14:creationId xmlns:p14="http://schemas.microsoft.com/office/powerpoint/2010/main" val="246049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0737-FDC0-BE63-FBA0-DDED67F65F73}"/>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6B8A4A8A-33CF-E7F4-9E9C-AF2E50D1A0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4CD7BA-3779-DC5B-8905-CA55938C4D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6B276B20-EA4A-8D38-173F-19667433D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AFC90-9160-1BD1-9780-E87E2455FD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2F678126-893F-4562-8482-F35403207F51}"/>
              </a:ext>
            </a:extLst>
          </p:cNvPr>
          <p:cNvSpPr>
            <a:spLocks noGrp="1"/>
          </p:cNvSpPr>
          <p:nvPr>
            <p:ph type="dt" sz="half" idx="10"/>
          </p:nvPr>
        </p:nvSpPr>
        <p:spPr/>
        <p:txBody>
          <a:bodyPr/>
          <a:lstStyle/>
          <a:p>
            <a:fld id="{010BE915-6131-4AE7-BB1E-B0D07913AD2C}" type="datetimeFigureOut">
              <a:rPr lang="el-GR" smtClean="0"/>
              <a:t>6/3/2026</a:t>
            </a:fld>
            <a:endParaRPr lang="el-GR"/>
          </a:p>
        </p:txBody>
      </p:sp>
      <p:sp>
        <p:nvSpPr>
          <p:cNvPr id="8" name="Footer Placeholder 7">
            <a:extLst>
              <a:ext uri="{FF2B5EF4-FFF2-40B4-BE49-F238E27FC236}">
                <a16:creationId xmlns:a16="http://schemas.microsoft.com/office/drawing/2014/main" id="{48DAB2BF-34A0-B40B-CFB0-EEAD6D3B40AD}"/>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4CCF345B-0326-2FA1-5CD9-57A152C9F606}"/>
              </a:ext>
            </a:extLst>
          </p:cNvPr>
          <p:cNvSpPr>
            <a:spLocks noGrp="1"/>
          </p:cNvSpPr>
          <p:nvPr>
            <p:ph type="sldNum" sz="quarter" idx="12"/>
          </p:nvPr>
        </p:nvSpPr>
        <p:spPr/>
        <p:txBody>
          <a:bodyPr/>
          <a:lstStyle/>
          <a:p>
            <a:fld id="{511C9B56-8214-45C2-B0DB-A04B427E2569}" type="slidenum">
              <a:rPr lang="el-GR" smtClean="0"/>
              <a:t>‹#›</a:t>
            </a:fld>
            <a:endParaRPr lang="el-GR"/>
          </a:p>
        </p:txBody>
      </p:sp>
    </p:spTree>
    <p:extLst>
      <p:ext uri="{BB962C8B-B14F-4D97-AF65-F5344CB8AC3E}">
        <p14:creationId xmlns:p14="http://schemas.microsoft.com/office/powerpoint/2010/main" val="265186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1F45-5A23-C1AA-B228-602CF3FB3BFF}"/>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48882BB4-61A5-D27D-B2AC-4EFA69E2519C}"/>
              </a:ext>
            </a:extLst>
          </p:cNvPr>
          <p:cNvSpPr>
            <a:spLocks noGrp="1"/>
          </p:cNvSpPr>
          <p:nvPr>
            <p:ph type="dt" sz="half" idx="10"/>
          </p:nvPr>
        </p:nvSpPr>
        <p:spPr/>
        <p:txBody>
          <a:bodyPr/>
          <a:lstStyle/>
          <a:p>
            <a:fld id="{010BE915-6131-4AE7-BB1E-B0D07913AD2C}" type="datetimeFigureOut">
              <a:rPr lang="el-GR" smtClean="0"/>
              <a:t>6/3/2026</a:t>
            </a:fld>
            <a:endParaRPr lang="el-GR"/>
          </a:p>
        </p:txBody>
      </p:sp>
      <p:sp>
        <p:nvSpPr>
          <p:cNvPr id="4" name="Footer Placeholder 3">
            <a:extLst>
              <a:ext uri="{FF2B5EF4-FFF2-40B4-BE49-F238E27FC236}">
                <a16:creationId xmlns:a16="http://schemas.microsoft.com/office/drawing/2014/main" id="{4A824EFF-449A-F7F6-E1B1-3C7380C997CB}"/>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79499379-F30F-7079-04B0-71786A0E143E}"/>
              </a:ext>
            </a:extLst>
          </p:cNvPr>
          <p:cNvSpPr>
            <a:spLocks noGrp="1"/>
          </p:cNvSpPr>
          <p:nvPr>
            <p:ph type="sldNum" sz="quarter" idx="12"/>
          </p:nvPr>
        </p:nvSpPr>
        <p:spPr/>
        <p:txBody>
          <a:bodyPr/>
          <a:lstStyle/>
          <a:p>
            <a:fld id="{511C9B56-8214-45C2-B0DB-A04B427E2569}" type="slidenum">
              <a:rPr lang="el-GR" smtClean="0"/>
              <a:t>‹#›</a:t>
            </a:fld>
            <a:endParaRPr lang="el-GR"/>
          </a:p>
        </p:txBody>
      </p:sp>
    </p:spTree>
    <p:extLst>
      <p:ext uri="{BB962C8B-B14F-4D97-AF65-F5344CB8AC3E}">
        <p14:creationId xmlns:p14="http://schemas.microsoft.com/office/powerpoint/2010/main" val="244313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6FA79-5C4E-B085-0AA2-B802268624A0}"/>
              </a:ext>
            </a:extLst>
          </p:cNvPr>
          <p:cNvSpPr>
            <a:spLocks noGrp="1"/>
          </p:cNvSpPr>
          <p:nvPr>
            <p:ph type="dt" sz="half" idx="10"/>
          </p:nvPr>
        </p:nvSpPr>
        <p:spPr/>
        <p:txBody>
          <a:bodyPr/>
          <a:lstStyle/>
          <a:p>
            <a:fld id="{010BE915-6131-4AE7-BB1E-B0D07913AD2C}" type="datetimeFigureOut">
              <a:rPr lang="el-GR" smtClean="0"/>
              <a:t>6/3/2026</a:t>
            </a:fld>
            <a:endParaRPr lang="el-GR"/>
          </a:p>
        </p:txBody>
      </p:sp>
      <p:sp>
        <p:nvSpPr>
          <p:cNvPr id="3" name="Footer Placeholder 2">
            <a:extLst>
              <a:ext uri="{FF2B5EF4-FFF2-40B4-BE49-F238E27FC236}">
                <a16:creationId xmlns:a16="http://schemas.microsoft.com/office/drawing/2014/main" id="{E5E42DC2-C24A-8E70-4C24-1D2BD59C2CC1}"/>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5DF8F347-E2AE-3477-F740-50C90C89C427}"/>
              </a:ext>
            </a:extLst>
          </p:cNvPr>
          <p:cNvSpPr>
            <a:spLocks noGrp="1"/>
          </p:cNvSpPr>
          <p:nvPr>
            <p:ph type="sldNum" sz="quarter" idx="12"/>
          </p:nvPr>
        </p:nvSpPr>
        <p:spPr/>
        <p:txBody>
          <a:bodyPr/>
          <a:lstStyle/>
          <a:p>
            <a:fld id="{511C9B56-8214-45C2-B0DB-A04B427E2569}" type="slidenum">
              <a:rPr lang="el-GR" smtClean="0"/>
              <a:t>‹#›</a:t>
            </a:fld>
            <a:endParaRPr lang="el-GR"/>
          </a:p>
        </p:txBody>
      </p:sp>
    </p:spTree>
    <p:extLst>
      <p:ext uri="{BB962C8B-B14F-4D97-AF65-F5344CB8AC3E}">
        <p14:creationId xmlns:p14="http://schemas.microsoft.com/office/powerpoint/2010/main" val="199530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CF66-D5F5-0A30-B81F-2062A4186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09E9B2EF-BBB3-7827-B3C7-537BD0154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44D97FA8-B9AB-1370-BCEC-0CBE804B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EF505B-72F7-D103-A187-BCC4B591F23F}"/>
              </a:ext>
            </a:extLst>
          </p:cNvPr>
          <p:cNvSpPr>
            <a:spLocks noGrp="1"/>
          </p:cNvSpPr>
          <p:nvPr>
            <p:ph type="dt" sz="half" idx="10"/>
          </p:nvPr>
        </p:nvSpPr>
        <p:spPr/>
        <p:txBody>
          <a:bodyPr/>
          <a:lstStyle/>
          <a:p>
            <a:fld id="{010BE915-6131-4AE7-BB1E-B0D07913AD2C}" type="datetimeFigureOut">
              <a:rPr lang="el-GR" smtClean="0"/>
              <a:t>6/3/2026</a:t>
            </a:fld>
            <a:endParaRPr lang="el-GR"/>
          </a:p>
        </p:txBody>
      </p:sp>
      <p:sp>
        <p:nvSpPr>
          <p:cNvPr id="6" name="Footer Placeholder 5">
            <a:extLst>
              <a:ext uri="{FF2B5EF4-FFF2-40B4-BE49-F238E27FC236}">
                <a16:creationId xmlns:a16="http://schemas.microsoft.com/office/drawing/2014/main" id="{85ADE8BE-FC2B-12F9-743F-6311B4C098C6}"/>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49D6561-E432-8129-C24E-343BE32D0BB2}"/>
              </a:ext>
            </a:extLst>
          </p:cNvPr>
          <p:cNvSpPr>
            <a:spLocks noGrp="1"/>
          </p:cNvSpPr>
          <p:nvPr>
            <p:ph type="sldNum" sz="quarter" idx="12"/>
          </p:nvPr>
        </p:nvSpPr>
        <p:spPr/>
        <p:txBody>
          <a:bodyPr/>
          <a:lstStyle/>
          <a:p>
            <a:fld id="{511C9B56-8214-45C2-B0DB-A04B427E2569}" type="slidenum">
              <a:rPr lang="el-GR" smtClean="0"/>
              <a:t>‹#›</a:t>
            </a:fld>
            <a:endParaRPr lang="el-GR"/>
          </a:p>
        </p:txBody>
      </p:sp>
    </p:spTree>
    <p:extLst>
      <p:ext uri="{BB962C8B-B14F-4D97-AF65-F5344CB8AC3E}">
        <p14:creationId xmlns:p14="http://schemas.microsoft.com/office/powerpoint/2010/main" val="271345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7EC0-648F-5CE2-6CDF-2B81EF811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43BEF29C-9555-0F4B-08CC-0A0469450D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336BD767-202E-90C2-8C7B-2BFCFE0DE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A35775-F440-AC7A-A340-BE5A1DD1BDE2}"/>
              </a:ext>
            </a:extLst>
          </p:cNvPr>
          <p:cNvSpPr>
            <a:spLocks noGrp="1"/>
          </p:cNvSpPr>
          <p:nvPr>
            <p:ph type="dt" sz="half" idx="10"/>
          </p:nvPr>
        </p:nvSpPr>
        <p:spPr/>
        <p:txBody>
          <a:bodyPr/>
          <a:lstStyle/>
          <a:p>
            <a:fld id="{010BE915-6131-4AE7-BB1E-B0D07913AD2C}" type="datetimeFigureOut">
              <a:rPr lang="el-GR" smtClean="0"/>
              <a:t>6/3/2026</a:t>
            </a:fld>
            <a:endParaRPr lang="el-GR"/>
          </a:p>
        </p:txBody>
      </p:sp>
      <p:sp>
        <p:nvSpPr>
          <p:cNvPr id="6" name="Footer Placeholder 5">
            <a:extLst>
              <a:ext uri="{FF2B5EF4-FFF2-40B4-BE49-F238E27FC236}">
                <a16:creationId xmlns:a16="http://schemas.microsoft.com/office/drawing/2014/main" id="{2C1B57A2-2AE6-0600-A300-4FBA73CB848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C3725B0-2624-0020-F362-4B02EEFB7EB7}"/>
              </a:ext>
            </a:extLst>
          </p:cNvPr>
          <p:cNvSpPr>
            <a:spLocks noGrp="1"/>
          </p:cNvSpPr>
          <p:nvPr>
            <p:ph type="sldNum" sz="quarter" idx="12"/>
          </p:nvPr>
        </p:nvSpPr>
        <p:spPr/>
        <p:txBody>
          <a:bodyPr/>
          <a:lstStyle/>
          <a:p>
            <a:fld id="{511C9B56-8214-45C2-B0DB-A04B427E2569}" type="slidenum">
              <a:rPr lang="el-GR" smtClean="0"/>
              <a:t>‹#›</a:t>
            </a:fld>
            <a:endParaRPr lang="el-GR"/>
          </a:p>
        </p:txBody>
      </p:sp>
    </p:spTree>
    <p:extLst>
      <p:ext uri="{BB962C8B-B14F-4D97-AF65-F5344CB8AC3E}">
        <p14:creationId xmlns:p14="http://schemas.microsoft.com/office/powerpoint/2010/main" val="154401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589CC-4D6E-3C7A-7083-4A12FF433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7B644A9-FB92-0A65-9A17-CDEF045258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C4CF11A-0D83-3063-69AA-90578BFC28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0BE915-6131-4AE7-BB1E-B0D07913AD2C}" type="datetimeFigureOut">
              <a:rPr lang="el-GR" smtClean="0"/>
              <a:t>6/3/2026</a:t>
            </a:fld>
            <a:endParaRPr lang="el-GR"/>
          </a:p>
        </p:txBody>
      </p:sp>
      <p:sp>
        <p:nvSpPr>
          <p:cNvPr id="5" name="Footer Placeholder 4">
            <a:extLst>
              <a:ext uri="{FF2B5EF4-FFF2-40B4-BE49-F238E27FC236}">
                <a16:creationId xmlns:a16="http://schemas.microsoft.com/office/drawing/2014/main" id="{5225E7A4-F944-6297-7829-F3256E2F1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a:extLst>
              <a:ext uri="{FF2B5EF4-FFF2-40B4-BE49-F238E27FC236}">
                <a16:creationId xmlns:a16="http://schemas.microsoft.com/office/drawing/2014/main" id="{45170F05-AF40-19F3-55CA-B6B225A54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1C9B56-8214-45C2-B0DB-A04B427E2569}" type="slidenum">
              <a:rPr lang="el-GR" smtClean="0"/>
              <a:t>‹#›</a:t>
            </a:fld>
            <a:endParaRPr lang="el-GR"/>
          </a:p>
        </p:txBody>
      </p:sp>
    </p:spTree>
    <p:extLst>
      <p:ext uri="{BB962C8B-B14F-4D97-AF65-F5344CB8AC3E}">
        <p14:creationId xmlns:p14="http://schemas.microsoft.com/office/powerpoint/2010/main" val="3677419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scholten-japanese-art.com/yoshitoshi_13.php" TargetMode="Externa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yoshitoshi.net/series/24hours.html" TargetMode="Externa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fineartamerica.com/featured/fujiwara-no-yasumasa-playing-the-flute-by-moonlight-1882-tsukioka-yoshitoshi.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The_murder_of_Kasamori_Osen.jpg" TargetMode="External"/><Relationship Id="rId2" Type="http://schemas.openxmlformats.org/officeDocument/2006/relationships/hyperlink" Target="https://en.wikipedia.org/wiki/Twenty-Eight_Famous_Murders_with_Verse#/media/File:Gosho_Gorozo_Battling_a_Shadow_LACMA_M.84.31.220.jpg" TargetMode="Externa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hyperlink" Target="https://en.wikipedia.org/wiki/One_Hundred_Aspects_of_the_Moon"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s://en.wikipedia.org/wiki/One_Hundred_Aspects_of_the_Moo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a:extLst>
            <a:ext uri="{FF2B5EF4-FFF2-40B4-BE49-F238E27FC236}">
              <a16:creationId xmlns:a16="http://schemas.microsoft.com/office/drawing/2014/main" id="{038DBEF5-AB97-9530-DCA8-36CEAA96B43B}"/>
            </a:ext>
          </a:extLst>
        </p:cNvPr>
        <p:cNvGrpSpPr/>
        <p:nvPr/>
      </p:nvGrpSpPr>
      <p:grpSpPr>
        <a:xfrm>
          <a:off x="0" y="0"/>
          <a:ext cx="0" cy="0"/>
          <a:chOff x="0" y="0"/>
          <a:chExt cx="0" cy="0"/>
        </a:xfrm>
      </p:grpSpPr>
      <p:sp>
        <p:nvSpPr>
          <p:cNvPr id="4" name="Scroll: Horizontal 3">
            <a:extLst>
              <a:ext uri="{FF2B5EF4-FFF2-40B4-BE49-F238E27FC236}">
                <a16:creationId xmlns:a16="http://schemas.microsoft.com/office/drawing/2014/main" id="{C8F6A500-B9B4-A59D-0012-30C65C9714C1}"/>
              </a:ext>
            </a:extLst>
          </p:cNvPr>
          <p:cNvSpPr/>
          <p:nvPr/>
        </p:nvSpPr>
        <p:spPr>
          <a:xfrm>
            <a:off x="402771" y="299749"/>
            <a:ext cx="11386457" cy="6258502"/>
          </a:xfrm>
          <a:custGeom>
            <a:avLst/>
            <a:gdLst>
              <a:gd name="csX0" fmla="*/ 11386457 w 11386457"/>
              <a:gd name="csY0" fmla="*/ 391156 h 6258502"/>
              <a:gd name="csX1" fmla="*/ 10995301 w 11386457"/>
              <a:gd name="csY1" fmla="*/ 782312 h 6258502"/>
              <a:gd name="csX2" fmla="*/ 10995301 w 11386457"/>
              <a:gd name="csY2" fmla="*/ 391156 h 6258502"/>
              <a:gd name="csX3" fmla="*/ 10799723 w 11386457"/>
              <a:gd name="csY3" fmla="*/ 586734 h 6258502"/>
              <a:gd name="csX4" fmla="*/ 10604145 w 11386457"/>
              <a:gd name="csY4" fmla="*/ 391156 h 6258502"/>
              <a:gd name="csX5" fmla="*/ 10604144 w 11386457"/>
              <a:gd name="csY5" fmla="*/ 782313 h 6258502"/>
              <a:gd name="csX6" fmla="*/ 9719018 w 11386457"/>
              <a:gd name="csY6" fmla="*/ 782313 h 6258502"/>
              <a:gd name="csX7" fmla="*/ 9140282 w 11386457"/>
              <a:gd name="csY7" fmla="*/ 782313 h 6258502"/>
              <a:gd name="csX8" fmla="*/ 8357287 w 11386457"/>
              <a:gd name="csY8" fmla="*/ 782313 h 6258502"/>
              <a:gd name="csX9" fmla="*/ 7676421 w 11386457"/>
              <a:gd name="csY9" fmla="*/ 782313 h 6258502"/>
              <a:gd name="csX10" fmla="*/ 7199815 w 11386457"/>
              <a:gd name="csY10" fmla="*/ 782313 h 6258502"/>
              <a:gd name="csX11" fmla="*/ 6314689 w 11386457"/>
              <a:gd name="csY11" fmla="*/ 782313 h 6258502"/>
              <a:gd name="csX12" fmla="*/ 5735953 w 11386457"/>
              <a:gd name="csY12" fmla="*/ 782313 h 6258502"/>
              <a:gd name="csX13" fmla="*/ 4850827 w 11386457"/>
              <a:gd name="csY13" fmla="*/ 782313 h 6258502"/>
              <a:gd name="csX14" fmla="*/ 4067832 w 11386457"/>
              <a:gd name="csY14" fmla="*/ 782313 h 6258502"/>
              <a:gd name="csX15" fmla="*/ 3386966 w 11386457"/>
              <a:gd name="csY15" fmla="*/ 782313 h 6258502"/>
              <a:gd name="csX16" fmla="*/ 2808230 w 11386457"/>
              <a:gd name="csY16" fmla="*/ 782313 h 6258502"/>
              <a:gd name="csX17" fmla="*/ 2229494 w 11386457"/>
              <a:gd name="csY17" fmla="*/ 782313 h 6258502"/>
              <a:gd name="csX18" fmla="*/ 1548628 w 11386457"/>
              <a:gd name="csY18" fmla="*/ 782313 h 6258502"/>
              <a:gd name="csX19" fmla="*/ 1174152 w 11386457"/>
              <a:gd name="csY19" fmla="*/ 782313 h 6258502"/>
              <a:gd name="csX20" fmla="*/ 391156 w 11386457"/>
              <a:gd name="csY20" fmla="*/ 782313 h 6258502"/>
              <a:gd name="csX21" fmla="*/ 0 w 11386457"/>
              <a:gd name="csY21" fmla="*/ 1173469 h 6258502"/>
              <a:gd name="csX22" fmla="*/ 0 w 11386457"/>
              <a:gd name="csY22" fmla="*/ 1750145 h 6258502"/>
              <a:gd name="csX23" fmla="*/ 0 w 11386457"/>
              <a:gd name="csY23" fmla="*/ 2420699 h 6258502"/>
              <a:gd name="csX24" fmla="*/ 0 w 11386457"/>
              <a:gd name="csY24" fmla="*/ 2997375 h 6258502"/>
              <a:gd name="csX25" fmla="*/ 0 w 11386457"/>
              <a:gd name="csY25" fmla="*/ 3574052 h 6258502"/>
              <a:gd name="csX26" fmla="*/ 0 w 11386457"/>
              <a:gd name="csY26" fmla="*/ 4291544 h 6258502"/>
              <a:gd name="csX27" fmla="*/ 0 w 11386457"/>
              <a:gd name="csY27" fmla="*/ 5009037 h 6258502"/>
              <a:gd name="csX28" fmla="*/ 0 w 11386457"/>
              <a:gd name="csY28" fmla="*/ 5867346 h 6258502"/>
              <a:gd name="csX29" fmla="*/ 391156 w 11386457"/>
              <a:gd name="csY29" fmla="*/ 6258502 h 6258502"/>
              <a:gd name="csX30" fmla="*/ 782312 w 11386457"/>
              <a:gd name="csY30" fmla="*/ 5867346 h 6258502"/>
              <a:gd name="csX31" fmla="*/ 782313 w 11386457"/>
              <a:gd name="csY31" fmla="*/ 5476189 h 6258502"/>
              <a:gd name="csX32" fmla="*/ 1258919 w 11386457"/>
              <a:gd name="csY32" fmla="*/ 5476189 h 6258502"/>
              <a:gd name="csX33" fmla="*/ 2041915 w 11386457"/>
              <a:gd name="csY33" fmla="*/ 5476189 h 6258502"/>
              <a:gd name="csX34" fmla="*/ 2927040 w 11386457"/>
              <a:gd name="csY34" fmla="*/ 5476189 h 6258502"/>
              <a:gd name="csX35" fmla="*/ 3710036 w 11386457"/>
              <a:gd name="csY35" fmla="*/ 5476189 h 6258502"/>
              <a:gd name="csX36" fmla="*/ 4595162 w 11386457"/>
              <a:gd name="csY36" fmla="*/ 5476189 h 6258502"/>
              <a:gd name="csX37" fmla="*/ 5378158 w 11386457"/>
              <a:gd name="csY37" fmla="*/ 5476189 h 6258502"/>
              <a:gd name="csX38" fmla="*/ 5956894 w 11386457"/>
              <a:gd name="csY38" fmla="*/ 5476189 h 6258502"/>
              <a:gd name="csX39" fmla="*/ 6637759 w 11386457"/>
              <a:gd name="csY39" fmla="*/ 5476189 h 6258502"/>
              <a:gd name="csX40" fmla="*/ 7216495 w 11386457"/>
              <a:gd name="csY40" fmla="*/ 5476189 h 6258502"/>
              <a:gd name="csX41" fmla="*/ 7693102 w 11386457"/>
              <a:gd name="csY41" fmla="*/ 5476189 h 6258502"/>
              <a:gd name="csX42" fmla="*/ 8373967 w 11386457"/>
              <a:gd name="csY42" fmla="*/ 5476189 h 6258502"/>
              <a:gd name="csX43" fmla="*/ 8850574 w 11386457"/>
              <a:gd name="csY43" fmla="*/ 5476189 h 6258502"/>
              <a:gd name="csX44" fmla="*/ 9735699 w 11386457"/>
              <a:gd name="csY44" fmla="*/ 5476189 h 6258502"/>
              <a:gd name="csX45" fmla="*/ 10995301 w 11386457"/>
              <a:gd name="csY45" fmla="*/ 5476189 h 6258502"/>
              <a:gd name="csX46" fmla="*/ 11386457 w 11386457"/>
              <a:gd name="csY46" fmla="*/ 5085033 h 6258502"/>
              <a:gd name="csX47" fmla="*/ 11386457 w 11386457"/>
              <a:gd name="csY47" fmla="*/ 4414479 h 6258502"/>
              <a:gd name="csX48" fmla="*/ 11386457 w 11386457"/>
              <a:gd name="csY48" fmla="*/ 3884742 h 6258502"/>
              <a:gd name="csX49" fmla="*/ 11386457 w 11386457"/>
              <a:gd name="csY49" fmla="*/ 3167249 h 6258502"/>
              <a:gd name="csX50" fmla="*/ 11386457 w 11386457"/>
              <a:gd name="csY50" fmla="*/ 2402818 h 6258502"/>
              <a:gd name="csX51" fmla="*/ 11386457 w 11386457"/>
              <a:gd name="csY51" fmla="*/ 1826141 h 6258502"/>
              <a:gd name="csX52" fmla="*/ 11386457 w 11386457"/>
              <a:gd name="csY52" fmla="*/ 1296404 h 6258502"/>
              <a:gd name="csX53" fmla="*/ 11386457 w 11386457"/>
              <a:gd name="csY53" fmla="*/ 391156 h 6258502"/>
              <a:gd name="csX54" fmla="*/ 391156 w 11386457"/>
              <a:gd name="csY54" fmla="*/ 1564626 h 6258502"/>
              <a:gd name="csX55" fmla="*/ 782312 w 11386457"/>
              <a:gd name="csY55" fmla="*/ 1173470 h 6258502"/>
              <a:gd name="csX56" fmla="*/ 586734 w 11386457"/>
              <a:gd name="csY56" fmla="*/ 977892 h 6258502"/>
              <a:gd name="csX57" fmla="*/ 391156 w 11386457"/>
              <a:gd name="csY57" fmla="*/ 1173470 h 6258502"/>
              <a:gd name="csX58" fmla="*/ 391156 w 11386457"/>
              <a:gd name="csY58" fmla="*/ 1564626 h 6258502"/>
              <a:gd name="csX0" fmla="*/ 391156 w 11386457"/>
              <a:gd name="csY0" fmla="*/ 1564626 h 6258502"/>
              <a:gd name="csX1" fmla="*/ 782312 w 11386457"/>
              <a:gd name="csY1" fmla="*/ 1173470 h 6258502"/>
              <a:gd name="csX2" fmla="*/ 586734 w 11386457"/>
              <a:gd name="csY2" fmla="*/ 977892 h 6258502"/>
              <a:gd name="csX3" fmla="*/ 391156 w 11386457"/>
              <a:gd name="csY3" fmla="*/ 1173470 h 6258502"/>
              <a:gd name="csX4" fmla="*/ 391156 w 11386457"/>
              <a:gd name="csY4" fmla="*/ 1564626 h 6258502"/>
              <a:gd name="csX5" fmla="*/ 10995301 w 11386457"/>
              <a:gd name="csY5" fmla="*/ 782313 h 6258502"/>
              <a:gd name="csX6" fmla="*/ 11386457 w 11386457"/>
              <a:gd name="csY6" fmla="*/ 391157 h 6258502"/>
              <a:gd name="csX7" fmla="*/ 10995301 w 11386457"/>
              <a:gd name="csY7" fmla="*/ 1 h 6258502"/>
              <a:gd name="csX8" fmla="*/ 10604145 w 11386457"/>
              <a:gd name="csY8" fmla="*/ 391157 h 6258502"/>
              <a:gd name="csX9" fmla="*/ 10799723 w 11386457"/>
              <a:gd name="csY9" fmla="*/ 586735 h 6258502"/>
              <a:gd name="csX10" fmla="*/ 10995301 w 11386457"/>
              <a:gd name="csY10" fmla="*/ 391157 h 6258502"/>
              <a:gd name="csX11" fmla="*/ 10995301 w 11386457"/>
              <a:gd name="csY11" fmla="*/ 782313 h 6258502"/>
              <a:gd name="csX0" fmla="*/ 0 w 11386457"/>
              <a:gd name="csY0" fmla="*/ 1173469 h 6258502"/>
              <a:gd name="csX1" fmla="*/ 391156 w 11386457"/>
              <a:gd name="csY1" fmla="*/ 782313 h 6258502"/>
              <a:gd name="csX2" fmla="*/ 765632 w 11386457"/>
              <a:gd name="csY2" fmla="*/ 782313 h 6258502"/>
              <a:gd name="csX3" fmla="*/ 1446498 w 11386457"/>
              <a:gd name="csY3" fmla="*/ 782313 h 6258502"/>
              <a:gd name="csX4" fmla="*/ 1923104 w 11386457"/>
              <a:gd name="csY4" fmla="*/ 782313 h 6258502"/>
              <a:gd name="csX5" fmla="*/ 2297580 w 11386457"/>
              <a:gd name="csY5" fmla="*/ 782313 h 6258502"/>
              <a:gd name="csX6" fmla="*/ 3080576 w 11386457"/>
              <a:gd name="csY6" fmla="*/ 782313 h 6258502"/>
              <a:gd name="csX7" fmla="*/ 3965702 w 11386457"/>
              <a:gd name="csY7" fmla="*/ 782313 h 6258502"/>
              <a:gd name="csX8" fmla="*/ 4850827 w 11386457"/>
              <a:gd name="csY8" fmla="*/ 782313 h 6258502"/>
              <a:gd name="csX9" fmla="*/ 5735953 w 11386457"/>
              <a:gd name="csY9" fmla="*/ 782313 h 6258502"/>
              <a:gd name="csX10" fmla="*/ 6621079 w 11386457"/>
              <a:gd name="csY10" fmla="*/ 782313 h 6258502"/>
              <a:gd name="csX11" fmla="*/ 7301945 w 11386457"/>
              <a:gd name="csY11" fmla="*/ 782313 h 6258502"/>
              <a:gd name="csX12" fmla="*/ 7676421 w 11386457"/>
              <a:gd name="csY12" fmla="*/ 782313 h 6258502"/>
              <a:gd name="csX13" fmla="*/ 8153027 w 11386457"/>
              <a:gd name="csY13" fmla="*/ 782313 h 6258502"/>
              <a:gd name="csX14" fmla="*/ 8936023 w 11386457"/>
              <a:gd name="csY14" fmla="*/ 782313 h 6258502"/>
              <a:gd name="csX15" fmla="*/ 9616888 w 11386457"/>
              <a:gd name="csY15" fmla="*/ 782313 h 6258502"/>
              <a:gd name="csX16" fmla="*/ 10604144 w 11386457"/>
              <a:gd name="csY16" fmla="*/ 782313 h 6258502"/>
              <a:gd name="csX17" fmla="*/ 10604144 w 11386457"/>
              <a:gd name="csY17" fmla="*/ 391156 h 6258502"/>
              <a:gd name="csX18" fmla="*/ 10995300 w 11386457"/>
              <a:gd name="csY18" fmla="*/ 0 h 6258502"/>
              <a:gd name="csX19" fmla="*/ 11386456 w 11386457"/>
              <a:gd name="csY19" fmla="*/ 391156 h 6258502"/>
              <a:gd name="csX20" fmla="*/ 11386457 w 11386457"/>
              <a:gd name="csY20" fmla="*/ 5085033 h 6258502"/>
              <a:gd name="csX21" fmla="*/ 10995301 w 11386457"/>
              <a:gd name="csY21" fmla="*/ 5476189 h 6258502"/>
              <a:gd name="csX22" fmla="*/ 10212305 w 11386457"/>
              <a:gd name="csY22" fmla="*/ 5476189 h 6258502"/>
              <a:gd name="csX23" fmla="*/ 9837829 w 11386457"/>
              <a:gd name="csY23" fmla="*/ 5476189 h 6258502"/>
              <a:gd name="csX24" fmla="*/ 9361223 w 11386457"/>
              <a:gd name="csY24" fmla="*/ 5476189 h 6258502"/>
              <a:gd name="csX25" fmla="*/ 8884617 w 11386457"/>
              <a:gd name="csY25" fmla="*/ 5476189 h 6258502"/>
              <a:gd name="csX26" fmla="*/ 8203751 w 11386457"/>
              <a:gd name="csY26" fmla="*/ 5476189 h 6258502"/>
              <a:gd name="csX27" fmla="*/ 7625015 w 11386457"/>
              <a:gd name="csY27" fmla="*/ 5476189 h 6258502"/>
              <a:gd name="csX28" fmla="*/ 7046279 w 11386457"/>
              <a:gd name="csY28" fmla="*/ 5476189 h 6258502"/>
              <a:gd name="csX29" fmla="*/ 6263283 w 11386457"/>
              <a:gd name="csY29" fmla="*/ 5476189 h 6258502"/>
              <a:gd name="csX30" fmla="*/ 5786677 w 11386457"/>
              <a:gd name="csY30" fmla="*/ 5476189 h 6258502"/>
              <a:gd name="csX31" fmla="*/ 5310071 w 11386457"/>
              <a:gd name="csY31" fmla="*/ 5476189 h 6258502"/>
              <a:gd name="csX32" fmla="*/ 4935595 w 11386457"/>
              <a:gd name="csY32" fmla="*/ 5476189 h 6258502"/>
              <a:gd name="csX33" fmla="*/ 4254729 w 11386457"/>
              <a:gd name="csY33" fmla="*/ 5476189 h 6258502"/>
              <a:gd name="csX34" fmla="*/ 3880253 w 11386457"/>
              <a:gd name="csY34" fmla="*/ 5476189 h 6258502"/>
              <a:gd name="csX35" fmla="*/ 3097257 w 11386457"/>
              <a:gd name="csY35" fmla="*/ 5476189 h 6258502"/>
              <a:gd name="csX36" fmla="*/ 2314261 w 11386457"/>
              <a:gd name="csY36" fmla="*/ 5476189 h 6258502"/>
              <a:gd name="csX37" fmla="*/ 1939785 w 11386457"/>
              <a:gd name="csY37" fmla="*/ 5476189 h 6258502"/>
              <a:gd name="csX38" fmla="*/ 1463179 w 11386457"/>
              <a:gd name="csY38" fmla="*/ 5476189 h 6258502"/>
              <a:gd name="csX39" fmla="*/ 782313 w 11386457"/>
              <a:gd name="csY39" fmla="*/ 5476189 h 6258502"/>
              <a:gd name="csX40" fmla="*/ 782313 w 11386457"/>
              <a:gd name="csY40" fmla="*/ 5867346 h 6258502"/>
              <a:gd name="csX41" fmla="*/ 391157 w 11386457"/>
              <a:gd name="csY41" fmla="*/ 6258502 h 6258502"/>
              <a:gd name="csX42" fmla="*/ 1 w 11386457"/>
              <a:gd name="csY42" fmla="*/ 5867346 h 6258502"/>
              <a:gd name="csX43" fmla="*/ 0 w 11386457"/>
              <a:gd name="csY43" fmla="*/ 1173469 h 6258502"/>
              <a:gd name="csX44" fmla="*/ 10604144 w 11386457"/>
              <a:gd name="csY44" fmla="*/ 782313 h 6258502"/>
              <a:gd name="csX45" fmla="*/ 10995301 w 11386457"/>
              <a:gd name="csY45" fmla="*/ 782313 h 6258502"/>
              <a:gd name="csX46" fmla="*/ 11386457 w 11386457"/>
              <a:gd name="csY46" fmla="*/ 391157 h 6258502"/>
              <a:gd name="csX47" fmla="*/ 10995301 w 11386457"/>
              <a:gd name="csY47" fmla="*/ 782313 h 6258502"/>
              <a:gd name="csX48" fmla="*/ 10995301 w 11386457"/>
              <a:gd name="csY48" fmla="*/ 391156 h 6258502"/>
              <a:gd name="csX49" fmla="*/ 10799723 w 11386457"/>
              <a:gd name="csY49" fmla="*/ 586734 h 6258502"/>
              <a:gd name="csX50" fmla="*/ 10604145 w 11386457"/>
              <a:gd name="csY50" fmla="*/ 391156 h 6258502"/>
              <a:gd name="csX51" fmla="*/ 391156 w 11386457"/>
              <a:gd name="csY51" fmla="*/ 1564626 h 6258502"/>
              <a:gd name="csX52" fmla="*/ 391156 w 11386457"/>
              <a:gd name="csY52" fmla="*/ 1173469 h 6258502"/>
              <a:gd name="csX53" fmla="*/ 586734 w 11386457"/>
              <a:gd name="csY53" fmla="*/ 977891 h 6258502"/>
              <a:gd name="csX54" fmla="*/ 782312 w 11386457"/>
              <a:gd name="csY54" fmla="*/ 1173469 h 6258502"/>
              <a:gd name="csX55" fmla="*/ 391156 w 11386457"/>
              <a:gd name="csY55" fmla="*/ 1564625 h 6258502"/>
              <a:gd name="csX56" fmla="*/ 0 w 11386457"/>
              <a:gd name="csY56" fmla="*/ 1173469 h 6258502"/>
              <a:gd name="csX57" fmla="*/ 782313 w 11386457"/>
              <a:gd name="csY57" fmla="*/ 1173469 h 6258502"/>
              <a:gd name="csX58" fmla="*/ 782313 w 11386457"/>
              <a:gd name="csY58" fmla="*/ 1745116 h 6258502"/>
              <a:gd name="csX59" fmla="*/ 782313 w 11386457"/>
              <a:gd name="csY59" fmla="*/ 2273736 h 6258502"/>
              <a:gd name="csX60" fmla="*/ 782313 w 11386457"/>
              <a:gd name="csY60" fmla="*/ 2759329 h 6258502"/>
              <a:gd name="csX61" fmla="*/ 782313 w 11386457"/>
              <a:gd name="csY61" fmla="*/ 3460057 h 6258502"/>
              <a:gd name="csX62" fmla="*/ 782313 w 11386457"/>
              <a:gd name="csY62" fmla="*/ 4160786 h 6258502"/>
              <a:gd name="csX63" fmla="*/ 782313 w 11386457"/>
              <a:gd name="csY63" fmla="*/ 4775460 h 6258502"/>
              <a:gd name="csX64" fmla="*/ 782313 w 11386457"/>
              <a:gd name="csY64" fmla="*/ 5476189 h 62585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Lst>
            <a:rect l="l" t="t" r="r" b="b"/>
            <a:pathLst>
              <a:path w="11386457" h="6258502" stroke="0" extrusionOk="0">
                <a:moveTo>
                  <a:pt x="11386457" y="391156"/>
                </a:moveTo>
                <a:cubicBezTo>
                  <a:pt x="11363512" y="632063"/>
                  <a:pt x="11216783" y="754778"/>
                  <a:pt x="10995301" y="782312"/>
                </a:cubicBezTo>
                <a:cubicBezTo>
                  <a:pt x="11008242" y="626157"/>
                  <a:pt x="10979611" y="472655"/>
                  <a:pt x="10995301" y="391156"/>
                </a:cubicBezTo>
                <a:cubicBezTo>
                  <a:pt x="10993855" y="525668"/>
                  <a:pt x="10915321" y="578504"/>
                  <a:pt x="10799723" y="586734"/>
                </a:cubicBezTo>
                <a:cubicBezTo>
                  <a:pt x="10692236" y="600644"/>
                  <a:pt x="10593940" y="504586"/>
                  <a:pt x="10604145" y="391156"/>
                </a:cubicBezTo>
                <a:cubicBezTo>
                  <a:pt x="10608129" y="519200"/>
                  <a:pt x="10600253" y="642473"/>
                  <a:pt x="10604144" y="782313"/>
                </a:cubicBezTo>
                <a:cubicBezTo>
                  <a:pt x="10207839" y="745593"/>
                  <a:pt x="9922041" y="794633"/>
                  <a:pt x="9719018" y="782313"/>
                </a:cubicBezTo>
                <a:cubicBezTo>
                  <a:pt x="9515995" y="769993"/>
                  <a:pt x="9399941" y="764213"/>
                  <a:pt x="9140282" y="782313"/>
                </a:cubicBezTo>
                <a:cubicBezTo>
                  <a:pt x="8880623" y="800413"/>
                  <a:pt x="8566801" y="782395"/>
                  <a:pt x="8357287" y="782313"/>
                </a:cubicBezTo>
                <a:cubicBezTo>
                  <a:pt x="8147774" y="782231"/>
                  <a:pt x="7963811" y="767917"/>
                  <a:pt x="7676421" y="782313"/>
                </a:cubicBezTo>
                <a:cubicBezTo>
                  <a:pt x="7389031" y="796709"/>
                  <a:pt x="7309495" y="800698"/>
                  <a:pt x="7199815" y="782313"/>
                </a:cubicBezTo>
                <a:cubicBezTo>
                  <a:pt x="7090135" y="763928"/>
                  <a:pt x="6614993" y="796370"/>
                  <a:pt x="6314689" y="782313"/>
                </a:cubicBezTo>
                <a:cubicBezTo>
                  <a:pt x="6014385" y="768256"/>
                  <a:pt x="5936731" y="757621"/>
                  <a:pt x="5735953" y="782313"/>
                </a:cubicBezTo>
                <a:cubicBezTo>
                  <a:pt x="5535175" y="807005"/>
                  <a:pt x="5210942" y="772274"/>
                  <a:pt x="4850827" y="782313"/>
                </a:cubicBezTo>
                <a:cubicBezTo>
                  <a:pt x="4490712" y="792352"/>
                  <a:pt x="4423219" y="797300"/>
                  <a:pt x="4067832" y="782313"/>
                </a:cubicBezTo>
                <a:cubicBezTo>
                  <a:pt x="3712445" y="767326"/>
                  <a:pt x="3617876" y="783498"/>
                  <a:pt x="3386966" y="782313"/>
                </a:cubicBezTo>
                <a:cubicBezTo>
                  <a:pt x="3156056" y="781128"/>
                  <a:pt x="3057116" y="772356"/>
                  <a:pt x="2808230" y="782313"/>
                </a:cubicBezTo>
                <a:cubicBezTo>
                  <a:pt x="2559344" y="792270"/>
                  <a:pt x="2380806" y="760232"/>
                  <a:pt x="2229494" y="782313"/>
                </a:cubicBezTo>
                <a:cubicBezTo>
                  <a:pt x="2078182" y="804394"/>
                  <a:pt x="1885124" y="805545"/>
                  <a:pt x="1548628" y="782313"/>
                </a:cubicBezTo>
                <a:cubicBezTo>
                  <a:pt x="1212132" y="759081"/>
                  <a:pt x="1322568" y="775516"/>
                  <a:pt x="1174152" y="782313"/>
                </a:cubicBezTo>
                <a:cubicBezTo>
                  <a:pt x="1025736" y="789110"/>
                  <a:pt x="776821" y="786901"/>
                  <a:pt x="391156" y="782313"/>
                </a:cubicBezTo>
                <a:cubicBezTo>
                  <a:pt x="182761" y="756008"/>
                  <a:pt x="-30243" y="956980"/>
                  <a:pt x="0" y="1173469"/>
                </a:cubicBezTo>
                <a:cubicBezTo>
                  <a:pt x="-6893" y="1427949"/>
                  <a:pt x="-17105" y="1562452"/>
                  <a:pt x="0" y="1750145"/>
                </a:cubicBezTo>
                <a:cubicBezTo>
                  <a:pt x="17105" y="1937838"/>
                  <a:pt x="-7021" y="2132848"/>
                  <a:pt x="0" y="2420699"/>
                </a:cubicBezTo>
                <a:cubicBezTo>
                  <a:pt x="7021" y="2708550"/>
                  <a:pt x="-185" y="2733891"/>
                  <a:pt x="0" y="2997375"/>
                </a:cubicBezTo>
                <a:cubicBezTo>
                  <a:pt x="185" y="3260859"/>
                  <a:pt x="9297" y="3393184"/>
                  <a:pt x="0" y="3574052"/>
                </a:cubicBezTo>
                <a:cubicBezTo>
                  <a:pt x="-9297" y="3754920"/>
                  <a:pt x="-35402" y="4073647"/>
                  <a:pt x="0" y="4291544"/>
                </a:cubicBezTo>
                <a:cubicBezTo>
                  <a:pt x="35402" y="4509441"/>
                  <a:pt x="4050" y="4689230"/>
                  <a:pt x="0" y="5009037"/>
                </a:cubicBezTo>
                <a:cubicBezTo>
                  <a:pt x="-4050" y="5328844"/>
                  <a:pt x="-14585" y="5531318"/>
                  <a:pt x="0" y="5867346"/>
                </a:cubicBezTo>
                <a:cubicBezTo>
                  <a:pt x="-1878" y="6032417"/>
                  <a:pt x="186122" y="6261154"/>
                  <a:pt x="391156" y="6258502"/>
                </a:cubicBezTo>
                <a:cubicBezTo>
                  <a:pt x="649116" y="6237218"/>
                  <a:pt x="782931" y="6089046"/>
                  <a:pt x="782312" y="5867346"/>
                </a:cubicBezTo>
                <a:cubicBezTo>
                  <a:pt x="782827" y="5755071"/>
                  <a:pt x="794241" y="5592786"/>
                  <a:pt x="782313" y="5476189"/>
                </a:cubicBezTo>
                <a:cubicBezTo>
                  <a:pt x="912041" y="5483516"/>
                  <a:pt x="1140515" y="5485052"/>
                  <a:pt x="1258919" y="5476189"/>
                </a:cubicBezTo>
                <a:cubicBezTo>
                  <a:pt x="1377323" y="5467326"/>
                  <a:pt x="1686834" y="5456499"/>
                  <a:pt x="2041915" y="5476189"/>
                </a:cubicBezTo>
                <a:cubicBezTo>
                  <a:pt x="2396996" y="5495879"/>
                  <a:pt x="2691739" y="5491181"/>
                  <a:pt x="2927040" y="5476189"/>
                </a:cubicBezTo>
                <a:cubicBezTo>
                  <a:pt x="3162342" y="5461197"/>
                  <a:pt x="3458442" y="5451195"/>
                  <a:pt x="3710036" y="5476189"/>
                </a:cubicBezTo>
                <a:cubicBezTo>
                  <a:pt x="3961630" y="5501183"/>
                  <a:pt x="4163863" y="5456187"/>
                  <a:pt x="4595162" y="5476189"/>
                </a:cubicBezTo>
                <a:cubicBezTo>
                  <a:pt x="5026461" y="5496191"/>
                  <a:pt x="5185542" y="5485214"/>
                  <a:pt x="5378158" y="5476189"/>
                </a:cubicBezTo>
                <a:cubicBezTo>
                  <a:pt x="5570774" y="5467164"/>
                  <a:pt x="5777486" y="5477062"/>
                  <a:pt x="5956894" y="5476189"/>
                </a:cubicBezTo>
                <a:cubicBezTo>
                  <a:pt x="6136302" y="5475316"/>
                  <a:pt x="6402659" y="5474304"/>
                  <a:pt x="6637759" y="5476189"/>
                </a:cubicBezTo>
                <a:cubicBezTo>
                  <a:pt x="6872859" y="5478074"/>
                  <a:pt x="6966834" y="5488712"/>
                  <a:pt x="7216495" y="5476189"/>
                </a:cubicBezTo>
                <a:cubicBezTo>
                  <a:pt x="7466156" y="5463666"/>
                  <a:pt x="7572281" y="5453740"/>
                  <a:pt x="7693102" y="5476189"/>
                </a:cubicBezTo>
                <a:cubicBezTo>
                  <a:pt x="7813923" y="5498638"/>
                  <a:pt x="8225725" y="5470055"/>
                  <a:pt x="8373967" y="5476189"/>
                </a:cubicBezTo>
                <a:cubicBezTo>
                  <a:pt x="8522209" y="5482323"/>
                  <a:pt x="8628893" y="5497063"/>
                  <a:pt x="8850574" y="5476189"/>
                </a:cubicBezTo>
                <a:cubicBezTo>
                  <a:pt x="9072255" y="5455315"/>
                  <a:pt x="9497805" y="5506040"/>
                  <a:pt x="9735699" y="5476189"/>
                </a:cubicBezTo>
                <a:cubicBezTo>
                  <a:pt x="9973593" y="5446338"/>
                  <a:pt x="10538142" y="5462826"/>
                  <a:pt x="10995301" y="5476189"/>
                </a:cubicBezTo>
                <a:cubicBezTo>
                  <a:pt x="11211957" y="5454831"/>
                  <a:pt x="11356647" y="5268136"/>
                  <a:pt x="11386457" y="5085033"/>
                </a:cubicBezTo>
                <a:cubicBezTo>
                  <a:pt x="11401606" y="4785798"/>
                  <a:pt x="11380575" y="4625550"/>
                  <a:pt x="11386457" y="4414479"/>
                </a:cubicBezTo>
                <a:cubicBezTo>
                  <a:pt x="11392339" y="4203408"/>
                  <a:pt x="11360494" y="4037518"/>
                  <a:pt x="11386457" y="3884742"/>
                </a:cubicBezTo>
                <a:cubicBezTo>
                  <a:pt x="11412420" y="3731966"/>
                  <a:pt x="11381304" y="3361199"/>
                  <a:pt x="11386457" y="3167249"/>
                </a:cubicBezTo>
                <a:cubicBezTo>
                  <a:pt x="11391610" y="2973299"/>
                  <a:pt x="11388390" y="2698729"/>
                  <a:pt x="11386457" y="2402818"/>
                </a:cubicBezTo>
                <a:cubicBezTo>
                  <a:pt x="11384524" y="2106907"/>
                  <a:pt x="11365067" y="1949639"/>
                  <a:pt x="11386457" y="1826141"/>
                </a:cubicBezTo>
                <a:cubicBezTo>
                  <a:pt x="11407847" y="1702643"/>
                  <a:pt x="11370255" y="1472844"/>
                  <a:pt x="11386457" y="1296404"/>
                </a:cubicBezTo>
                <a:cubicBezTo>
                  <a:pt x="11402659" y="1119964"/>
                  <a:pt x="11386618" y="599984"/>
                  <a:pt x="11386457" y="391156"/>
                </a:cubicBezTo>
                <a:close/>
                <a:moveTo>
                  <a:pt x="391156" y="1564626"/>
                </a:moveTo>
                <a:cubicBezTo>
                  <a:pt x="640624" y="1565183"/>
                  <a:pt x="790986" y="1350739"/>
                  <a:pt x="782312" y="1173470"/>
                </a:cubicBezTo>
                <a:cubicBezTo>
                  <a:pt x="779548" y="1064259"/>
                  <a:pt x="693650" y="974915"/>
                  <a:pt x="586734" y="977892"/>
                </a:cubicBezTo>
                <a:cubicBezTo>
                  <a:pt x="486735" y="983834"/>
                  <a:pt x="374185" y="1047244"/>
                  <a:pt x="391156" y="1173470"/>
                </a:cubicBezTo>
                <a:cubicBezTo>
                  <a:pt x="406791" y="1279632"/>
                  <a:pt x="393377" y="1394530"/>
                  <a:pt x="391156" y="1564626"/>
                </a:cubicBezTo>
                <a:close/>
              </a:path>
              <a:path w="11386457" h="6258502" fill="darkenLess" stroke="0" extrusionOk="0">
                <a:moveTo>
                  <a:pt x="391156" y="1564626"/>
                </a:moveTo>
                <a:cubicBezTo>
                  <a:pt x="647681" y="1592273"/>
                  <a:pt x="755632" y="1375650"/>
                  <a:pt x="782312" y="1173470"/>
                </a:cubicBezTo>
                <a:cubicBezTo>
                  <a:pt x="796426" y="1042496"/>
                  <a:pt x="697248" y="979322"/>
                  <a:pt x="586734" y="977892"/>
                </a:cubicBezTo>
                <a:cubicBezTo>
                  <a:pt x="479118" y="1001966"/>
                  <a:pt x="391165" y="1068899"/>
                  <a:pt x="391156" y="1173470"/>
                </a:cubicBezTo>
                <a:cubicBezTo>
                  <a:pt x="400488" y="1291662"/>
                  <a:pt x="405025" y="1429985"/>
                  <a:pt x="391156" y="1564626"/>
                </a:cubicBezTo>
                <a:close/>
                <a:moveTo>
                  <a:pt x="10995301" y="782313"/>
                </a:moveTo>
                <a:cubicBezTo>
                  <a:pt x="11182665" y="740281"/>
                  <a:pt x="11406355" y="651936"/>
                  <a:pt x="11386457" y="391157"/>
                </a:cubicBezTo>
                <a:cubicBezTo>
                  <a:pt x="11367884" y="165483"/>
                  <a:pt x="11204462" y="14356"/>
                  <a:pt x="10995301" y="1"/>
                </a:cubicBezTo>
                <a:cubicBezTo>
                  <a:pt x="10787498" y="-35763"/>
                  <a:pt x="10573309" y="174862"/>
                  <a:pt x="10604145" y="391157"/>
                </a:cubicBezTo>
                <a:cubicBezTo>
                  <a:pt x="10610904" y="483865"/>
                  <a:pt x="10697048" y="572792"/>
                  <a:pt x="10799723" y="586735"/>
                </a:cubicBezTo>
                <a:cubicBezTo>
                  <a:pt x="10905309" y="588448"/>
                  <a:pt x="10976925" y="499521"/>
                  <a:pt x="10995301" y="391157"/>
                </a:cubicBezTo>
                <a:cubicBezTo>
                  <a:pt x="11014818" y="507106"/>
                  <a:pt x="10984900" y="664001"/>
                  <a:pt x="10995301" y="782313"/>
                </a:cubicBezTo>
                <a:close/>
              </a:path>
              <a:path w="11386457" h="6258502" fill="none" extrusionOk="0">
                <a:moveTo>
                  <a:pt x="0" y="1173469"/>
                </a:moveTo>
                <a:cubicBezTo>
                  <a:pt x="2510" y="976831"/>
                  <a:pt x="164710" y="778234"/>
                  <a:pt x="391156" y="782313"/>
                </a:cubicBezTo>
                <a:cubicBezTo>
                  <a:pt x="515389" y="800091"/>
                  <a:pt x="626624" y="789768"/>
                  <a:pt x="765632" y="782313"/>
                </a:cubicBezTo>
                <a:cubicBezTo>
                  <a:pt x="904640" y="774858"/>
                  <a:pt x="1109917" y="757923"/>
                  <a:pt x="1446498" y="782313"/>
                </a:cubicBezTo>
                <a:cubicBezTo>
                  <a:pt x="1783079" y="806703"/>
                  <a:pt x="1692596" y="802573"/>
                  <a:pt x="1923104" y="782313"/>
                </a:cubicBezTo>
                <a:cubicBezTo>
                  <a:pt x="2153612" y="762053"/>
                  <a:pt x="2127056" y="785043"/>
                  <a:pt x="2297580" y="782313"/>
                </a:cubicBezTo>
                <a:cubicBezTo>
                  <a:pt x="2468104" y="779583"/>
                  <a:pt x="2747861" y="747488"/>
                  <a:pt x="3080576" y="782313"/>
                </a:cubicBezTo>
                <a:cubicBezTo>
                  <a:pt x="3413291" y="817138"/>
                  <a:pt x="3645118" y="788730"/>
                  <a:pt x="3965702" y="782313"/>
                </a:cubicBezTo>
                <a:cubicBezTo>
                  <a:pt x="4286286" y="775896"/>
                  <a:pt x="4411652" y="774190"/>
                  <a:pt x="4850827" y="782313"/>
                </a:cubicBezTo>
                <a:cubicBezTo>
                  <a:pt x="5290003" y="790436"/>
                  <a:pt x="5414915" y="808704"/>
                  <a:pt x="5735953" y="782313"/>
                </a:cubicBezTo>
                <a:cubicBezTo>
                  <a:pt x="6056991" y="755922"/>
                  <a:pt x="6311382" y="771311"/>
                  <a:pt x="6621079" y="782313"/>
                </a:cubicBezTo>
                <a:cubicBezTo>
                  <a:pt x="6930776" y="793315"/>
                  <a:pt x="7014792" y="809359"/>
                  <a:pt x="7301945" y="782313"/>
                </a:cubicBezTo>
                <a:cubicBezTo>
                  <a:pt x="7589098" y="755267"/>
                  <a:pt x="7537387" y="779592"/>
                  <a:pt x="7676421" y="782313"/>
                </a:cubicBezTo>
                <a:cubicBezTo>
                  <a:pt x="7815455" y="785034"/>
                  <a:pt x="7993385" y="777340"/>
                  <a:pt x="8153027" y="782313"/>
                </a:cubicBezTo>
                <a:cubicBezTo>
                  <a:pt x="8312669" y="787286"/>
                  <a:pt x="8709500" y="819560"/>
                  <a:pt x="8936023" y="782313"/>
                </a:cubicBezTo>
                <a:cubicBezTo>
                  <a:pt x="9162546" y="745066"/>
                  <a:pt x="9306434" y="791632"/>
                  <a:pt x="9616888" y="782313"/>
                </a:cubicBezTo>
                <a:cubicBezTo>
                  <a:pt x="9927343" y="772994"/>
                  <a:pt x="10406689" y="790354"/>
                  <a:pt x="10604144" y="782313"/>
                </a:cubicBezTo>
                <a:cubicBezTo>
                  <a:pt x="10598196" y="682895"/>
                  <a:pt x="10605239" y="583956"/>
                  <a:pt x="10604144" y="391156"/>
                </a:cubicBezTo>
                <a:cubicBezTo>
                  <a:pt x="10627327" y="208751"/>
                  <a:pt x="10786533" y="-2087"/>
                  <a:pt x="10995300" y="0"/>
                </a:cubicBezTo>
                <a:cubicBezTo>
                  <a:pt x="11246462" y="-6124"/>
                  <a:pt x="11416502" y="150822"/>
                  <a:pt x="11386456" y="391156"/>
                </a:cubicBezTo>
                <a:cubicBezTo>
                  <a:pt x="11128170" y="1894234"/>
                  <a:pt x="11366499" y="3406191"/>
                  <a:pt x="11386457" y="5085033"/>
                </a:cubicBezTo>
                <a:cubicBezTo>
                  <a:pt x="11363279" y="5307754"/>
                  <a:pt x="11218744" y="5493296"/>
                  <a:pt x="10995301" y="5476189"/>
                </a:cubicBezTo>
                <a:cubicBezTo>
                  <a:pt x="10769446" y="5437886"/>
                  <a:pt x="10535623" y="5459820"/>
                  <a:pt x="10212305" y="5476189"/>
                </a:cubicBezTo>
                <a:cubicBezTo>
                  <a:pt x="9888987" y="5492558"/>
                  <a:pt x="10011015" y="5483003"/>
                  <a:pt x="9837829" y="5476189"/>
                </a:cubicBezTo>
                <a:cubicBezTo>
                  <a:pt x="9664643" y="5469375"/>
                  <a:pt x="9560004" y="5498837"/>
                  <a:pt x="9361223" y="5476189"/>
                </a:cubicBezTo>
                <a:cubicBezTo>
                  <a:pt x="9162442" y="5453541"/>
                  <a:pt x="9037628" y="5460875"/>
                  <a:pt x="8884617" y="5476189"/>
                </a:cubicBezTo>
                <a:cubicBezTo>
                  <a:pt x="8731606" y="5491503"/>
                  <a:pt x="8387341" y="5496816"/>
                  <a:pt x="8203751" y="5476189"/>
                </a:cubicBezTo>
                <a:cubicBezTo>
                  <a:pt x="8020161" y="5455562"/>
                  <a:pt x="7910209" y="5458904"/>
                  <a:pt x="7625015" y="5476189"/>
                </a:cubicBezTo>
                <a:cubicBezTo>
                  <a:pt x="7339821" y="5493474"/>
                  <a:pt x="7308346" y="5451270"/>
                  <a:pt x="7046279" y="5476189"/>
                </a:cubicBezTo>
                <a:cubicBezTo>
                  <a:pt x="6784212" y="5501108"/>
                  <a:pt x="6435053" y="5492913"/>
                  <a:pt x="6263283" y="5476189"/>
                </a:cubicBezTo>
                <a:cubicBezTo>
                  <a:pt x="6091513" y="5459465"/>
                  <a:pt x="5931209" y="5474850"/>
                  <a:pt x="5786677" y="5476189"/>
                </a:cubicBezTo>
                <a:cubicBezTo>
                  <a:pt x="5642145" y="5477528"/>
                  <a:pt x="5472799" y="5499885"/>
                  <a:pt x="5310071" y="5476189"/>
                </a:cubicBezTo>
                <a:cubicBezTo>
                  <a:pt x="5147343" y="5452493"/>
                  <a:pt x="5091567" y="5476469"/>
                  <a:pt x="4935595" y="5476189"/>
                </a:cubicBezTo>
                <a:cubicBezTo>
                  <a:pt x="4779623" y="5475909"/>
                  <a:pt x="4536562" y="5497421"/>
                  <a:pt x="4254729" y="5476189"/>
                </a:cubicBezTo>
                <a:cubicBezTo>
                  <a:pt x="3972896" y="5454957"/>
                  <a:pt x="4039591" y="5481493"/>
                  <a:pt x="3880253" y="5476189"/>
                </a:cubicBezTo>
                <a:cubicBezTo>
                  <a:pt x="3720915" y="5470885"/>
                  <a:pt x="3349806" y="5477744"/>
                  <a:pt x="3097257" y="5476189"/>
                </a:cubicBezTo>
                <a:cubicBezTo>
                  <a:pt x="2844708" y="5474634"/>
                  <a:pt x="2556863" y="5492277"/>
                  <a:pt x="2314261" y="5476189"/>
                </a:cubicBezTo>
                <a:cubicBezTo>
                  <a:pt x="2071659" y="5460101"/>
                  <a:pt x="2094978" y="5461096"/>
                  <a:pt x="1939785" y="5476189"/>
                </a:cubicBezTo>
                <a:cubicBezTo>
                  <a:pt x="1784592" y="5491282"/>
                  <a:pt x="1678322" y="5466121"/>
                  <a:pt x="1463179" y="5476189"/>
                </a:cubicBezTo>
                <a:cubicBezTo>
                  <a:pt x="1248036" y="5486257"/>
                  <a:pt x="1067526" y="5500547"/>
                  <a:pt x="782313" y="5476189"/>
                </a:cubicBezTo>
                <a:cubicBezTo>
                  <a:pt x="788660" y="5654859"/>
                  <a:pt x="766997" y="5749895"/>
                  <a:pt x="782313" y="5867346"/>
                </a:cubicBezTo>
                <a:cubicBezTo>
                  <a:pt x="823466" y="6056230"/>
                  <a:pt x="591907" y="6274274"/>
                  <a:pt x="391157" y="6258502"/>
                </a:cubicBezTo>
                <a:cubicBezTo>
                  <a:pt x="176591" y="6263832"/>
                  <a:pt x="5334" y="6093486"/>
                  <a:pt x="1" y="5867346"/>
                </a:cubicBezTo>
                <a:cubicBezTo>
                  <a:pt x="41904" y="4172313"/>
                  <a:pt x="-710" y="2441429"/>
                  <a:pt x="0" y="1173469"/>
                </a:cubicBezTo>
                <a:close/>
                <a:moveTo>
                  <a:pt x="10604144" y="782313"/>
                </a:moveTo>
                <a:cubicBezTo>
                  <a:pt x="10745570" y="783542"/>
                  <a:pt x="10806968" y="794721"/>
                  <a:pt x="10995301" y="782313"/>
                </a:cubicBezTo>
                <a:cubicBezTo>
                  <a:pt x="11193271" y="801839"/>
                  <a:pt x="11402197" y="581488"/>
                  <a:pt x="11386457" y="391157"/>
                </a:cubicBezTo>
                <a:moveTo>
                  <a:pt x="10995301" y="782313"/>
                </a:moveTo>
                <a:cubicBezTo>
                  <a:pt x="11001740" y="636202"/>
                  <a:pt x="10985755" y="548353"/>
                  <a:pt x="10995301" y="391156"/>
                </a:cubicBezTo>
                <a:cubicBezTo>
                  <a:pt x="11000497" y="497015"/>
                  <a:pt x="10928383" y="580488"/>
                  <a:pt x="10799723" y="586734"/>
                </a:cubicBezTo>
                <a:cubicBezTo>
                  <a:pt x="10665467" y="585731"/>
                  <a:pt x="10603440" y="496018"/>
                  <a:pt x="10604145" y="391156"/>
                </a:cubicBezTo>
                <a:moveTo>
                  <a:pt x="391156" y="1564626"/>
                </a:moveTo>
                <a:cubicBezTo>
                  <a:pt x="392691" y="1455895"/>
                  <a:pt x="390875" y="1355470"/>
                  <a:pt x="391156" y="1173469"/>
                </a:cubicBezTo>
                <a:cubicBezTo>
                  <a:pt x="376362" y="1071816"/>
                  <a:pt x="473875" y="1000549"/>
                  <a:pt x="586734" y="977891"/>
                </a:cubicBezTo>
                <a:cubicBezTo>
                  <a:pt x="695040" y="964477"/>
                  <a:pt x="781753" y="1073468"/>
                  <a:pt x="782312" y="1173469"/>
                </a:cubicBezTo>
                <a:cubicBezTo>
                  <a:pt x="745760" y="1419435"/>
                  <a:pt x="571184" y="1560054"/>
                  <a:pt x="391156" y="1564625"/>
                </a:cubicBezTo>
                <a:cubicBezTo>
                  <a:pt x="160856" y="1522324"/>
                  <a:pt x="-7762" y="1356509"/>
                  <a:pt x="0" y="1173469"/>
                </a:cubicBezTo>
                <a:moveTo>
                  <a:pt x="782313" y="1173469"/>
                </a:moveTo>
                <a:cubicBezTo>
                  <a:pt x="773651" y="1321657"/>
                  <a:pt x="780796" y="1469258"/>
                  <a:pt x="782313" y="1745116"/>
                </a:cubicBezTo>
                <a:cubicBezTo>
                  <a:pt x="783830" y="2020974"/>
                  <a:pt x="799643" y="2144663"/>
                  <a:pt x="782313" y="2273736"/>
                </a:cubicBezTo>
                <a:cubicBezTo>
                  <a:pt x="764983" y="2402809"/>
                  <a:pt x="775561" y="2649334"/>
                  <a:pt x="782313" y="2759329"/>
                </a:cubicBezTo>
                <a:cubicBezTo>
                  <a:pt x="789065" y="2869324"/>
                  <a:pt x="755141" y="3293028"/>
                  <a:pt x="782313" y="3460057"/>
                </a:cubicBezTo>
                <a:cubicBezTo>
                  <a:pt x="809485" y="3627086"/>
                  <a:pt x="787239" y="3845574"/>
                  <a:pt x="782313" y="4160786"/>
                </a:cubicBezTo>
                <a:cubicBezTo>
                  <a:pt x="777387" y="4475998"/>
                  <a:pt x="765706" y="4576680"/>
                  <a:pt x="782313" y="4775460"/>
                </a:cubicBezTo>
                <a:cubicBezTo>
                  <a:pt x="798920" y="4974240"/>
                  <a:pt x="783741" y="5230519"/>
                  <a:pt x="782313" y="5476189"/>
                </a:cubicBezTo>
              </a:path>
              <a:path w="11386457" h="6258502" fill="none" stroke="0" extrusionOk="0">
                <a:moveTo>
                  <a:pt x="0" y="1173469"/>
                </a:moveTo>
                <a:cubicBezTo>
                  <a:pt x="-21314" y="962088"/>
                  <a:pt x="197891" y="801480"/>
                  <a:pt x="391156" y="782313"/>
                </a:cubicBezTo>
                <a:cubicBezTo>
                  <a:pt x="533034" y="799385"/>
                  <a:pt x="585645" y="777210"/>
                  <a:pt x="765632" y="782313"/>
                </a:cubicBezTo>
                <a:cubicBezTo>
                  <a:pt x="945619" y="787416"/>
                  <a:pt x="1206864" y="798279"/>
                  <a:pt x="1446498" y="782313"/>
                </a:cubicBezTo>
                <a:cubicBezTo>
                  <a:pt x="1686132" y="766347"/>
                  <a:pt x="1656172" y="785234"/>
                  <a:pt x="1820974" y="782313"/>
                </a:cubicBezTo>
                <a:cubicBezTo>
                  <a:pt x="1985776" y="779392"/>
                  <a:pt x="2423596" y="756257"/>
                  <a:pt x="2706100" y="782313"/>
                </a:cubicBezTo>
                <a:cubicBezTo>
                  <a:pt x="2988604" y="808369"/>
                  <a:pt x="3198923" y="795102"/>
                  <a:pt x="3591226" y="782313"/>
                </a:cubicBezTo>
                <a:cubicBezTo>
                  <a:pt x="3983529" y="769524"/>
                  <a:pt x="4030010" y="790672"/>
                  <a:pt x="4169962" y="782313"/>
                </a:cubicBezTo>
                <a:cubicBezTo>
                  <a:pt x="4309914" y="773954"/>
                  <a:pt x="4467560" y="784396"/>
                  <a:pt x="4544438" y="782313"/>
                </a:cubicBezTo>
                <a:cubicBezTo>
                  <a:pt x="4621316" y="780230"/>
                  <a:pt x="5033781" y="749166"/>
                  <a:pt x="5327434" y="782313"/>
                </a:cubicBezTo>
                <a:cubicBezTo>
                  <a:pt x="5621087" y="815460"/>
                  <a:pt x="5880532" y="822461"/>
                  <a:pt x="6212559" y="782313"/>
                </a:cubicBezTo>
                <a:cubicBezTo>
                  <a:pt x="6544586" y="742165"/>
                  <a:pt x="6643042" y="806007"/>
                  <a:pt x="6893425" y="782313"/>
                </a:cubicBezTo>
                <a:cubicBezTo>
                  <a:pt x="7143808" y="758619"/>
                  <a:pt x="7237677" y="758552"/>
                  <a:pt x="7574291" y="782313"/>
                </a:cubicBezTo>
                <a:cubicBezTo>
                  <a:pt x="7910905" y="806074"/>
                  <a:pt x="8227901" y="776130"/>
                  <a:pt x="8459417" y="782313"/>
                </a:cubicBezTo>
                <a:cubicBezTo>
                  <a:pt x="8690933" y="788496"/>
                  <a:pt x="8648724" y="782149"/>
                  <a:pt x="8833893" y="782313"/>
                </a:cubicBezTo>
                <a:cubicBezTo>
                  <a:pt x="9019062" y="782477"/>
                  <a:pt x="9374422" y="793779"/>
                  <a:pt x="9514759" y="782313"/>
                </a:cubicBezTo>
                <a:cubicBezTo>
                  <a:pt x="9655096" y="770847"/>
                  <a:pt x="9895362" y="777019"/>
                  <a:pt x="9991365" y="782313"/>
                </a:cubicBezTo>
                <a:cubicBezTo>
                  <a:pt x="10087368" y="787607"/>
                  <a:pt x="10377771" y="780315"/>
                  <a:pt x="10604144" y="782313"/>
                </a:cubicBezTo>
                <a:cubicBezTo>
                  <a:pt x="10584592" y="590502"/>
                  <a:pt x="10620573" y="472711"/>
                  <a:pt x="10604144" y="391156"/>
                </a:cubicBezTo>
                <a:cubicBezTo>
                  <a:pt x="10584248" y="189888"/>
                  <a:pt x="10805396" y="28733"/>
                  <a:pt x="10995300" y="0"/>
                </a:cubicBezTo>
                <a:cubicBezTo>
                  <a:pt x="11253323" y="30474"/>
                  <a:pt x="11364138" y="187355"/>
                  <a:pt x="11386456" y="391156"/>
                </a:cubicBezTo>
                <a:cubicBezTo>
                  <a:pt x="11310526" y="2147417"/>
                  <a:pt x="11591645" y="3247849"/>
                  <a:pt x="11386457" y="5085033"/>
                </a:cubicBezTo>
                <a:cubicBezTo>
                  <a:pt x="11384582" y="5294586"/>
                  <a:pt x="11213128" y="5495039"/>
                  <a:pt x="10995301" y="5476189"/>
                </a:cubicBezTo>
                <a:cubicBezTo>
                  <a:pt x="10691430" y="5499413"/>
                  <a:pt x="10466767" y="5448661"/>
                  <a:pt x="10314435" y="5476189"/>
                </a:cubicBezTo>
                <a:cubicBezTo>
                  <a:pt x="10162103" y="5503717"/>
                  <a:pt x="9938962" y="5478748"/>
                  <a:pt x="9837829" y="5476189"/>
                </a:cubicBezTo>
                <a:cubicBezTo>
                  <a:pt x="9736696" y="5473630"/>
                  <a:pt x="9572415" y="5476039"/>
                  <a:pt x="9463353" y="5476189"/>
                </a:cubicBezTo>
                <a:cubicBezTo>
                  <a:pt x="9354291" y="5476339"/>
                  <a:pt x="9053020" y="5440100"/>
                  <a:pt x="8680357" y="5476189"/>
                </a:cubicBezTo>
                <a:cubicBezTo>
                  <a:pt x="8307694" y="5512278"/>
                  <a:pt x="8439803" y="5477423"/>
                  <a:pt x="8305881" y="5476189"/>
                </a:cubicBezTo>
                <a:cubicBezTo>
                  <a:pt x="8171959" y="5474955"/>
                  <a:pt x="7828293" y="5448297"/>
                  <a:pt x="7522885" y="5476189"/>
                </a:cubicBezTo>
                <a:cubicBezTo>
                  <a:pt x="7217477" y="5504081"/>
                  <a:pt x="7224500" y="5489588"/>
                  <a:pt x="6944149" y="5476189"/>
                </a:cubicBezTo>
                <a:cubicBezTo>
                  <a:pt x="6663798" y="5462790"/>
                  <a:pt x="6339641" y="5477900"/>
                  <a:pt x="6059023" y="5476189"/>
                </a:cubicBezTo>
                <a:cubicBezTo>
                  <a:pt x="5778405" y="5474478"/>
                  <a:pt x="5643468" y="5461990"/>
                  <a:pt x="5480287" y="5476189"/>
                </a:cubicBezTo>
                <a:cubicBezTo>
                  <a:pt x="5317106" y="5490388"/>
                  <a:pt x="5066993" y="5482525"/>
                  <a:pt x="4697292" y="5476189"/>
                </a:cubicBezTo>
                <a:cubicBezTo>
                  <a:pt x="4327591" y="5469853"/>
                  <a:pt x="4296888" y="5491819"/>
                  <a:pt x="3914296" y="5476189"/>
                </a:cubicBezTo>
                <a:cubicBezTo>
                  <a:pt x="3531704" y="5460559"/>
                  <a:pt x="3708237" y="5480278"/>
                  <a:pt x="3539820" y="5476189"/>
                </a:cubicBezTo>
                <a:cubicBezTo>
                  <a:pt x="3371403" y="5472100"/>
                  <a:pt x="3261447" y="5471458"/>
                  <a:pt x="3165344" y="5476189"/>
                </a:cubicBezTo>
                <a:cubicBezTo>
                  <a:pt x="3069241" y="5480920"/>
                  <a:pt x="2607777" y="5450598"/>
                  <a:pt x="2280218" y="5476189"/>
                </a:cubicBezTo>
                <a:cubicBezTo>
                  <a:pt x="1952659" y="5501780"/>
                  <a:pt x="1759896" y="5475395"/>
                  <a:pt x="1395092" y="5476189"/>
                </a:cubicBezTo>
                <a:cubicBezTo>
                  <a:pt x="1030288" y="5476983"/>
                  <a:pt x="978661" y="5493172"/>
                  <a:pt x="782313" y="5476189"/>
                </a:cubicBezTo>
                <a:cubicBezTo>
                  <a:pt x="772135" y="5560089"/>
                  <a:pt x="772662" y="5780956"/>
                  <a:pt x="782313" y="5867346"/>
                </a:cubicBezTo>
                <a:cubicBezTo>
                  <a:pt x="790333" y="6115852"/>
                  <a:pt x="595135" y="6293920"/>
                  <a:pt x="391157" y="6258502"/>
                </a:cubicBezTo>
                <a:cubicBezTo>
                  <a:pt x="195940" y="6286544"/>
                  <a:pt x="-6058" y="6108494"/>
                  <a:pt x="1" y="5867346"/>
                </a:cubicBezTo>
                <a:cubicBezTo>
                  <a:pt x="133156" y="4015150"/>
                  <a:pt x="-177276" y="2890440"/>
                  <a:pt x="0" y="1173469"/>
                </a:cubicBezTo>
                <a:close/>
                <a:moveTo>
                  <a:pt x="10604144" y="782313"/>
                </a:moveTo>
                <a:cubicBezTo>
                  <a:pt x="10733411" y="785888"/>
                  <a:pt x="10910906" y="783644"/>
                  <a:pt x="10995301" y="782313"/>
                </a:cubicBezTo>
                <a:cubicBezTo>
                  <a:pt x="11227398" y="812942"/>
                  <a:pt x="11350858" y="623056"/>
                  <a:pt x="11386457" y="391157"/>
                </a:cubicBezTo>
                <a:moveTo>
                  <a:pt x="10995301" y="782313"/>
                </a:moveTo>
                <a:cubicBezTo>
                  <a:pt x="10976960" y="629797"/>
                  <a:pt x="10981548" y="506177"/>
                  <a:pt x="10995301" y="391156"/>
                </a:cubicBezTo>
                <a:cubicBezTo>
                  <a:pt x="10986689" y="490975"/>
                  <a:pt x="10915908" y="592595"/>
                  <a:pt x="10799723" y="586734"/>
                </a:cubicBezTo>
                <a:cubicBezTo>
                  <a:pt x="10675655" y="587594"/>
                  <a:pt x="10601544" y="508185"/>
                  <a:pt x="10604145" y="391156"/>
                </a:cubicBezTo>
                <a:moveTo>
                  <a:pt x="391156" y="1564626"/>
                </a:moveTo>
                <a:cubicBezTo>
                  <a:pt x="408902" y="1481334"/>
                  <a:pt x="393789" y="1313927"/>
                  <a:pt x="391156" y="1173469"/>
                </a:cubicBezTo>
                <a:cubicBezTo>
                  <a:pt x="387689" y="1075032"/>
                  <a:pt x="480560" y="951686"/>
                  <a:pt x="586734" y="977891"/>
                </a:cubicBezTo>
                <a:cubicBezTo>
                  <a:pt x="688131" y="980325"/>
                  <a:pt x="788818" y="1057216"/>
                  <a:pt x="782312" y="1173469"/>
                </a:cubicBezTo>
                <a:cubicBezTo>
                  <a:pt x="805350" y="1413117"/>
                  <a:pt x="609645" y="1560198"/>
                  <a:pt x="391156" y="1564625"/>
                </a:cubicBezTo>
                <a:cubicBezTo>
                  <a:pt x="185889" y="1608020"/>
                  <a:pt x="-29819" y="1368079"/>
                  <a:pt x="0" y="1173469"/>
                </a:cubicBezTo>
                <a:moveTo>
                  <a:pt x="782313" y="1173469"/>
                </a:moveTo>
                <a:cubicBezTo>
                  <a:pt x="789000" y="1397094"/>
                  <a:pt x="757879" y="1581390"/>
                  <a:pt x="782313" y="1831170"/>
                </a:cubicBezTo>
                <a:cubicBezTo>
                  <a:pt x="806747" y="2080950"/>
                  <a:pt x="755485" y="2216922"/>
                  <a:pt x="782313" y="2402818"/>
                </a:cubicBezTo>
                <a:cubicBezTo>
                  <a:pt x="809141" y="2588714"/>
                  <a:pt x="769722" y="2660798"/>
                  <a:pt x="782313" y="2888410"/>
                </a:cubicBezTo>
                <a:cubicBezTo>
                  <a:pt x="794904" y="3116022"/>
                  <a:pt x="762166" y="3215115"/>
                  <a:pt x="782313" y="3374003"/>
                </a:cubicBezTo>
                <a:cubicBezTo>
                  <a:pt x="802460" y="3532891"/>
                  <a:pt x="759596" y="3802202"/>
                  <a:pt x="782313" y="3945650"/>
                </a:cubicBezTo>
                <a:cubicBezTo>
                  <a:pt x="805030" y="4089098"/>
                  <a:pt x="807280" y="4357396"/>
                  <a:pt x="782313" y="4646379"/>
                </a:cubicBezTo>
                <a:cubicBezTo>
                  <a:pt x="757346" y="4935362"/>
                  <a:pt x="823385" y="5063942"/>
                  <a:pt x="782313" y="5476189"/>
                </a:cubicBezTo>
              </a:path>
            </a:pathLst>
          </a:custGeom>
          <a:blipFill>
            <a:blip r:embed="rId2"/>
            <a:tile tx="0" ty="0" sx="100000" sy="100000" flip="none" algn="tl"/>
          </a:blipFill>
          <a:ln w="19050">
            <a:solidFill>
              <a:srgbClr val="92D050"/>
            </a:solidFill>
            <a:extLst>
              <a:ext uri="{C807C97D-BFC1-408E-A445-0C87EB9F89A2}">
                <ask:lineSketchStyleProps xmlns:ask="http://schemas.microsoft.com/office/drawing/2018/sketchyshapes" sd="596351565">
                  <a:prstGeom prst="horizontalScroll">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solidFill>
                <a:srgbClr val="060D03"/>
              </a:solidFill>
              <a:latin typeface="Chiller" panose="04020404031007020602" pitchFamily="82" charset="0"/>
              <a:cs typeface="Times New Roman" panose="02020603050405020304" pitchFamily="18" charset="0"/>
            </a:endParaRPr>
          </a:p>
          <a:p>
            <a:pPr algn="ctr"/>
            <a:endParaRPr lang="en-US" sz="800" b="1" dirty="0">
              <a:solidFill>
                <a:srgbClr val="060D03"/>
              </a:solidFill>
              <a:latin typeface="Chiller" panose="04020404031007020602" pitchFamily="82" charset="0"/>
              <a:cs typeface="Times New Roman" panose="02020603050405020304" pitchFamily="18" charset="0"/>
            </a:endParaRPr>
          </a:p>
          <a:p>
            <a:pPr algn="ctr"/>
            <a:r>
              <a:rPr lang="en-US" sz="8800" b="1" dirty="0">
                <a:solidFill>
                  <a:srgbClr val="18320C"/>
                </a:solidFill>
                <a:latin typeface="Chiller" panose="04020404031007020602" pitchFamily="82" charset="0"/>
                <a:cs typeface="Times New Roman" panose="02020603050405020304" pitchFamily="18" charset="0"/>
              </a:rPr>
              <a:t>Tsukioka </a:t>
            </a:r>
            <a:r>
              <a:rPr lang="en-US" sz="8800" b="1" dirty="0" err="1">
                <a:solidFill>
                  <a:srgbClr val="18320C"/>
                </a:solidFill>
                <a:latin typeface="Chiller" panose="04020404031007020602" pitchFamily="82" charset="0"/>
                <a:cs typeface="Times New Roman" panose="02020603050405020304" pitchFamily="18" charset="0"/>
              </a:rPr>
              <a:t>Yoshitoshi</a:t>
            </a:r>
            <a:r>
              <a:rPr lang="en-US" sz="8800" b="1" dirty="0">
                <a:solidFill>
                  <a:srgbClr val="18320C"/>
                </a:solidFill>
                <a:latin typeface="Chiller" panose="04020404031007020602" pitchFamily="82" charset="0"/>
                <a:cs typeface="Times New Roman" panose="02020603050405020304" pitchFamily="18" charset="0"/>
              </a:rPr>
              <a:t> </a:t>
            </a:r>
          </a:p>
          <a:p>
            <a:pPr algn="ctr"/>
            <a:r>
              <a:rPr lang="en-US" sz="8800" b="1" dirty="0">
                <a:solidFill>
                  <a:srgbClr val="18320C"/>
                </a:solidFill>
                <a:latin typeface="Chiller" panose="04020404031007020602" pitchFamily="82" charset="0"/>
                <a:cs typeface="Times New Roman" panose="02020603050405020304" pitchFamily="18" charset="0"/>
              </a:rPr>
              <a:t>1839–1892 </a:t>
            </a:r>
          </a:p>
        </p:txBody>
      </p:sp>
    </p:spTree>
    <p:extLst>
      <p:ext uri="{BB962C8B-B14F-4D97-AF65-F5344CB8AC3E}">
        <p14:creationId xmlns:p14="http://schemas.microsoft.com/office/powerpoint/2010/main" val="328119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F8BA-436F-2D83-4AB4-AB00188AA428}"/>
              </a:ext>
            </a:extLst>
          </p:cNvPr>
          <p:cNvSpPr>
            <a:spLocks noGrp="1"/>
          </p:cNvSpPr>
          <p:nvPr>
            <p:ph type="title"/>
          </p:nvPr>
        </p:nvSpPr>
        <p:spPr>
          <a:xfrm>
            <a:off x="4702628" y="365125"/>
            <a:ext cx="2884717" cy="6430629"/>
          </a:xfrm>
        </p:spPr>
        <p:txBody>
          <a:bodyPr>
            <a:normAutofit/>
          </a:bodyPr>
          <a:lstStyle/>
          <a:p>
            <a:pPr algn="ctr"/>
            <a:r>
              <a:rPr lang="en-US" sz="2400" b="1" dirty="0">
                <a:solidFill>
                  <a:schemeClr val="bg1">
                    <a:lumMod val="95000"/>
                  </a:schemeClr>
                </a:solidFill>
                <a:latin typeface="Times New Roman" panose="02020603050405020304" pitchFamily="18" charset="0"/>
                <a:cs typeface="Times New Roman" panose="02020603050405020304" pitchFamily="18" charset="0"/>
              </a:rPr>
              <a:t>Fifty-Three Stations with a Folding Fan: Okabe</a:t>
            </a:r>
            <a:br>
              <a:rPr lang="en-US" sz="2400" b="1" dirty="0">
                <a:solidFill>
                  <a:schemeClr val="bg1">
                    <a:lumMod val="95000"/>
                  </a:schemeClr>
                </a:solidFill>
                <a:latin typeface="Times New Roman" panose="02020603050405020304" pitchFamily="18" charset="0"/>
                <a:cs typeface="Times New Roman" panose="02020603050405020304" pitchFamily="18" charset="0"/>
              </a:rPr>
            </a:br>
            <a:br>
              <a:rPr lang="en-US" sz="2400" b="1" dirty="0">
                <a:solidFill>
                  <a:schemeClr val="bg1">
                    <a:lumMod val="95000"/>
                  </a:schemeClr>
                </a:solidFill>
                <a:latin typeface="Times New Roman" panose="02020603050405020304" pitchFamily="18" charset="0"/>
                <a:cs typeface="Times New Roman" panose="02020603050405020304" pitchFamily="18" charset="0"/>
              </a:rPr>
            </a:br>
            <a:r>
              <a:rPr lang="en-US" sz="2400" b="1" dirty="0">
                <a:solidFill>
                  <a:schemeClr val="bg1">
                    <a:lumMod val="95000"/>
                  </a:schemeClr>
                </a:solidFill>
                <a:latin typeface="Times New Roman" panose="02020603050405020304" pitchFamily="18" charset="0"/>
                <a:cs typeface="Times New Roman" panose="02020603050405020304" pitchFamily="18" charset="0"/>
              </a:rPr>
              <a:t>Fifty-Three Stations with a Folding Fan: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Maisaka</a:t>
            </a:r>
            <a:br>
              <a:rPr lang="en-US" sz="2400" b="1" dirty="0">
                <a:solidFill>
                  <a:schemeClr val="bg1">
                    <a:lumMod val="95000"/>
                  </a:schemeClr>
                </a:solidFill>
                <a:latin typeface="Times New Roman" panose="02020603050405020304" pitchFamily="18" charset="0"/>
                <a:cs typeface="Times New Roman" panose="02020603050405020304" pitchFamily="18" charset="0"/>
              </a:rPr>
            </a:br>
            <a:br>
              <a:rPr lang="en-US" sz="2400" b="1" dirty="0">
                <a:solidFill>
                  <a:schemeClr val="bg1">
                    <a:lumMod val="95000"/>
                  </a:schemeClr>
                </a:solidFill>
                <a:latin typeface="Times New Roman" panose="02020603050405020304" pitchFamily="18" charset="0"/>
                <a:cs typeface="Times New Roman" panose="02020603050405020304" pitchFamily="18" charset="0"/>
              </a:rPr>
            </a:br>
            <a:r>
              <a:rPr lang="en-US" sz="2400" b="1" dirty="0">
                <a:solidFill>
                  <a:schemeClr val="bg1">
                    <a:lumMod val="95000"/>
                  </a:schemeClr>
                </a:solidFill>
                <a:latin typeface="Times New Roman" panose="02020603050405020304" pitchFamily="18" charset="0"/>
                <a:cs typeface="Times New Roman" panose="02020603050405020304" pitchFamily="18" charset="0"/>
              </a:rPr>
              <a:t>Prints from Famous Sites on the Tokaido Road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Tōkaidō</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meisho</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zue</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a:solidFill>
                  <a:schemeClr val="bg1">
                    <a:lumMod val="95000"/>
                  </a:schemeClr>
                </a:solidFill>
                <a:latin typeface="Times New Roman" panose="02020603050405020304" pitchFamily="18" charset="0"/>
                <a:cs typeface="Times New Roman" panose="02020603050405020304" pitchFamily="18" charset="0"/>
              </a:rPr>
              <a:t>1864-1865, </a:t>
            </a:r>
            <a:br>
              <a:rPr lang="en-US" sz="2400" dirty="0">
                <a:solidFill>
                  <a:schemeClr val="bg1">
                    <a:lumMod val="95000"/>
                  </a:schemeClr>
                </a:solidFill>
                <a:latin typeface="Times New Roman" panose="02020603050405020304" pitchFamily="18" charset="0"/>
                <a:cs typeface="Times New Roman" panose="02020603050405020304" pitchFamily="18" charset="0"/>
              </a:rPr>
            </a:br>
            <a:r>
              <a:rPr lang="en-US" sz="2400" dirty="0">
                <a:solidFill>
                  <a:schemeClr val="bg1">
                    <a:lumMod val="95000"/>
                  </a:schemeClr>
                </a:solidFill>
                <a:latin typeface="Times New Roman" panose="02020603050405020304" pitchFamily="18" charset="0"/>
                <a:cs typeface="Times New Roman" panose="02020603050405020304" pitchFamily="18" charset="0"/>
              </a:rPr>
              <a:t>Color woodcut, 37.5 x 26 cm, Private Collections</a:t>
            </a:r>
            <a:br>
              <a:rPr lang="en-US" sz="1200" dirty="0">
                <a:solidFill>
                  <a:schemeClr val="bg1">
                    <a:lumMod val="95000"/>
                  </a:schemeClr>
                </a:solidFill>
                <a:latin typeface="Times New Roman" panose="02020603050405020304" pitchFamily="18" charset="0"/>
                <a:cs typeface="Times New Roman" panose="02020603050405020304" pitchFamily="18" charset="0"/>
              </a:rPr>
            </a:br>
            <a:r>
              <a:rPr lang="en-US" sz="1200" dirty="0">
                <a:solidFill>
                  <a:schemeClr val="bg1">
                    <a:lumMod val="95000"/>
                  </a:schemeClr>
                </a:solidFill>
                <a:latin typeface="Times New Roman" panose="02020603050405020304" pitchFamily="18" charset="0"/>
                <a:cs typeface="Times New Roman" panose="02020603050405020304" pitchFamily="18" charset="0"/>
                <a:hlinkClick r:id="rId2"/>
              </a:rPr>
              <a:t>https://www.scholten-japanese-art.com/yoshitoshi_13.php</a:t>
            </a:r>
            <a:r>
              <a:rPr lang="en-US" sz="1200" dirty="0">
                <a:solidFill>
                  <a:schemeClr val="bg1">
                    <a:lumMod val="95000"/>
                  </a:schemeClr>
                </a:solidFill>
                <a:latin typeface="Times New Roman" panose="02020603050405020304" pitchFamily="18" charset="0"/>
                <a:cs typeface="Times New Roman" panose="02020603050405020304" pitchFamily="18" charset="0"/>
              </a:rPr>
              <a:t> </a:t>
            </a:r>
            <a:br>
              <a:rPr lang="en-US" sz="2400" dirty="0">
                <a:solidFill>
                  <a:schemeClr val="bg1">
                    <a:lumMod val="95000"/>
                  </a:schemeClr>
                </a:solidFill>
                <a:latin typeface="Times New Roman" panose="02020603050405020304" pitchFamily="18" charset="0"/>
                <a:cs typeface="Times New Roman" panose="02020603050405020304" pitchFamily="18" charset="0"/>
              </a:rPr>
            </a:br>
            <a:endParaRPr lang="el-GR" sz="24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1026" name="Picture 2" descr="Fifty-Three Stations with a Folding Fan-Okabe">
            <a:extLst>
              <a:ext uri="{FF2B5EF4-FFF2-40B4-BE49-F238E27FC236}">
                <a16:creationId xmlns:a16="http://schemas.microsoft.com/office/drawing/2014/main" id="{0D14A648-A2F1-6ADE-C9AC-024610106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1" y="62244"/>
            <a:ext cx="4526416" cy="67335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fty-Three Stations with a Folding Fan-Maisaka">
            <a:extLst>
              <a:ext uri="{FF2B5EF4-FFF2-40B4-BE49-F238E27FC236}">
                <a16:creationId xmlns:a16="http://schemas.microsoft.com/office/drawing/2014/main" id="{99F0A221-D547-226F-32EA-131B6233A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9691" y="62244"/>
            <a:ext cx="4464068" cy="673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699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40AD-A234-5033-B670-80B39E26B5AB}"/>
              </a:ext>
            </a:extLst>
          </p:cNvPr>
          <p:cNvSpPr>
            <a:spLocks noGrp="1"/>
          </p:cNvSpPr>
          <p:nvPr>
            <p:ph type="title"/>
          </p:nvPr>
        </p:nvSpPr>
        <p:spPr>
          <a:xfrm>
            <a:off x="4734380" y="365125"/>
            <a:ext cx="2831191" cy="5719989"/>
          </a:xfrm>
        </p:spPr>
        <p:txBody>
          <a:bodyPr>
            <a:normAutofit fontScale="90000"/>
          </a:bodyPr>
          <a:lstStyle/>
          <a:p>
            <a:pPr algn="ct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b="1" dirty="0">
                <a:solidFill>
                  <a:schemeClr val="bg1">
                    <a:lumMod val="95000"/>
                  </a:schemeClr>
                </a:solidFill>
                <a:latin typeface="Times New Roman" panose="02020603050405020304" pitchFamily="18" charset="0"/>
                <a:cs typeface="Times New Roman" panose="02020603050405020304" pitchFamily="18" charset="0"/>
              </a:rPr>
              <a:t>Geisha powdering neck at mirror</a:t>
            </a:r>
            <a:br>
              <a:rPr lang="en-US" sz="2400" b="1" dirty="0">
                <a:solidFill>
                  <a:schemeClr val="bg1">
                    <a:lumMod val="95000"/>
                  </a:schemeClr>
                </a:solidFill>
                <a:latin typeface="Times New Roman" panose="02020603050405020304" pitchFamily="18" charset="0"/>
                <a:cs typeface="Times New Roman" panose="02020603050405020304" pitchFamily="18" charset="0"/>
              </a:rPr>
            </a:br>
            <a:br>
              <a:rPr lang="en-US" sz="2400" b="1" dirty="0">
                <a:solidFill>
                  <a:schemeClr val="bg1">
                    <a:lumMod val="95000"/>
                  </a:schemeClr>
                </a:solidFill>
                <a:latin typeface="Times New Roman" panose="02020603050405020304" pitchFamily="18" charset="0"/>
                <a:cs typeface="Times New Roman" panose="02020603050405020304" pitchFamily="18" charset="0"/>
              </a:rPr>
            </a:br>
            <a:r>
              <a:rPr lang="en-US" sz="2400" b="1" dirty="0">
                <a:solidFill>
                  <a:schemeClr val="bg1">
                    <a:lumMod val="95000"/>
                  </a:schemeClr>
                </a:solidFill>
                <a:latin typeface="Times New Roman" panose="02020603050405020304" pitchFamily="18" charset="0"/>
                <a:cs typeface="Times New Roman" panose="02020603050405020304" pitchFamily="18" charset="0"/>
              </a:rPr>
              <a:t>12 midnight - Geisha walking with attendant in snow</a:t>
            </a:r>
            <a:br>
              <a:rPr lang="en-US" sz="2400" b="1" dirty="0">
                <a:solidFill>
                  <a:schemeClr val="bg1">
                    <a:lumMod val="95000"/>
                  </a:schemeClr>
                </a:solidFill>
                <a:latin typeface="Times New Roman" panose="02020603050405020304" pitchFamily="18" charset="0"/>
                <a:cs typeface="Times New Roman" panose="02020603050405020304" pitchFamily="18" charset="0"/>
              </a:rPr>
            </a:br>
            <a:br>
              <a:rPr lang="en-US" sz="2400" b="1" dirty="0">
                <a:solidFill>
                  <a:schemeClr val="bg1">
                    <a:lumMod val="95000"/>
                  </a:schemeClr>
                </a:solidFill>
                <a:latin typeface="Times New Roman" panose="02020603050405020304" pitchFamily="18" charset="0"/>
                <a:cs typeface="Times New Roman" panose="02020603050405020304" pitchFamily="18" charset="0"/>
              </a:rPr>
            </a:br>
            <a:r>
              <a:rPr lang="en-US" sz="2400" b="1" dirty="0">
                <a:solidFill>
                  <a:schemeClr val="bg1">
                    <a:lumMod val="95000"/>
                  </a:schemeClr>
                </a:solidFill>
                <a:latin typeface="Times New Roman" panose="02020603050405020304" pitchFamily="18" charset="0"/>
                <a:cs typeface="Times New Roman" panose="02020603050405020304" pitchFamily="18" charset="0"/>
              </a:rPr>
              <a:t>Twenty-Four Hours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Shinbashi</a:t>
            </a:r>
            <a:r>
              <a:rPr lang="en-US" sz="2400" b="1" dirty="0">
                <a:solidFill>
                  <a:schemeClr val="bg1">
                    <a:lumMod val="95000"/>
                  </a:schemeClr>
                </a:solidFill>
                <a:latin typeface="Times New Roman" panose="02020603050405020304" pitchFamily="18" charset="0"/>
                <a:cs typeface="Times New Roman" panose="02020603050405020304" pitchFamily="18" charset="0"/>
              </a:rPr>
              <a:t> and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Yanagibashi</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a:solidFill>
                  <a:schemeClr val="bg1">
                    <a:lumMod val="95000"/>
                  </a:schemeClr>
                </a:solidFill>
                <a:latin typeface="Times New Roman" panose="02020603050405020304" pitchFamily="18" charset="0"/>
                <a:cs typeface="Times New Roman" panose="02020603050405020304" pitchFamily="18" charset="0"/>
              </a:rPr>
              <a:t>1880, Private Collections</a:t>
            </a:r>
            <a:br>
              <a:rPr lang="en-US" sz="1200" dirty="0">
                <a:solidFill>
                  <a:schemeClr val="bg1">
                    <a:lumMod val="95000"/>
                  </a:schemeClr>
                </a:solidFill>
                <a:latin typeface="Times New Roman" panose="02020603050405020304" pitchFamily="18" charset="0"/>
                <a:cs typeface="Times New Roman" panose="02020603050405020304" pitchFamily="18" charset="0"/>
              </a:rPr>
            </a:br>
            <a:r>
              <a:rPr lang="en-US" sz="1200" dirty="0">
                <a:solidFill>
                  <a:schemeClr val="bg1">
                    <a:lumMod val="95000"/>
                  </a:schemeClr>
                </a:solidFill>
                <a:latin typeface="Times New Roman" panose="02020603050405020304" pitchFamily="18" charset="0"/>
                <a:cs typeface="Times New Roman" panose="02020603050405020304" pitchFamily="18" charset="0"/>
                <a:hlinkClick r:id="rId2"/>
              </a:rPr>
              <a:t>https://yoshitoshi.net/series/24hours.html</a:t>
            </a:r>
            <a:r>
              <a:rPr lang="en-US" sz="1200" dirty="0">
                <a:solidFill>
                  <a:schemeClr val="bg1">
                    <a:lumMod val="95000"/>
                  </a:schemeClr>
                </a:solidFill>
                <a:latin typeface="Times New Roman" panose="02020603050405020304" pitchFamily="18" charset="0"/>
                <a:cs typeface="Times New Roman" panose="02020603050405020304" pitchFamily="18" charset="0"/>
              </a:rPr>
              <a:t> </a:t>
            </a:r>
            <a:br>
              <a:rPr lang="en-US" sz="2400" b="1" dirty="0">
                <a:solidFill>
                  <a:schemeClr val="bg1">
                    <a:lumMod val="95000"/>
                  </a:schemeClr>
                </a:solidFill>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endParaRPr lang="el-GR" sz="2400" b="1" dirty="0">
              <a:latin typeface="Times New Roman" panose="02020603050405020304" pitchFamily="18" charset="0"/>
              <a:cs typeface="Times New Roman" panose="02020603050405020304" pitchFamily="18" charset="0"/>
            </a:endParaRPr>
          </a:p>
        </p:txBody>
      </p:sp>
      <p:pic>
        <p:nvPicPr>
          <p:cNvPr id="3076" name="Picture 4">
            <a:extLst>
              <a:ext uri="{FF2B5EF4-FFF2-40B4-BE49-F238E27FC236}">
                <a16:creationId xmlns:a16="http://schemas.microsoft.com/office/drawing/2014/main" id="{A64CF6F3-AE58-F59B-984E-4548A0464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9" y="0"/>
            <a:ext cx="46799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2397C8A5-0FAB-1563-756B-1FA51E4E3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5571" y="0"/>
            <a:ext cx="4572000" cy="667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05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67C9-69F4-6C68-92F9-D076255019B8}"/>
              </a:ext>
            </a:extLst>
          </p:cNvPr>
          <p:cNvSpPr>
            <a:spLocks noGrp="1"/>
          </p:cNvSpPr>
          <p:nvPr>
            <p:ph type="title"/>
          </p:nvPr>
        </p:nvSpPr>
        <p:spPr>
          <a:xfrm>
            <a:off x="74872" y="1"/>
            <a:ext cx="12028896" cy="2394283"/>
          </a:xfrm>
        </p:spPr>
        <p:txBody>
          <a:bodyPr>
            <a:noAutofit/>
          </a:bodyPr>
          <a:lstStyle/>
          <a:p>
            <a:pPr algn="ctr"/>
            <a:br>
              <a:rPr lang="en-US" sz="2200" b="1" dirty="0">
                <a:solidFill>
                  <a:schemeClr val="bg1">
                    <a:lumMod val="95000"/>
                  </a:schemeClr>
                </a:solidFill>
                <a:latin typeface="Times New Roman" panose="02020603050405020304" pitchFamily="18" charset="0"/>
                <a:cs typeface="Times New Roman" panose="02020603050405020304" pitchFamily="18" charset="0"/>
              </a:rPr>
            </a:br>
            <a:r>
              <a:rPr lang="en-US" sz="2200" b="1" dirty="0">
                <a:solidFill>
                  <a:schemeClr val="bg1">
                    <a:lumMod val="95000"/>
                  </a:schemeClr>
                </a:solidFill>
                <a:latin typeface="Times New Roman" panose="02020603050405020304" pitchFamily="18" charset="0"/>
                <a:cs typeface="Times New Roman" panose="02020603050405020304" pitchFamily="18" charset="0"/>
              </a:rPr>
              <a:t>Tsukioka </a:t>
            </a:r>
            <a:r>
              <a:rPr lang="en-US" sz="2200" b="1" dirty="0" err="1">
                <a:solidFill>
                  <a:schemeClr val="bg1">
                    <a:lumMod val="95000"/>
                  </a:schemeClr>
                </a:solidFill>
                <a:latin typeface="Times New Roman" panose="02020603050405020304" pitchFamily="18" charset="0"/>
                <a:cs typeface="Times New Roman" panose="02020603050405020304" pitchFamily="18" charset="0"/>
              </a:rPr>
              <a:t>Yoshitoshi</a:t>
            </a:r>
            <a:r>
              <a:rPr lang="en-US" sz="2200" b="1" dirty="0">
                <a:solidFill>
                  <a:schemeClr val="bg1">
                    <a:lumMod val="95000"/>
                  </a:schemeClr>
                </a:solidFill>
                <a:latin typeface="Times New Roman" panose="02020603050405020304" pitchFamily="18" charset="0"/>
                <a:cs typeface="Times New Roman" panose="02020603050405020304" pitchFamily="18" charset="0"/>
              </a:rPr>
              <a:t>, </a:t>
            </a:r>
            <a:r>
              <a:rPr lang="en-US" sz="2200" dirty="0">
                <a:solidFill>
                  <a:schemeClr val="bg1">
                    <a:lumMod val="95000"/>
                  </a:schemeClr>
                </a:solidFill>
                <a:latin typeface="Times New Roman" panose="02020603050405020304" pitchFamily="18" charset="0"/>
                <a:cs typeface="Times New Roman" panose="02020603050405020304" pitchFamily="18" charset="0"/>
              </a:rPr>
              <a:t>Japanese artist, 1839-1892</a:t>
            </a:r>
            <a:br>
              <a:rPr lang="en-US" sz="2200" b="1" dirty="0">
                <a:solidFill>
                  <a:schemeClr val="bg1">
                    <a:lumMod val="95000"/>
                  </a:schemeClr>
                </a:solidFill>
                <a:latin typeface="Times New Roman" panose="02020603050405020304" pitchFamily="18" charset="0"/>
                <a:cs typeface="Times New Roman" panose="02020603050405020304" pitchFamily="18" charset="0"/>
              </a:rPr>
            </a:br>
            <a:r>
              <a:rPr lang="en-US" sz="2200" b="1" dirty="0">
                <a:solidFill>
                  <a:schemeClr val="bg1">
                    <a:lumMod val="95000"/>
                  </a:schemeClr>
                </a:solidFill>
                <a:latin typeface="Times New Roman" panose="02020603050405020304" pitchFamily="18" charset="0"/>
                <a:cs typeface="Times New Roman" panose="02020603050405020304" pitchFamily="18" charset="0"/>
              </a:rPr>
              <a:t>Fujiwara Yasumasa plays the flute by moonlight</a:t>
            </a:r>
            <a:r>
              <a:rPr lang="en-US" sz="2200" dirty="0">
                <a:solidFill>
                  <a:schemeClr val="bg1">
                    <a:lumMod val="95000"/>
                  </a:schemeClr>
                </a:solidFill>
                <a:latin typeface="Times New Roman" panose="02020603050405020304" pitchFamily="18" charset="0"/>
                <a:cs typeface="Times New Roman" panose="02020603050405020304" pitchFamily="18" charset="0"/>
              </a:rPr>
              <a:t>, Meiji period, late 19th century, woodblock print, triptych, left sheet signed </a:t>
            </a:r>
            <a:r>
              <a:rPr lang="en-US" sz="2200" dirty="0" err="1">
                <a:solidFill>
                  <a:schemeClr val="bg1">
                    <a:lumMod val="95000"/>
                  </a:schemeClr>
                </a:solidFill>
                <a:latin typeface="Times New Roman" panose="02020603050405020304" pitchFamily="18" charset="0"/>
                <a:cs typeface="Times New Roman" panose="02020603050405020304" pitchFamily="18" charset="0"/>
              </a:rPr>
              <a:t>zu</a:t>
            </a:r>
            <a:r>
              <a:rPr lang="en-US" sz="2200" dirty="0">
                <a:solidFill>
                  <a:schemeClr val="bg1">
                    <a:lumMod val="95000"/>
                  </a:schemeClr>
                </a:solidFill>
                <a:latin typeface="Times New Roman" panose="02020603050405020304" pitchFamily="18" charset="0"/>
                <a:cs typeface="Times New Roman" panose="02020603050405020304" pitchFamily="18" charset="0"/>
              </a:rPr>
              <a:t> </a:t>
            </a:r>
            <a:r>
              <a:rPr lang="en-US" sz="2200" dirty="0" err="1">
                <a:solidFill>
                  <a:schemeClr val="bg1">
                    <a:lumMod val="95000"/>
                  </a:schemeClr>
                </a:solidFill>
                <a:latin typeface="Times New Roman" panose="02020603050405020304" pitchFamily="18" charset="0"/>
                <a:cs typeface="Times New Roman" panose="02020603050405020304" pitchFamily="18" charset="0"/>
              </a:rPr>
              <a:t>oju</a:t>
            </a:r>
            <a:r>
              <a:rPr lang="en-US" sz="2200" dirty="0">
                <a:solidFill>
                  <a:schemeClr val="bg1">
                    <a:lumMod val="95000"/>
                  </a:schemeClr>
                </a:solidFill>
                <a:latin typeface="Times New Roman" panose="02020603050405020304" pitchFamily="18" charset="0"/>
                <a:cs typeface="Times New Roman" panose="02020603050405020304" pitchFamily="18" charset="0"/>
              </a:rPr>
              <a:t> </a:t>
            </a:r>
            <a:r>
              <a:rPr lang="en-US" sz="2200" dirty="0" err="1">
                <a:solidFill>
                  <a:schemeClr val="bg1">
                    <a:lumMod val="95000"/>
                  </a:schemeClr>
                </a:solidFill>
                <a:latin typeface="Times New Roman" panose="02020603050405020304" pitchFamily="18" charset="0"/>
                <a:cs typeface="Times New Roman" panose="02020603050405020304" pitchFamily="18" charset="0"/>
              </a:rPr>
              <a:t>Taiso</a:t>
            </a:r>
            <a:r>
              <a:rPr lang="en-US" sz="2200" dirty="0">
                <a:solidFill>
                  <a:schemeClr val="bg1">
                    <a:lumMod val="95000"/>
                  </a:schemeClr>
                </a:solidFill>
                <a:latin typeface="Times New Roman" panose="02020603050405020304" pitchFamily="18" charset="0"/>
                <a:cs typeface="Times New Roman" panose="02020603050405020304" pitchFamily="18" charset="0"/>
              </a:rPr>
              <a:t> </a:t>
            </a:r>
            <a:r>
              <a:rPr lang="en-US" sz="2200" dirty="0" err="1">
                <a:solidFill>
                  <a:schemeClr val="bg1">
                    <a:lumMod val="95000"/>
                  </a:schemeClr>
                </a:solidFill>
                <a:latin typeface="Times New Roman" panose="02020603050405020304" pitchFamily="18" charset="0"/>
                <a:cs typeface="Times New Roman" panose="02020603050405020304" pitchFamily="18" charset="0"/>
              </a:rPr>
              <a:t>Yoshitoshi</a:t>
            </a:r>
            <a:r>
              <a:rPr lang="en-US" sz="2200" dirty="0">
                <a:solidFill>
                  <a:schemeClr val="bg1">
                    <a:lumMod val="95000"/>
                  </a:schemeClr>
                </a:solidFill>
                <a:latin typeface="Times New Roman" panose="02020603050405020304" pitchFamily="18" charset="0"/>
                <a:cs typeface="Times New Roman" panose="02020603050405020304" pitchFamily="18" charset="0"/>
              </a:rPr>
              <a:t> sha, with artist’s seals </a:t>
            </a:r>
            <a:r>
              <a:rPr lang="en-US" sz="2200" dirty="0" err="1">
                <a:solidFill>
                  <a:schemeClr val="bg1">
                    <a:lumMod val="95000"/>
                  </a:schemeClr>
                </a:solidFill>
                <a:latin typeface="Times New Roman" panose="02020603050405020304" pitchFamily="18" charset="0"/>
                <a:cs typeface="Times New Roman" panose="02020603050405020304" pitchFamily="18" charset="0"/>
              </a:rPr>
              <a:t>Taiso</a:t>
            </a:r>
            <a:r>
              <a:rPr lang="en-US" sz="2200" dirty="0">
                <a:solidFill>
                  <a:schemeClr val="bg1">
                    <a:lumMod val="95000"/>
                  </a:schemeClr>
                </a:solidFill>
                <a:latin typeface="Times New Roman" panose="02020603050405020304" pitchFamily="18" charset="0"/>
                <a:cs typeface="Times New Roman" panose="02020603050405020304" pitchFamily="18" charset="0"/>
              </a:rPr>
              <a:t> and </a:t>
            </a:r>
            <a:r>
              <a:rPr lang="en-US" sz="2200" dirty="0" err="1">
                <a:solidFill>
                  <a:schemeClr val="bg1">
                    <a:lumMod val="95000"/>
                  </a:schemeClr>
                </a:solidFill>
                <a:latin typeface="Times New Roman" panose="02020603050405020304" pitchFamily="18" charset="0"/>
                <a:cs typeface="Times New Roman" panose="02020603050405020304" pitchFamily="18" charset="0"/>
              </a:rPr>
              <a:t>Yoshitoshi</a:t>
            </a:r>
            <a:r>
              <a:rPr lang="en-US" sz="2200" dirty="0">
                <a:solidFill>
                  <a:schemeClr val="bg1">
                    <a:lumMod val="95000"/>
                  </a:schemeClr>
                </a:solidFill>
                <a:latin typeface="Times New Roman" panose="02020603050405020304" pitchFamily="18" charset="0"/>
                <a:cs typeface="Times New Roman" panose="02020603050405020304" pitchFamily="18" charset="0"/>
              </a:rPr>
              <a:t>, published by Akiyama </a:t>
            </a:r>
            <a:r>
              <a:rPr lang="en-US" sz="2200" dirty="0" err="1">
                <a:solidFill>
                  <a:schemeClr val="bg1">
                    <a:lumMod val="95000"/>
                  </a:schemeClr>
                </a:solidFill>
                <a:latin typeface="Times New Roman" panose="02020603050405020304" pitchFamily="18" charset="0"/>
                <a:cs typeface="Times New Roman" panose="02020603050405020304" pitchFamily="18" charset="0"/>
              </a:rPr>
              <a:t>Buemon</a:t>
            </a:r>
            <a:r>
              <a:rPr lang="en-US" sz="2200" dirty="0">
                <a:solidFill>
                  <a:schemeClr val="bg1">
                    <a:lumMod val="95000"/>
                  </a:schemeClr>
                </a:solidFill>
                <a:latin typeface="Times New Roman" panose="02020603050405020304" pitchFamily="18" charset="0"/>
                <a:cs typeface="Times New Roman" panose="02020603050405020304" pitchFamily="18" charset="0"/>
              </a:rPr>
              <a:t> (</a:t>
            </a:r>
            <a:r>
              <a:rPr lang="en-US" sz="2200" dirty="0" err="1">
                <a:solidFill>
                  <a:schemeClr val="bg1">
                    <a:lumMod val="95000"/>
                  </a:schemeClr>
                </a:solidFill>
                <a:latin typeface="Times New Roman" panose="02020603050405020304" pitchFamily="18" charset="0"/>
                <a:cs typeface="Times New Roman" panose="02020603050405020304" pitchFamily="18" charset="0"/>
              </a:rPr>
              <a:t>Kokkeido</a:t>
            </a:r>
            <a:r>
              <a:rPr lang="en-US" sz="2200" dirty="0">
                <a:solidFill>
                  <a:schemeClr val="bg1">
                    <a:lumMod val="95000"/>
                  </a:schemeClr>
                </a:solidFill>
                <a:latin typeface="Times New Roman" panose="02020603050405020304" pitchFamily="18" charset="0"/>
                <a:cs typeface="Times New Roman" panose="02020603050405020304" pitchFamily="18" charset="0"/>
              </a:rPr>
              <a:t>), 12th February 1883, Vertical </a:t>
            </a:r>
            <a:r>
              <a:rPr lang="en-US" sz="2200" dirty="0" err="1">
                <a:solidFill>
                  <a:schemeClr val="bg1">
                    <a:lumMod val="95000"/>
                  </a:schemeClr>
                </a:solidFill>
                <a:latin typeface="Times New Roman" panose="02020603050405020304" pitchFamily="18" charset="0"/>
                <a:cs typeface="Times New Roman" panose="02020603050405020304" pitchFamily="18" charset="0"/>
              </a:rPr>
              <a:t>oban</a:t>
            </a:r>
            <a:r>
              <a:rPr lang="en-US" sz="2200" dirty="0">
                <a:solidFill>
                  <a:schemeClr val="bg1">
                    <a:lumMod val="95000"/>
                  </a:schemeClr>
                </a:solidFill>
                <a:latin typeface="Times New Roman" panose="02020603050405020304" pitchFamily="18" charset="0"/>
                <a:cs typeface="Times New Roman" panose="02020603050405020304" pitchFamily="18" charset="0"/>
              </a:rPr>
              <a:t> triptych: each sheet approx. 36 x 23.6 cm, Private Collection</a:t>
            </a:r>
            <a:br>
              <a:rPr lang="en-US" sz="2000" dirty="0">
                <a:solidFill>
                  <a:schemeClr val="bg1">
                    <a:lumMod val="95000"/>
                  </a:schemeClr>
                </a:solidFill>
                <a:latin typeface="Times New Roman" panose="02020603050405020304" pitchFamily="18" charset="0"/>
                <a:cs typeface="Times New Roman" panose="02020603050405020304" pitchFamily="18" charset="0"/>
              </a:rPr>
            </a:br>
            <a:r>
              <a:rPr lang="en-US" sz="1200" dirty="0">
                <a:solidFill>
                  <a:schemeClr val="bg1">
                    <a:lumMod val="95000"/>
                  </a:schemeClr>
                </a:solidFill>
                <a:latin typeface="Times New Roman" panose="02020603050405020304" pitchFamily="18" charset="0"/>
                <a:cs typeface="Times New Roman" panose="02020603050405020304" pitchFamily="18" charset="0"/>
                <a:hlinkClick r:id="rId3"/>
              </a:rPr>
              <a:t>https://fineartamerica.com/featured/fujiwara-no-yasumasa-playing-the-flute-by-moonlight-1882-tsukioka-yoshitoshi.html</a:t>
            </a:r>
            <a:r>
              <a:rPr lang="en-US" sz="1200" dirty="0">
                <a:solidFill>
                  <a:schemeClr val="bg1">
                    <a:lumMod val="95000"/>
                  </a:schemeClr>
                </a:solidFill>
                <a:latin typeface="Times New Roman" panose="02020603050405020304" pitchFamily="18" charset="0"/>
                <a:cs typeface="Times New Roman" panose="02020603050405020304" pitchFamily="18" charset="0"/>
              </a:rPr>
              <a:t>  </a:t>
            </a:r>
            <a:br>
              <a:rPr lang="en-US" sz="2000" dirty="0">
                <a:solidFill>
                  <a:schemeClr val="bg1">
                    <a:lumMod val="95000"/>
                  </a:schemeClr>
                </a:solidFill>
                <a:latin typeface="Times New Roman" panose="02020603050405020304" pitchFamily="18" charset="0"/>
                <a:cs typeface="Times New Roman" panose="02020603050405020304" pitchFamily="18" charset="0"/>
              </a:rPr>
            </a:br>
            <a:r>
              <a:rPr lang="en-US" sz="2000" dirty="0">
                <a:solidFill>
                  <a:schemeClr val="bg1">
                    <a:lumMod val="95000"/>
                  </a:schemeClr>
                </a:solidFill>
                <a:latin typeface="Times New Roman" panose="02020603050405020304" pitchFamily="18" charset="0"/>
                <a:cs typeface="Times New Roman" panose="02020603050405020304" pitchFamily="18" charset="0"/>
              </a:rPr>
              <a:t> </a:t>
            </a:r>
            <a:br>
              <a:rPr lang="en-US" sz="2000" b="1" dirty="0">
                <a:solidFill>
                  <a:schemeClr val="bg1">
                    <a:lumMod val="95000"/>
                  </a:schemeClr>
                </a:solidFill>
                <a:latin typeface="Times New Roman" panose="02020603050405020304" pitchFamily="18" charset="0"/>
                <a:cs typeface="Times New Roman" panose="02020603050405020304" pitchFamily="18" charset="0"/>
              </a:rPr>
            </a:br>
            <a:endParaRPr lang="el-GR" sz="2000" b="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5124" name="Picture 4">
            <a:extLst>
              <a:ext uri="{FF2B5EF4-FFF2-40B4-BE49-F238E27FC236}">
                <a16:creationId xmlns:a16="http://schemas.microsoft.com/office/drawing/2014/main" id="{825F881A-35A0-51E5-B58C-3E1407CCB2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1705" y="2108895"/>
            <a:ext cx="9368589" cy="463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92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7172" name="Picture 4" descr="Museum für Ostasiatische Kunst Köln | One Hundred Aspects of the Moon">
            <a:extLst>
              <a:ext uri="{FF2B5EF4-FFF2-40B4-BE49-F238E27FC236}">
                <a16:creationId xmlns:a16="http://schemas.microsoft.com/office/drawing/2014/main" id="{5F7A6CCD-533E-9477-8FDA-ACDA34461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9597"/>
            <a:ext cx="12197016" cy="487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99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DBD4-9056-CC85-0EC8-222BB9B8CC62}"/>
              </a:ext>
            </a:extLst>
          </p:cNvPr>
          <p:cNvSpPr>
            <a:spLocks noGrp="1"/>
          </p:cNvSpPr>
          <p:nvPr>
            <p:ph type="title"/>
          </p:nvPr>
        </p:nvSpPr>
        <p:spPr>
          <a:xfrm>
            <a:off x="4589916" y="365125"/>
            <a:ext cx="2853418" cy="6492875"/>
          </a:xfrm>
        </p:spPr>
        <p:txBody>
          <a:bodyPr>
            <a:normAutofit/>
          </a:bodyPr>
          <a:lstStyle/>
          <a:p>
            <a:pPr algn="ctr"/>
            <a:r>
              <a:rPr lang="en-US" sz="2400" b="1" dirty="0">
                <a:solidFill>
                  <a:schemeClr val="bg1">
                    <a:lumMod val="95000"/>
                  </a:schemeClr>
                </a:solidFill>
                <a:latin typeface="Times New Roman" panose="02020603050405020304" pitchFamily="18" charset="0"/>
                <a:cs typeface="Times New Roman" panose="02020603050405020304" pitchFamily="18" charset="0"/>
              </a:rPr>
              <a:t>Twenty-eight famous murders with verse, </a:t>
            </a:r>
            <a:r>
              <a:rPr lang="en-US" sz="2400" dirty="0">
                <a:solidFill>
                  <a:schemeClr val="bg1">
                    <a:lumMod val="95000"/>
                  </a:schemeClr>
                </a:solidFill>
                <a:latin typeface="Times New Roman" panose="02020603050405020304" pitchFamily="18" charset="0"/>
                <a:cs typeface="Times New Roman" panose="02020603050405020304" pitchFamily="18" charset="0"/>
              </a:rPr>
              <a:t>published from 1866 to 1867, </a:t>
            </a:r>
            <a:r>
              <a:rPr lang="en-US" sz="2400" dirty="0" err="1">
                <a:solidFill>
                  <a:schemeClr val="bg1">
                    <a:lumMod val="95000"/>
                  </a:schemeClr>
                </a:solidFill>
                <a:latin typeface="Times New Roman" panose="02020603050405020304" pitchFamily="18" charset="0"/>
                <a:cs typeface="Times New Roman" panose="02020603050405020304" pitchFamily="18" charset="0"/>
              </a:rPr>
              <a:t>coloured</a:t>
            </a:r>
            <a:r>
              <a:rPr lang="en-US" sz="2400" dirty="0">
                <a:solidFill>
                  <a:schemeClr val="bg1">
                    <a:lumMod val="95000"/>
                  </a:schemeClr>
                </a:solidFill>
                <a:latin typeface="Times New Roman" panose="02020603050405020304" pitchFamily="18" charset="0"/>
                <a:cs typeface="Times New Roman" panose="02020603050405020304" pitchFamily="18" charset="0"/>
              </a:rPr>
              <a:t> woodblock prints, </a:t>
            </a:r>
            <a:r>
              <a:rPr lang="de-DE" sz="2400" dirty="0">
                <a:solidFill>
                  <a:schemeClr val="bg1">
                    <a:lumMod val="95000"/>
                  </a:schemeClr>
                </a:solidFill>
                <a:latin typeface="Times New Roman" panose="02020603050405020304" pitchFamily="18" charset="0"/>
                <a:cs typeface="Times New Roman" panose="02020603050405020304" pitchFamily="18" charset="0"/>
              </a:rPr>
              <a:t>35x24 cm</a:t>
            </a:r>
            <a:br>
              <a:rPr lang="de-DE" sz="2400" dirty="0">
                <a:solidFill>
                  <a:schemeClr val="bg1">
                    <a:lumMod val="95000"/>
                  </a:schemeClr>
                </a:solidFill>
                <a:latin typeface="Times New Roman" panose="02020603050405020304" pitchFamily="18" charset="0"/>
                <a:cs typeface="Times New Roman" panose="02020603050405020304" pitchFamily="18" charset="0"/>
              </a:rPr>
            </a:br>
            <a:r>
              <a:rPr lang="en-US" sz="2400" b="1" dirty="0" err="1">
                <a:solidFill>
                  <a:schemeClr val="bg1">
                    <a:lumMod val="95000"/>
                  </a:schemeClr>
                </a:solidFill>
                <a:latin typeface="Times New Roman" panose="02020603050405020304" pitchFamily="18" charset="0"/>
                <a:cs typeface="Times New Roman" panose="02020603050405020304" pitchFamily="18" charset="0"/>
              </a:rPr>
              <a:t>Gosho</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Gorozo</a:t>
            </a:r>
            <a:r>
              <a:rPr lang="en-US" sz="2400" b="1" dirty="0">
                <a:solidFill>
                  <a:schemeClr val="bg1">
                    <a:lumMod val="95000"/>
                  </a:schemeClr>
                </a:solidFill>
                <a:latin typeface="Times New Roman" panose="02020603050405020304" pitchFamily="18" charset="0"/>
                <a:cs typeface="Times New Roman" panose="02020603050405020304" pitchFamily="18" charset="0"/>
              </a:rPr>
              <a:t> Battling a Shadow, </a:t>
            </a:r>
            <a:r>
              <a:rPr lang="en-US" sz="2400" dirty="0">
                <a:solidFill>
                  <a:schemeClr val="bg1">
                    <a:lumMod val="95000"/>
                  </a:schemeClr>
                </a:solidFill>
                <a:latin typeface="Times New Roman" panose="02020603050405020304" pitchFamily="18" charset="0"/>
                <a:cs typeface="Times New Roman" panose="02020603050405020304" pitchFamily="18" charset="0"/>
              </a:rPr>
              <a:t>LACMA, USA</a:t>
            </a:r>
            <a:br>
              <a:rPr lang="en-US" sz="1200" dirty="0">
                <a:solidFill>
                  <a:schemeClr val="bg1">
                    <a:lumMod val="95000"/>
                  </a:schemeClr>
                </a:solidFill>
                <a:latin typeface="Times New Roman" panose="02020603050405020304" pitchFamily="18" charset="0"/>
                <a:cs typeface="Times New Roman" panose="02020603050405020304" pitchFamily="18" charset="0"/>
              </a:rPr>
            </a:br>
            <a:r>
              <a:rPr lang="en-US" sz="1200" dirty="0">
                <a:solidFill>
                  <a:schemeClr val="bg1">
                    <a:lumMod val="95000"/>
                  </a:schemeClr>
                </a:solidFill>
                <a:latin typeface="Times New Roman" panose="02020603050405020304" pitchFamily="18" charset="0"/>
                <a:cs typeface="Times New Roman" panose="02020603050405020304" pitchFamily="18" charset="0"/>
                <a:hlinkClick r:id="rId2"/>
              </a:rPr>
              <a:t>https://en.wikipedia.org/wiki/Twenty-Eight_Famous_Murders_with_Verse#/media/File:Gosho_Gorozo_Battling_a_Shadow_LACMA_M.84.31.220.jpg</a:t>
            </a:r>
            <a:br>
              <a:rPr lang="en-US" sz="2200" dirty="0">
                <a:solidFill>
                  <a:schemeClr val="bg1">
                    <a:lumMod val="95000"/>
                  </a:schemeClr>
                </a:solidFill>
                <a:latin typeface="Times New Roman" panose="02020603050405020304" pitchFamily="18" charset="0"/>
                <a:cs typeface="Times New Roman" panose="02020603050405020304" pitchFamily="18" charset="0"/>
              </a:rPr>
            </a:br>
            <a:r>
              <a:rPr lang="en-US" sz="1200" dirty="0">
                <a:solidFill>
                  <a:schemeClr val="bg1">
                    <a:lumMod val="95000"/>
                  </a:schemeClr>
                </a:solidFill>
                <a:latin typeface="Times New Roman" panose="02020603050405020304" pitchFamily="18" charset="0"/>
                <a:cs typeface="Times New Roman" panose="02020603050405020304" pitchFamily="18" charset="0"/>
              </a:rPr>
              <a:t> </a:t>
            </a:r>
            <a:br>
              <a:rPr lang="en-US" sz="1200" dirty="0">
                <a:solidFill>
                  <a:schemeClr val="bg1">
                    <a:lumMod val="95000"/>
                  </a:schemeClr>
                </a:solidFill>
                <a:latin typeface="Times New Roman" panose="02020603050405020304" pitchFamily="18" charset="0"/>
                <a:cs typeface="Times New Roman" panose="02020603050405020304" pitchFamily="18" charset="0"/>
              </a:rPr>
            </a:br>
            <a:r>
              <a:rPr lang="en-US" sz="2200" b="1" dirty="0">
                <a:solidFill>
                  <a:schemeClr val="bg1">
                    <a:lumMod val="95000"/>
                  </a:schemeClr>
                </a:solidFill>
                <a:latin typeface="Times New Roman" panose="02020603050405020304" pitchFamily="18" charset="0"/>
                <a:cs typeface="Times New Roman" panose="02020603050405020304" pitchFamily="18" charset="0"/>
              </a:rPr>
              <a:t>The murder of </a:t>
            </a:r>
            <a:r>
              <a:rPr lang="en-US" sz="2200" b="1" dirty="0" err="1">
                <a:solidFill>
                  <a:schemeClr val="bg1">
                    <a:lumMod val="95000"/>
                  </a:schemeClr>
                </a:solidFill>
                <a:latin typeface="Times New Roman" panose="02020603050405020304" pitchFamily="18" charset="0"/>
                <a:cs typeface="Times New Roman" panose="02020603050405020304" pitchFamily="18" charset="0"/>
              </a:rPr>
              <a:t>Kasamori</a:t>
            </a:r>
            <a:r>
              <a:rPr lang="en-US" sz="2200" b="1" dirty="0">
                <a:solidFill>
                  <a:schemeClr val="bg1">
                    <a:lumMod val="95000"/>
                  </a:schemeClr>
                </a:solidFill>
                <a:latin typeface="Times New Roman" panose="02020603050405020304" pitchFamily="18" charset="0"/>
                <a:cs typeface="Times New Roman" panose="02020603050405020304" pitchFamily="18" charset="0"/>
              </a:rPr>
              <a:t> Osen</a:t>
            </a:r>
            <a:r>
              <a:rPr lang="en-US" sz="2200" dirty="0">
                <a:solidFill>
                  <a:schemeClr val="bg1">
                    <a:lumMod val="95000"/>
                  </a:schemeClr>
                </a:solidFill>
                <a:latin typeface="Times New Roman" panose="02020603050405020304" pitchFamily="18" charset="0"/>
                <a:cs typeface="Times New Roman" panose="02020603050405020304" pitchFamily="18" charset="0"/>
              </a:rPr>
              <a:t>, Private Collection</a:t>
            </a:r>
            <a:br>
              <a:rPr lang="en-US" sz="1200" dirty="0">
                <a:solidFill>
                  <a:schemeClr val="bg1">
                    <a:lumMod val="95000"/>
                  </a:schemeClr>
                </a:solidFill>
                <a:latin typeface="Times New Roman" panose="02020603050405020304" pitchFamily="18" charset="0"/>
                <a:cs typeface="Times New Roman" panose="02020603050405020304" pitchFamily="18" charset="0"/>
              </a:rPr>
            </a:br>
            <a:r>
              <a:rPr lang="en-US" sz="1200" dirty="0">
                <a:solidFill>
                  <a:schemeClr val="bg1">
                    <a:lumMod val="95000"/>
                  </a:schemeClr>
                </a:solidFill>
                <a:latin typeface="Times New Roman" panose="02020603050405020304" pitchFamily="18" charset="0"/>
                <a:cs typeface="Times New Roman" panose="02020603050405020304" pitchFamily="18" charset="0"/>
                <a:hlinkClick r:id="rId3"/>
              </a:rPr>
              <a:t>https://commons.wikimedia.org/wiki/File:The_murder_of_Kasamori_Osen.jpg</a:t>
            </a:r>
            <a:r>
              <a:rPr lang="en-US" sz="1200" dirty="0">
                <a:solidFill>
                  <a:schemeClr val="bg1">
                    <a:lumMod val="95000"/>
                  </a:schemeClr>
                </a:solidFill>
                <a:latin typeface="Times New Roman" panose="02020603050405020304" pitchFamily="18" charset="0"/>
                <a:cs typeface="Times New Roman" panose="02020603050405020304" pitchFamily="18" charset="0"/>
              </a:rPr>
              <a:t> </a:t>
            </a:r>
            <a:endParaRPr lang="el-GR" sz="2200" b="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2050" name="Picture 2" descr="undefined">
            <a:extLst>
              <a:ext uri="{FF2B5EF4-FFF2-40B4-BE49-F238E27FC236}">
                <a16:creationId xmlns:a16="http://schemas.microsoft.com/office/drawing/2014/main" id="{8D487C9A-DD30-1DA8-6552-1DF9A54DC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53" y="0"/>
            <a:ext cx="45005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defined">
            <a:extLst>
              <a:ext uri="{FF2B5EF4-FFF2-40B4-BE49-F238E27FC236}">
                <a16:creationId xmlns:a16="http://schemas.microsoft.com/office/drawing/2014/main" id="{D8208E63-7140-6F3E-D8C3-715024E4D1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334" y="0"/>
            <a:ext cx="4659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0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6148" name="Picture 4" descr="undefined">
            <a:extLst>
              <a:ext uri="{FF2B5EF4-FFF2-40B4-BE49-F238E27FC236}">
                <a16:creationId xmlns:a16="http://schemas.microsoft.com/office/drawing/2014/main" id="{4B5297CF-C365-1CDD-EE78-6F623F3B8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99" y="1269624"/>
            <a:ext cx="3825498" cy="546861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undefined">
            <a:extLst>
              <a:ext uri="{FF2B5EF4-FFF2-40B4-BE49-F238E27FC236}">
                <a16:creationId xmlns:a16="http://schemas.microsoft.com/office/drawing/2014/main" id="{C8E297FB-1E54-B3CD-2D95-15BCCCEE8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621" y="1269624"/>
            <a:ext cx="3907781" cy="546861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undefined">
            <a:extLst>
              <a:ext uri="{FF2B5EF4-FFF2-40B4-BE49-F238E27FC236}">
                <a16:creationId xmlns:a16="http://schemas.microsoft.com/office/drawing/2014/main" id="{5EE83CA7-9525-FF22-C4E8-C161D9EFC8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7726" y="1256419"/>
            <a:ext cx="3800475" cy="548181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C2FB775-2698-638E-7951-6091052A8998}"/>
              </a:ext>
            </a:extLst>
          </p:cNvPr>
          <p:cNvSpPr>
            <a:spLocks noGrp="1"/>
          </p:cNvSpPr>
          <p:nvPr>
            <p:ph type="title"/>
          </p:nvPr>
        </p:nvSpPr>
        <p:spPr>
          <a:xfrm>
            <a:off x="113799" y="0"/>
            <a:ext cx="11964402" cy="1250654"/>
          </a:xfrm>
        </p:spPr>
        <p:txBody>
          <a:bodyPr>
            <a:normAutofit/>
          </a:bodyPr>
          <a:lstStyle/>
          <a:p>
            <a:pPr algn="ctr"/>
            <a:r>
              <a:rPr lang="en-US" sz="2400" b="1" dirty="0" err="1">
                <a:solidFill>
                  <a:schemeClr val="bg1">
                    <a:lumMod val="95000"/>
                  </a:schemeClr>
                </a:solidFill>
                <a:latin typeface="Times New Roman" panose="02020603050405020304" pitchFamily="18" charset="0"/>
                <a:cs typeface="Times New Roman" panose="02020603050405020304" pitchFamily="18" charset="0"/>
              </a:rPr>
              <a:t>Yoshitoshi's</a:t>
            </a:r>
            <a:r>
              <a:rPr lang="en-US" sz="2400" b="1" dirty="0">
                <a:solidFill>
                  <a:schemeClr val="bg1">
                    <a:lumMod val="95000"/>
                  </a:schemeClr>
                </a:solidFill>
                <a:latin typeface="Times New Roman" panose="02020603050405020304" pitchFamily="18" charset="0"/>
                <a:cs typeface="Times New Roman" panose="02020603050405020304" pitchFamily="18" charset="0"/>
              </a:rPr>
              <a:t> 100 Aspects of the Moon…</a:t>
            </a:r>
            <a:br>
              <a:rPr lang="en-US" sz="2400" b="1" dirty="0">
                <a:solidFill>
                  <a:schemeClr val="bg1">
                    <a:lumMod val="95000"/>
                  </a:schemeClr>
                </a:solidFill>
                <a:latin typeface="Times New Roman" panose="02020603050405020304" pitchFamily="18" charset="0"/>
                <a:cs typeface="Times New Roman" panose="02020603050405020304" pitchFamily="18" charset="0"/>
              </a:rPr>
            </a:br>
            <a:r>
              <a:rPr lang="en-US" sz="2400" dirty="0">
                <a:solidFill>
                  <a:schemeClr val="bg1">
                    <a:lumMod val="95000"/>
                  </a:schemeClr>
                </a:solidFill>
                <a:latin typeface="Times New Roman" panose="02020603050405020304" pitchFamily="18" charset="0"/>
                <a:cs typeface="Times New Roman" panose="02020603050405020304" pitchFamily="18" charset="0"/>
              </a:rPr>
              <a:t>a collection of 100 </a:t>
            </a:r>
            <a:r>
              <a:rPr lang="en-US" sz="2400" dirty="0" err="1">
                <a:solidFill>
                  <a:schemeClr val="bg1">
                    <a:lumMod val="95000"/>
                  </a:schemeClr>
                </a:solidFill>
                <a:latin typeface="Times New Roman" panose="02020603050405020304" pitchFamily="18" charset="0"/>
                <a:cs typeface="Times New Roman" panose="02020603050405020304" pitchFamily="18" charset="0"/>
              </a:rPr>
              <a:t>ōban</a:t>
            </a:r>
            <a:r>
              <a:rPr lang="en-US" sz="2400" dirty="0">
                <a:solidFill>
                  <a:schemeClr val="bg1">
                    <a:lumMod val="95000"/>
                  </a:schemeClr>
                </a:solidFill>
                <a:latin typeface="Times New Roman" panose="02020603050405020304" pitchFamily="18" charset="0"/>
                <a:cs typeface="Times New Roman" panose="02020603050405020304" pitchFamily="18" charset="0"/>
              </a:rPr>
              <a:t> size ukiyo-e woodblock prints by Japanese artist Tsukioka </a:t>
            </a:r>
            <a:r>
              <a:rPr lang="en-US" sz="2400" dirty="0" err="1">
                <a:solidFill>
                  <a:schemeClr val="bg1">
                    <a:lumMod val="95000"/>
                  </a:schemeClr>
                </a:solidFill>
                <a:latin typeface="Times New Roman" panose="02020603050405020304" pitchFamily="18" charset="0"/>
                <a:cs typeface="Times New Roman" panose="02020603050405020304" pitchFamily="18" charset="0"/>
              </a:rPr>
              <a:t>Yoshitoshi</a:t>
            </a:r>
            <a:r>
              <a:rPr lang="en-US" sz="2400" dirty="0">
                <a:solidFill>
                  <a:schemeClr val="bg1">
                    <a:lumMod val="95000"/>
                  </a:schemeClr>
                </a:solidFill>
                <a:latin typeface="Times New Roman" panose="02020603050405020304" pitchFamily="18" charset="0"/>
                <a:cs typeface="Times New Roman" panose="02020603050405020304" pitchFamily="18" charset="0"/>
              </a:rPr>
              <a:t> printed in batches, starting in 1885 until 1892</a:t>
            </a:r>
            <a:br>
              <a:rPr lang="en-US" sz="1200" dirty="0">
                <a:solidFill>
                  <a:schemeClr val="bg1">
                    <a:lumMod val="95000"/>
                  </a:schemeClr>
                </a:solidFill>
                <a:latin typeface="Times New Roman" panose="02020603050405020304" pitchFamily="18" charset="0"/>
                <a:cs typeface="Times New Roman" panose="02020603050405020304" pitchFamily="18" charset="0"/>
              </a:rPr>
            </a:br>
            <a:r>
              <a:rPr lang="en-US" sz="1200" dirty="0">
                <a:solidFill>
                  <a:schemeClr val="bg1">
                    <a:lumMod val="95000"/>
                  </a:schemeClr>
                </a:solidFill>
                <a:latin typeface="Times New Roman" panose="02020603050405020304" pitchFamily="18" charset="0"/>
                <a:cs typeface="Times New Roman" panose="02020603050405020304" pitchFamily="18" charset="0"/>
                <a:hlinkClick r:id="rId5"/>
              </a:rPr>
              <a:t>https://en.wikipedia.org/wiki/One_Hundred_Aspects_of_the_Moon</a:t>
            </a:r>
            <a:r>
              <a:rPr lang="en-US" sz="1200" dirty="0">
                <a:solidFill>
                  <a:schemeClr val="bg1">
                    <a:lumMod val="95000"/>
                  </a:schemeClr>
                </a:solidFill>
                <a:latin typeface="Times New Roman" panose="02020603050405020304" pitchFamily="18" charset="0"/>
                <a:cs typeface="Times New Roman" panose="02020603050405020304" pitchFamily="18" charset="0"/>
              </a:rPr>
              <a:t> </a:t>
            </a:r>
            <a:endParaRPr lang="el-GR"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324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5C35B3DD-AE5E-6383-DB2B-A01610A5B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257" y="99153"/>
            <a:ext cx="4600121" cy="66596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12E3B6-02A3-DC7A-CF40-1D6693EC85F9}"/>
              </a:ext>
            </a:extLst>
          </p:cNvPr>
          <p:cNvSpPr>
            <a:spLocks noGrp="1"/>
          </p:cNvSpPr>
          <p:nvPr>
            <p:ph type="title"/>
          </p:nvPr>
        </p:nvSpPr>
        <p:spPr>
          <a:xfrm>
            <a:off x="4752780" y="1"/>
            <a:ext cx="2747477" cy="1690688"/>
          </a:xfrm>
        </p:spPr>
        <p:txBody>
          <a:bodyPr>
            <a:noAutofit/>
          </a:bodyPr>
          <a:lstStyle/>
          <a:p>
            <a:pPr algn="ctr"/>
            <a:br>
              <a:rPr lang="en-US" sz="2000" b="1" dirty="0">
                <a:solidFill>
                  <a:schemeClr val="bg1">
                    <a:lumMod val="95000"/>
                  </a:schemeClr>
                </a:solidFill>
                <a:latin typeface="Times New Roman" panose="02020603050405020304" pitchFamily="18" charset="0"/>
                <a:cs typeface="Times New Roman" panose="02020603050405020304" pitchFamily="18" charset="0"/>
              </a:rPr>
            </a:br>
            <a:br>
              <a:rPr lang="en-US" sz="2000" b="1" dirty="0">
                <a:solidFill>
                  <a:schemeClr val="bg1">
                    <a:lumMod val="95000"/>
                  </a:schemeClr>
                </a:solidFill>
                <a:latin typeface="Times New Roman" panose="02020603050405020304" pitchFamily="18" charset="0"/>
                <a:cs typeface="Times New Roman" panose="02020603050405020304" pitchFamily="18" charset="0"/>
              </a:rPr>
            </a:br>
            <a:br>
              <a:rPr lang="en-US" sz="2000" b="1" dirty="0">
                <a:solidFill>
                  <a:schemeClr val="bg1">
                    <a:lumMod val="95000"/>
                  </a:schemeClr>
                </a:solidFill>
                <a:latin typeface="Times New Roman" panose="02020603050405020304" pitchFamily="18" charset="0"/>
                <a:cs typeface="Times New Roman" panose="02020603050405020304" pitchFamily="18" charset="0"/>
              </a:rPr>
            </a:br>
            <a:r>
              <a:rPr lang="en-US" sz="2000" b="1" dirty="0">
                <a:solidFill>
                  <a:schemeClr val="bg1">
                    <a:lumMod val="95000"/>
                  </a:schemeClr>
                </a:solidFill>
                <a:latin typeface="Times New Roman" panose="02020603050405020304" pitchFamily="18" charset="0"/>
                <a:cs typeface="Times New Roman" panose="02020603050405020304" pitchFamily="18" charset="0"/>
              </a:rPr>
              <a:t>Cooling off at Shijo</a:t>
            </a:r>
            <a:br>
              <a:rPr lang="en-US" sz="2000" b="1" dirty="0">
                <a:solidFill>
                  <a:schemeClr val="bg1">
                    <a:lumMod val="95000"/>
                  </a:schemeClr>
                </a:solidFill>
                <a:latin typeface="Times New Roman" panose="02020603050405020304" pitchFamily="18" charset="0"/>
                <a:cs typeface="Times New Roman" panose="02020603050405020304" pitchFamily="18" charset="0"/>
              </a:rPr>
            </a:br>
            <a:r>
              <a:rPr lang="en-US" sz="2000" b="1" dirty="0">
                <a:solidFill>
                  <a:schemeClr val="bg1">
                    <a:lumMod val="95000"/>
                  </a:schemeClr>
                </a:solidFill>
                <a:latin typeface="Times New Roman" panose="02020603050405020304" pitchFamily="18" charset="0"/>
                <a:cs typeface="Times New Roman" panose="02020603050405020304" pitchFamily="18" charset="0"/>
              </a:rPr>
              <a:t>The young </a:t>
            </a:r>
            <a:r>
              <a:rPr lang="en-US" sz="2000" b="1" dirty="0" err="1">
                <a:solidFill>
                  <a:schemeClr val="bg1">
                    <a:lumMod val="95000"/>
                  </a:schemeClr>
                </a:solidFill>
                <a:latin typeface="Times New Roman" panose="02020603050405020304" pitchFamily="18" charset="0"/>
                <a:cs typeface="Times New Roman" panose="02020603050405020304" pitchFamily="18" charset="0"/>
              </a:rPr>
              <a:t>Toyotomi</a:t>
            </a:r>
            <a:r>
              <a:rPr lang="en-US" sz="2000" b="1" dirty="0">
                <a:solidFill>
                  <a:schemeClr val="bg1">
                    <a:lumMod val="95000"/>
                  </a:schemeClr>
                </a:solidFill>
                <a:latin typeface="Times New Roman" panose="02020603050405020304" pitchFamily="18" charset="0"/>
                <a:cs typeface="Times New Roman" panose="02020603050405020304" pitchFamily="18" charset="0"/>
              </a:rPr>
              <a:t> Bon Festival Moon</a:t>
            </a:r>
            <a:br>
              <a:rPr lang="en-US" sz="2000" b="1" dirty="0">
                <a:solidFill>
                  <a:schemeClr val="bg1">
                    <a:lumMod val="95000"/>
                  </a:schemeClr>
                </a:solidFill>
                <a:latin typeface="Times New Roman" panose="02020603050405020304" pitchFamily="18" charset="0"/>
                <a:cs typeface="Times New Roman" panose="02020603050405020304" pitchFamily="18" charset="0"/>
              </a:rPr>
            </a:br>
            <a:r>
              <a:rPr lang="en-US" sz="2000" b="1" dirty="0">
                <a:solidFill>
                  <a:schemeClr val="bg1">
                    <a:lumMod val="95000"/>
                  </a:schemeClr>
                </a:solidFill>
                <a:latin typeface="Times New Roman" panose="02020603050405020304" pitchFamily="18" charset="0"/>
                <a:cs typeface="Times New Roman" panose="02020603050405020304" pitchFamily="18" charset="0"/>
              </a:rPr>
              <a:t>Hideyoshi leads a small group assaulting the castle on Inaba</a:t>
            </a:r>
            <a:br>
              <a:rPr lang="en-US" sz="1200" b="1" dirty="0">
                <a:solidFill>
                  <a:schemeClr val="bg1">
                    <a:lumMod val="95000"/>
                  </a:schemeClr>
                </a:solidFill>
                <a:latin typeface="Times New Roman" panose="02020603050405020304" pitchFamily="18" charset="0"/>
                <a:cs typeface="Times New Roman" panose="02020603050405020304" pitchFamily="18" charset="0"/>
              </a:rPr>
            </a:br>
            <a:r>
              <a:rPr lang="en-US" sz="1200" b="1" dirty="0">
                <a:solidFill>
                  <a:schemeClr val="bg1">
                    <a:lumMod val="95000"/>
                  </a:schemeClr>
                </a:solidFill>
                <a:latin typeface="Times New Roman" panose="02020603050405020304" pitchFamily="18" charset="0"/>
                <a:cs typeface="Times New Roman" panose="02020603050405020304" pitchFamily="18" charset="0"/>
                <a:hlinkClick r:id="rId4"/>
              </a:rPr>
              <a:t>https://en.wikipedia.org/wiki/One_Hundred_Aspects_of_the_Moon</a:t>
            </a:r>
            <a:r>
              <a:rPr lang="en-US" sz="1200" b="1" dirty="0">
                <a:solidFill>
                  <a:schemeClr val="bg1">
                    <a:lumMod val="95000"/>
                  </a:schemeClr>
                </a:solidFill>
                <a:latin typeface="Times New Roman" panose="02020603050405020304" pitchFamily="18" charset="0"/>
                <a:cs typeface="Times New Roman" panose="02020603050405020304" pitchFamily="18" charset="0"/>
              </a:rPr>
              <a:t> </a:t>
            </a:r>
            <a:br>
              <a:rPr lang="en-US" sz="2000" b="1" dirty="0">
                <a:solidFill>
                  <a:schemeClr val="bg1">
                    <a:lumMod val="95000"/>
                  </a:schemeClr>
                </a:solidFill>
                <a:latin typeface="Times New Roman" panose="02020603050405020304" pitchFamily="18" charset="0"/>
                <a:cs typeface="Times New Roman" panose="02020603050405020304" pitchFamily="18" charset="0"/>
              </a:rPr>
            </a:br>
            <a:endParaRPr lang="el-GR" sz="2000" b="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1028" name="Picture 4" descr="undefined">
            <a:extLst>
              <a:ext uri="{FF2B5EF4-FFF2-40B4-BE49-F238E27FC236}">
                <a16:creationId xmlns:a16="http://schemas.microsoft.com/office/drawing/2014/main" id="{C8A43DC4-BBB2-DA2A-27F6-70546899A7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22" y="99153"/>
            <a:ext cx="4661158" cy="66412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defined">
            <a:extLst>
              <a:ext uri="{FF2B5EF4-FFF2-40B4-BE49-F238E27FC236}">
                <a16:creationId xmlns:a16="http://schemas.microsoft.com/office/drawing/2014/main" id="{7BEBF064-B66E-0A40-2FE1-E7F79ABC5B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7978" y="2208622"/>
            <a:ext cx="3097079" cy="438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49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a:extLst>
            <a:ext uri="{FF2B5EF4-FFF2-40B4-BE49-F238E27FC236}">
              <a16:creationId xmlns:a16="http://schemas.microsoft.com/office/drawing/2014/main" id="{BC02F5B5-F559-1B80-5AA2-13EC3F46FEE5}"/>
            </a:ext>
          </a:extLst>
        </p:cNvPr>
        <p:cNvGrpSpPr/>
        <p:nvPr/>
      </p:nvGrpSpPr>
      <p:grpSpPr>
        <a:xfrm>
          <a:off x="0" y="0"/>
          <a:ext cx="0" cy="0"/>
          <a:chOff x="0" y="0"/>
          <a:chExt cx="0" cy="0"/>
        </a:xfrm>
      </p:grpSpPr>
      <p:sp>
        <p:nvSpPr>
          <p:cNvPr id="4" name="Scroll: Horizontal 3">
            <a:extLst>
              <a:ext uri="{FF2B5EF4-FFF2-40B4-BE49-F238E27FC236}">
                <a16:creationId xmlns:a16="http://schemas.microsoft.com/office/drawing/2014/main" id="{A9D79E34-E6FE-7D47-7090-7BB02954CC33}"/>
              </a:ext>
            </a:extLst>
          </p:cNvPr>
          <p:cNvSpPr/>
          <p:nvPr/>
        </p:nvSpPr>
        <p:spPr>
          <a:xfrm>
            <a:off x="402771" y="299749"/>
            <a:ext cx="11386457" cy="6258502"/>
          </a:xfrm>
          <a:custGeom>
            <a:avLst/>
            <a:gdLst>
              <a:gd name="csX0" fmla="*/ 11386457 w 11386457"/>
              <a:gd name="csY0" fmla="*/ 391156 h 6258502"/>
              <a:gd name="csX1" fmla="*/ 10995301 w 11386457"/>
              <a:gd name="csY1" fmla="*/ 782312 h 6258502"/>
              <a:gd name="csX2" fmla="*/ 10995301 w 11386457"/>
              <a:gd name="csY2" fmla="*/ 391156 h 6258502"/>
              <a:gd name="csX3" fmla="*/ 10799723 w 11386457"/>
              <a:gd name="csY3" fmla="*/ 586734 h 6258502"/>
              <a:gd name="csX4" fmla="*/ 10604145 w 11386457"/>
              <a:gd name="csY4" fmla="*/ 391156 h 6258502"/>
              <a:gd name="csX5" fmla="*/ 10604144 w 11386457"/>
              <a:gd name="csY5" fmla="*/ 782313 h 6258502"/>
              <a:gd name="csX6" fmla="*/ 9719018 w 11386457"/>
              <a:gd name="csY6" fmla="*/ 782313 h 6258502"/>
              <a:gd name="csX7" fmla="*/ 9140282 w 11386457"/>
              <a:gd name="csY7" fmla="*/ 782313 h 6258502"/>
              <a:gd name="csX8" fmla="*/ 8357287 w 11386457"/>
              <a:gd name="csY8" fmla="*/ 782313 h 6258502"/>
              <a:gd name="csX9" fmla="*/ 7676421 w 11386457"/>
              <a:gd name="csY9" fmla="*/ 782313 h 6258502"/>
              <a:gd name="csX10" fmla="*/ 7199815 w 11386457"/>
              <a:gd name="csY10" fmla="*/ 782313 h 6258502"/>
              <a:gd name="csX11" fmla="*/ 6314689 w 11386457"/>
              <a:gd name="csY11" fmla="*/ 782313 h 6258502"/>
              <a:gd name="csX12" fmla="*/ 5735953 w 11386457"/>
              <a:gd name="csY12" fmla="*/ 782313 h 6258502"/>
              <a:gd name="csX13" fmla="*/ 4850827 w 11386457"/>
              <a:gd name="csY13" fmla="*/ 782313 h 6258502"/>
              <a:gd name="csX14" fmla="*/ 4067832 w 11386457"/>
              <a:gd name="csY14" fmla="*/ 782313 h 6258502"/>
              <a:gd name="csX15" fmla="*/ 3386966 w 11386457"/>
              <a:gd name="csY15" fmla="*/ 782313 h 6258502"/>
              <a:gd name="csX16" fmla="*/ 2808230 w 11386457"/>
              <a:gd name="csY16" fmla="*/ 782313 h 6258502"/>
              <a:gd name="csX17" fmla="*/ 2229494 w 11386457"/>
              <a:gd name="csY17" fmla="*/ 782313 h 6258502"/>
              <a:gd name="csX18" fmla="*/ 1548628 w 11386457"/>
              <a:gd name="csY18" fmla="*/ 782313 h 6258502"/>
              <a:gd name="csX19" fmla="*/ 1174152 w 11386457"/>
              <a:gd name="csY19" fmla="*/ 782313 h 6258502"/>
              <a:gd name="csX20" fmla="*/ 391156 w 11386457"/>
              <a:gd name="csY20" fmla="*/ 782313 h 6258502"/>
              <a:gd name="csX21" fmla="*/ 0 w 11386457"/>
              <a:gd name="csY21" fmla="*/ 1173469 h 6258502"/>
              <a:gd name="csX22" fmla="*/ 0 w 11386457"/>
              <a:gd name="csY22" fmla="*/ 1750145 h 6258502"/>
              <a:gd name="csX23" fmla="*/ 0 w 11386457"/>
              <a:gd name="csY23" fmla="*/ 2420699 h 6258502"/>
              <a:gd name="csX24" fmla="*/ 0 w 11386457"/>
              <a:gd name="csY24" fmla="*/ 2997375 h 6258502"/>
              <a:gd name="csX25" fmla="*/ 0 w 11386457"/>
              <a:gd name="csY25" fmla="*/ 3574052 h 6258502"/>
              <a:gd name="csX26" fmla="*/ 0 w 11386457"/>
              <a:gd name="csY26" fmla="*/ 4291544 h 6258502"/>
              <a:gd name="csX27" fmla="*/ 0 w 11386457"/>
              <a:gd name="csY27" fmla="*/ 5009037 h 6258502"/>
              <a:gd name="csX28" fmla="*/ 0 w 11386457"/>
              <a:gd name="csY28" fmla="*/ 5867346 h 6258502"/>
              <a:gd name="csX29" fmla="*/ 391156 w 11386457"/>
              <a:gd name="csY29" fmla="*/ 6258502 h 6258502"/>
              <a:gd name="csX30" fmla="*/ 782312 w 11386457"/>
              <a:gd name="csY30" fmla="*/ 5867346 h 6258502"/>
              <a:gd name="csX31" fmla="*/ 782313 w 11386457"/>
              <a:gd name="csY31" fmla="*/ 5476189 h 6258502"/>
              <a:gd name="csX32" fmla="*/ 1258919 w 11386457"/>
              <a:gd name="csY32" fmla="*/ 5476189 h 6258502"/>
              <a:gd name="csX33" fmla="*/ 2041915 w 11386457"/>
              <a:gd name="csY33" fmla="*/ 5476189 h 6258502"/>
              <a:gd name="csX34" fmla="*/ 2927040 w 11386457"/>
              <a:gd name="csY34" fmla="*/ 5476189 h 6258502"/>
              <a:gd name="csX35" fmla="*/ 3710036 w 11386457"/>
              <a:gd name="csY35" fmla="*/ 5476189 h 6258502"/>
              <a:gd name="csX36" fmla="*/ 4595162 w 11386457"/>
              <a:gd name="csY36" fmla="*/ 5476189 h 6258502"/>
              <a:gd name="csX37" fmla="*/ 5378158 w 11386457"/>
              <a:gd name="csY37" fmla="*/ 5476189 h 6258502"/>
              <a:gd name="csX38" fmla="*/ 5956894 w 11386457"/>
              <a:gd name="csY38" fmla="*/ 5476189 h 6258502"/>
              <a:gd name="csX39" fmla="*/ 6637759 w 11386457"/>
              <a:gd name="csY39" fmla="*/ 5476189 h 6258502"/>
              <a:gd name="csX40" fmla="*/ 7216495 w 11386457"/>
              <a:gd name="csY40" fmla="*/ 5476189 h 6258502"/>
              <a:gd name="csX41" fmla="*/ 7693102 w 11386457"/>
              <a:gd name="csY41" fmla="*/ 5476189 h 6258502"/>
              <a:gd name="csX42" fmla="*/ 8373967 w 11386457"/>
              <a:gd name="csY42" fmla="*/ 5476189 h 6258502"/>
              <a:gd name="csX43" fmla="*/ 8850574 w 11386457"/>
              <a:gd name="csY43" fmla="*/ 5476189 h 6258502"/>
              <a:gd name="csX44" fmla="*/ 9735699 w 11386457"/>
              <a:gd name="csY44" fmla="*/ 5476189 h 6258502"/>
              <a:gd name="csX45" fmla="*/ 10995301 w 11386457"/>
              <a:gd name="csY45" fmla="*/ 5476189 h 6258502"/>
              <a:gd name="csX46" fmla="*/ 11386457 w 11386457"/>
              <a:gd name="csY46" fmla="*/ 5085033 h 6258502"/>
              <a:gd name="csX47" fmla="*/ 11386457 w 11386457"/>
              <a:gd name="csY47" fmla="*/ 4414479 h 6258502"/>
              <a:gd name="csX48" fmla="*/ 11386457 w 11386457"/>
              <a:gd name="csY48" fmla="*/ 3884742 h 6258502"/>
              <a:gd name="csX49" fmla="*/ 11386457 w 11386457"/>
              <a:gd name="csY49" fmla="*/ 3167249 h 6258502"/>
              <a:gd name="csX50" fmla="*/ 11386457 w 11386457"/>
              <a:gd name="csY50" fmla="*/ 2402818 h 6258502"/>
              <a:gd name="csX51" fmla="*/ 11386457 w 11386457"/>
              <a:gd name="csY51" fmla="*/ 1826141 h 6258502"/>
              <a:gd name="csX52" fmla="*/ 11386457 w 11386457"/>
              <a:gd name="csY52" fmla="*/ 1296404 h 6258502"/>
              <a:gd name="csX53" fmla="*/ 11386457 w 11386457"/>
              <a:gd name="csY53" fmla="*/ 391156 h 6258502"/>
              <a:gd name="csX54" fmla="*/ 391156 w 11386457"/>
              <a:gd name="csY54" fmla="*/ 1564626 h 6258502"/>
              <a:gd name="csX55" fmla="*/ 782312 w 11386457"/>
              <a:gd name="csY55" fmla="*/ 1173470 h 6258502"/>
              <a:gd name="csX56" fmla="*/ 586734 w 11386457"/>
              <a:gd name="csY56" fmla="*/ 977892 h 6258502"/>
              <a:gd name="csX57" fmla="*/ 391156 w 11386457"/>
              <a:gd name="csY57" fmla="*/ 1173470 h 6258502"/>
              <a:gd name="csX58" fmla="*/ 391156 w 11386457"/>
              <a:gd name="csY58" fmla="*/ 1564626 h 6258502"/>
              <a:gd name="csX0" fmla="*/ 391156 w 11386457"/>
              <a:gd name="csY0" fmla="*/ 1564626 h 6258502"/>
              <a:gd name="csX1" fmla="*/ 782312 w 11386457"/>
              <a:gd name="csY1" fmla="*/ 1173470 h 6258502"/>
              <a:gd name="csX2" fmla="*/ 586734 w 11386457"/>
              <a:gd name="csY2" fmla="*/ 977892 h 6258502"/>
              <a:gd name="csX3" fmla="*/ 391156 w 11386457"/>
              <a:gd name="csY3" fmla="*/ 1173470 h 6258502"/>
              <a:gd name="csX4" fmla="*/ 391156 w 11386457"/>
              <a:gd name="csY4" fmla="*/ 1564626 h 6258502"/>
              <a:gd name="csX5" fmla="*/ 10995301 w 11386457"/>
              <a:gd name="csY5" fmla="*/ 782313 h 6258502"/>
              <a:gd name="csX6" fmla="*/ 11386457 w 11386457"/>
              <a:gd name="csY6" fmla="*/ 391157 h 6258502"/>
              <a:gd name="csX7" fmla="*/ 10995301 w 11386457"/>
              <a:gd name="csY7" fmla="*/ 1 h 6258502"/>
              <a:gd name="csX8" fmla="*/ 10604145 w 11386457"/>
              <a:gd name="csY8" fmla="*/ 391157 h 6258502"/>
              <a:gd name="csX9" fmla="*/ 10799723 w 11386457"/>
              <a:gd name="csY9" fmla="*/ 586735 h 6258502"/>
              <a:gd name="csX10" fmla="*/ 10995301 w 11386457"/>
              <a:gd name="csY10" fmla="*/ 391157 h 6258502"/>
              <a:gd name="csX11" fmla="*/ 10995301 w 11386457"/>
              <a:gd name="csY11" fmla="*/ 782313 h 6258502"/>
              <a:gd name="csX0" fmla="*/ 0 w 11386457"/>
              <a:gd name="csY0" fmla="*/ 1173469 h 6258502"/>
              <a:gd name="csX1" fmla="*/ 391156 w 11386457"/>
              <a:gd name="csY1" fmla="*/ 782313 h 6258502"/>
              <a:gd name="csX2" fmla="*/ 765632 w 11386457"/>
              <a:gd name="csY2" fmla="*/ 782313 h 6258502"/>
              <a:gd name="csX3" fmla="*/ 1446498 w 11386457"/>
              <a:gd name="csY3" fmla="*/ 782313 h 6258502"/>
              <a:gd name="csX4" fmla="*/ 1923104 w 11386457"/>
              <a:gd name="csY4" fmla="*/ 782313 h 6258502"/>
              <a:gd name="csX5" fmla="*/ 2297580 w 11386457"/>
              <a:gd name="csY5" fmla="*/ 782313 h 6258502"/>
              <a:gd name="csX6" fmla="*/ 3080576 w 11386457"/>
              <a:gd name="csY6" fmla="*/ 782313 h 6258502"/>
              <a:gd name="csX7" fmla="*/ 3965702 w 11386457"/>
              <a:gd name="csY7" fmla="*/ 782313 h 6258502"/>
              <a:gd name="csX8" fmla="*/ 4850827 w 11386457"/>
              <a:gd name="csY8" fmla="*/ 782313 h 6258502"/>
              <a:gd name="csX9" fmla="*/ 5735953 w 11386457"/>
              <a:gd name="csY9" fmla="*/ 782313 h 6258502"/>
              <a:gd name="csX10" fmla="*/ 6621079 w 11386457"/>
              <a:gd name="csY10" fmla="*/ 782313 h 6258502"/>
              <a:gd name="csX11" fmla="*/ 7301945 w 11386457"/>
              <a:gd name="csY11" fmla="*/ 782313 h 6258502"/>
              <a:gd name="csX12" fmla="*/ 7676421 w 11386457"/>
              <a:gd name="csY12" fmla="*/ 782313 h 6258502"/>
              <a:gd name="csX13" fmla="*/ 8153027 w 11386457"/>
              <a:gd name="csY13" fmla="*/ 782313 h 6258502"/>
              <a:gd name="csX14" fmla="*/ 8936023 w 11386457"/>
              <a:gd name="csY14" fmla="*/ 782313 h 6258502"/>
              <a:gd name="csX15" fmla="*/ 9616888 w 11386457"/>
              <a:gd name="csY15" fmla="*/ 782313 h 6258502"/>
              <a:gd name="csX16" fmla="*/ 10604144 w 11386457"/>
              <a:gd name="csY16" fmla="*/ 782313 h 6258502"/>
              <a:gd name="csX17" fmla="*/ 10604144 w 11386457"/>
              <a:gd name="csY17" fmla="*/ 391156 h 6258502"/>
              <a:gd name="csX18" fmla="*/ 10995300 w 11386457"/>
              <a:gd name="csY18" fmla="*/ 0 h 6258502"/>
              <a:gd name="csX19" fmla="*/ 11386456 w 11386457"/>
              <a:gd name="csY19" fmla="*/ 391156 h 6258502"/>
              <a:gd name="csX20" fmla="*/ 11386457 w 11386457"/>
              <a:gd name="csY20" fmla="*/ 5085033 h 6258502"/>
              <a:gd name="csX21" fmla="*/ 10995301 w 11386457"/>
              <a:gd name="csY21" fmla="*/ 5476189 h 6258502"/>
              <a:gd name="csX22" fmla="*/ 10212305 w 11386457"/>
              <a:gd name="csY22" fmla="*/ 5476189 h 6258502"/>
              <a:gd name="csX23" fmla="*/ 9837829 w 11386457"/>
              <a:gd name="csY23" fmla="*/ 5476189 h 6258502"/>
              <a:gd name="csX24" fmla="*/ 9361223 w 11386457"/>
              <a:gd name="csY24" fmla="*/ 5476189 h 6258502"/>
              <a:gd name="csX25" fmla="*/ 8884617 w 11386457"/>
              <a:gd name="csY25" fmla="*/ 5476189 h 6258502"/>
              <a:gd name="csX26" fmla="*/ 8203751 w 11386457"/>
              <a:gd name="csY26" fmla="*/ 5476189 h 6258502"/>
              <a:gd name="csX27" fmla="*/ 7625015 w 11386457"/>
              <a:gd name="csY27" fmla="*/ 5476189 h 6258502"/>
              <a:gd name="csX28" fmla="*/ 7046279 w 11386457"/>
              <a:gd name="csY28" fmla="*/ 5476189 h 6258502"/>
              <a:gd name="csX29" fmla="*/ 6263283 w 11386457"/>
              <a:gd name="csY29" fmla="*/ 5476189 h 6258502"/>
              <a:gd name="csX30" fmla="*/ 5786677 w 11386457"/>
              <a:gd name="csY30" fmla="*/ 5476189 h 6258502"/>
              <a:gd name="csX31" fmla="*/ 5310071 w 11386457"/>
              <a:gd name="csY31" fmla="*/ 5476189 h 6258502"/>
              <a:gd name="csX32" fmla="*/ 4935595 w 11386457"/>
              <a:gd name="csY32" fmla="*/ 5476189 h 6258502"/>
              <a:gd name="csX33" fmla="*/ 4254729 w 11386457"/>
              <a:gd name="csY33" fmla="*/ 5476189 h 6258502"/>
              <a:gd name="csX34" fmla="*/ 3880253 w 11386457"/>
              <a:gd name="csY34" fmla="*/ 5476189 h 6258502"/>
              <a:gd name="csX35" fmla="*/ 3097257 w 11386457"/>
              <a:gd name="csY35" fmla="*/ 5476189 h 6258502"/>
              <a:gd name="csX36" fmla="*/ 2314261 w 11386457"/>
              <a:gd name="csY36" fmla="*/ 5476189 h 6258502"/>
              <a:gd name="csX37" fmla="*/ 1939785 w 11386457"/>
              <a:gd name="csY37" fmla="*/ 5476189 h 6258502"/>
              <a:gd name="csX38" fmla="*/ 1463179 w 11386457"/>
              <a:gd name="csY38" fmla="*/ 5476189 h 6258502"/>
              <a:gd name="csX39" fmla="*/ 782313 w 11386457"/>
              <a:gd name="csY39" fmla="*/ 5476189 h 6258502"/>
              <a:gd name="csX40" fmla="*/ 782313 w 11386457"/>
              <a:gd name="csY40" fmla="*/ 5867346 h 6258502"/>
              <a:gd name="csX41" fmla="*/ 391157 w 11386457"/>
              <a:gd name="csY41" fmla="*/ 6258502 h 6258502"/>
              <a:gd name="csX42" fmla="*/ 1 w 11386457"/>
              <a:gd name="csY42" fmla="*/ 5867346 h 6258502"/>
              <a:gd name="csX43" fmla="*/ 0 w 11386457"/>
              <a:gd name="csY43" fmla="*/ 1173469 h 6258502"/>
              <a:gd name="csX44" fmla="*/ 10604144 w 11386457"/>
              <a:gd name="csY44" fmla="*/ 782313 h 6258502"/>
              <a:gd name="csX45" fmla="*/ 10995301 w 11386457"/>
              <a:gd name="csY45" fmla="*/ 782313 h 6258502"/>
              <a:gd name="csX46" fmla="*/ 11386457 w 11386457"/>
              <a:gd name="csY46" fmla="*/ 391157 h 6258502"/>
              <a:gd name="csX47" fmla="*/ 10995301 w 11386457"/>
              <a:gd name="csY47" fmla="*/ 782313 h 6258502"/>
              <a:gd name="csX48" fmla="*/ 10995301 w 11386457"/>
              <a:gd name="csY48" fmla="*/ 391156 h 6258502"/>
              <a:gd name="csX49" fmla="*/ 10799723 w 11386457"/>
              <a:gd name="csY49" fmla="*/ 586734 h 6258502"/>
              <a:gd name="csX50" fmla="*/ 10604145 w 11386457"/>
              <a:gd name="csY50" fmla="*/ 391156 h 6258502"/>
              <a:gd name="csX51" fmla="*/ 391156 w 11386457"/>
              <a:gd name="csY51" fmla="*/ 1564626 h 6258502"/>
              <a:gd name="csX52" fmla="*/ 391156 w 11386457"/>
              <a:gd name="csY52" fmla="*/ 1173469 h 6258502"/>
              <a:gd name="csX53" fmla="*/ 586734 w 11386457"/>
              <a:gd name="csY53" fmla="*/ 977891 h 6258502"/>
              <a:gd name="csX54" fmla="*/ 782312 w 11386457"/>
              <a:gd name="csY54" fmla="*/ 1173469 h 6258502"/>
              <a:gd name="csX55" fmla="*/ 391156 w 11386457"/>
              <a:gd name="csY55" fmla="*/ 1564625 h 6258502"/>
              <a:gd name="csX56" fmla="*/ 0 w 11386457"/>
              <a:gd name="csY56" fmla="*/ 1173469 h 6258502"/>
              <a:gd name="csX57" fmla="*/ 782313 w 11386457"/>
              <a:gd name="csY57" fmla="*/ 1173469 h 6258502"/>
              <a:gd name="csX58" fmla="*/ 782313 w 11386457"/>
              <a:gd name="csY58" fmla="*/ 1745116 h 6258502"/>
              <a:gd name="csX59" fmla="*/ 782313 w 11386457"/>
              <a:gd name="csY59" fmla="*/ 2273736 h 6258502"/>
              <a:gd name="csX60" fmla="*/ 782313 w 11386457"/>
              <a:gd name="csY60" fmla="*/ 2759329 h 6258502"/>
              <a:gd name="csX61" fmla="*/ 782313 w 11386457"/>
              <a:gd name="csY61" fmla="*/ 3460057 h 6258502"/>
              <a:gd name="csX62" fmla="*/ 782313 w 11386457"/>
              <a:gd name="csY62" fmla="*/ 4160786 h 6258502"/>
              <a:gd name="csX63" fmla="*/ 782313 w 11386457"/>
              <a:gd name="csY63" fmla="*/ 4775460 h 6258502"/>
              <a:gd name="csX64" fmla="*/ 782313 w 11386457"/>
              <a:gd name="csY64" fmla="*/ 5476189 h 62585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Lst>
            <a:rect l="l" t="t" r="r" b="b"/>
            <a:pathLst>
              <a:path w="11386457" h="6258502" stroke="0" extrusionOk="0">
                <a:moveTo>
                  <a:pt x="11386457" y="391156"/>
                </a:moveTo>
                <a:cubicBezTo>
                  <a:pt x="11363512" y="632063"/>
                  <a:pt x="11216783" y="754778"/>
                  <a:pt x="10995301" y="782312"/>
                </a:cubicBezTo>
                <a:cubicBezTo>
                  <a:pt x="11008242" y="626157"/>
                  <a:pt x="10979611" y="472655"/>
                  <a:pt x="10995301" y="391156"/>
                </a:cubicBezTo>
                <a:cubicBezTo>
                  <a:pt x="10993855" y="525668"/>
                  <a:pt x="10915321" y="578504"/>
                  <a:pt x="10799723" y="586734"/>
                </a:cubicBezTo>
                <a:cubicBezTo>
                  <a:pt x="10692236" y="600644"/>
                  <a:pt x="10593940" y="504586"/>
                  <a:pt x="10604145" y="391156"/>
                </a:cubicBezTo>
                <a:cubicBezTo>
                  <a:pt x="10608129" y="519200"/>
                  <a:pt x="10600253" y="642473"/>
                  <a:pt x="10604144" y="782313"/>
                </a:cubicBezTo>
                <a:cubicBezTo>
                  <a:pt x="10207839" y="745593"/>
                  <a:pt x="9922041" y="794633"/>
                  <a:pt x="9719018" y="782313"/>
                </a:cubicBezTo>
                <a:cubicBezTo>
                  <a:pt x="9515995" y="769993"/>
                  <a:pt x="9399941" y="764213"/>
                  <a:pt x="9140282" y="782313"/>
                </a:cubicBezTo>
                <a:cubicBezTo>
                  <a:pt x="8880623" y="800413"/>
                  <a:pt x="8566801" y="782395"/>
                  <a:pt x="8357287" y="782313"/>
                </a:cubicBezTo>
                <a:cubicBezTo>
                  <a:pt x="8147774" y="782231"/>
                  <a:pt x="7963811" y="767917"/>
                  <a:pt x="7676421" y="782313"/>
                </a:cubicBezTo>
                <a:cubicBezTo>
                  <a:pt x="7389031" y="796709"/>
                  <a:pt x="7309495" y="800698"/>
                  <a:pt x="7199815" y="782313"/>
                </a:cubicBezTo>
                <a:cubicBezTo>
                  <a:pt x="7090135" y="763928"/>
                  <a:pt x="6614993" y="796370"/>
                  <a:pt x="6314689" y="782313"/>
                </a:cubicBezTo>
                <a:cubicBezTo>
                  <a:pt x="6014385" y="768256"/>
                  <a:pt x="5936731" y="757621"/>
                  <a:pt x="5735953" y="782313"/>
                </a:cubicBezTo>
                <a:cubicBezTo>
                  <a:pt x="5535175" y="807005"/>
                  <a:pt x="5210942" y="772274"/>
                  <a:pt x="4850827" y="782313"/>
                </a:cubicBezTo>
                <a:cubicBezTo>
                  <a:pt x="4490712" y="792352"/>
                  <a:pt x="4423219" y="797300"/>
                  <a:pt x="4067832" y="782313"/>
                </a:cubicBezTo>
                <a:cubicBezTo>
                  <a:pt x="3712445" y="767326"/>
                  <a:pt x="3617876" y="783498"/>
                  <a:pt x="3386966" y="782313"/>
                </a:cubicBezTo>
                <a:cubicBezTo>
                  <a:pt x="3156056" y="781128"/>
                  <a:pt x="3057116" y="772356"/>
                  <a:pt x="2808230" y="782313"/>
                </a:cubicBezTo>
                <a:cubicBezTo>
                  <a:pt x="2559344" y="792270"/>
                  <a:pt x="2380806" y="760232"/>
                  <a:pt x="2229494" y="782313"/>
                </a:cubicBezTo>
                <a:cubicBezTo>
                  <a:pt x="2078182" y="804394"/>
                  <a:pt x="1885124" y="805545"/>
                  <a:pt x="1548628" y="782313"/>
                </a:cubicBezTo>
                <a:cubicBezTo>
                  <a:pt x="1212132" y="759081"/>
                  <a:pt x="1322568" y="775516"/>
                  <a:pt x="1174152" y="782313"/>
                </a:cubicBezTo>
                <a:cubicBezTo>
                  <a:pt x="1025736" y="789110"/>
                  <a:pt x="776821" y="786901"/>
                  <a:pt x="391156" y="782313"/>
                </a:cubicBezTo>
                <a:cubicBezTo>
                  <a:pt x="182761" y="756008"/>
                  <a:pt x="-30243" y="956980"/>
                  <a:pt x="0" y="1173469"/>
                </a:cubicBezTo>
                <a:cubicBezTo>
                  <a:pt x="-6893" y="1427949"/>
                  <a:pt x="-17105" y="1562452"/>
                  <a:pt x="0" y="1750145"/>
                </a:cubicBezTo>
                <a:cubicBezTo>
                  <a:pt x="17105" y="1937838"/>
                  <a:pt x="-7021" y="2132848"/>
                  <a:pt x="0" y="2420699"/>
                </a:cubicBezTo>
                <a:cubicBezTo>
                  <a:pt x="7021" y="2708550"/>
                  <a:pt x="-185" y="2733891"/>
                  <a:pt x="0" y="2997375"/>
                </a:cubicBezTo>
                <a:cubicBezTo>
                  <a:pt x="185" y="3260859"/>
                  <a:pt x="9297" y="3393184"/>
                  <a:pt x="0" y="3574052"/>
                </a:cubicBezTo>
                <a:cubicBezTo>
                  <a:pt x="-9297" y="3754920"/>
                  <a:pt x="-35402" y="4073647"/>
                  <a:pt x="0" y="4291544"/>
                </a:cubicBezTo>
                <a:cubicBezTo>
                  <a:pt x="35402" y="4509441"/>
                  <a:pt x="4050" y="4689230"/>
                  <a:pt x="0" y="5009037"/>
                </a:cubicBezTo>
                <a:cubicBezTo>
                  <a:pt x="-4050" y="5328844"/>
                  <a:pt x="-14585" y="5531318"/>
                  <a:pt x="0" y="5867346"/>
                </a:cubicBezTo>
                <a:cubicBezTo>
                  <a:pt x="-1878" y="6032417"/>
                  <a:pt x="186122" y="6261154"/>
                  <a:pt x="391156" y="6258502"/>
                </a:cubicBezTo>
                <a:cubicBezTo>
                  <a:pt x="649116" y="6237218"/>
                  <a:pt x="782931" y="6089046"/>
                  <a:pt x="782312" y="5867346"/>
                </a:cubicBezTo>
                <a:cubicBezTo>
                  <a:pt x="782827" y="5755071"/>
                  <a:pt x="794241" y="5592786"/>
                  <a:pt x="782313" y="5476189"/>
                </a:cubicBezTo>
                <a:cubicBezTo>
                  <a:pt x="912041" y="5483516"/>
                  <a:pt x="1140515" y="5485052"/>
                  <a:pt x="1258919" y="5476189"/>
                </a:cubicBezTo>
                <a:cubicBezTo>
                  <a:pt x="1377323" y="5467326"/>
                  <a:pt x="1686834" y="5456499"/>
                  <a:pt x="2041915" y="5476189"/>
                </a:cubicBezTo>
                <a:cubicBezTo>
                  <a:pt x="2396996" y="5495879"/>
                  <a:pt x="2691739" y="5491181"/>
                  <a:pt x="2927040" y="5476189"/>
                </a:cubicBezTo>
                <a:cubicBezTo>
                  <a:pt x="3162342" y="5461197"/>
                  <a:pt x="3458442" y="5451195"/>
                  <a:pt x="3710036" y="5476189"/>
                </a:cubicBezTo>
                <a:cubicBezTo>
                  <a:pt x="3961630" y="5501183"/>
                  <a:pt x="4163863" y="5456187"/>
                  <a:pt x="4595162" y="5476189"/>
                </a:cubicBezTo>
                <a:cubicBezTo>
                  <a:pt x="5026461" y="5496191"/>
                  <a:pt x="5185542" y="5485214"/>
                  <a:pt x="5378158" y="5476189"/>
                </a:cubicBezTo>
                <a:cubicBezTo>
                  <a:pt x="5570774" y="5467164"/>
                  <a:pt x="5777486" y="5477062"/>
                  <a:pt x="5956894" y="5476189"/>
                </a:cubicBezTo>
                <a:cubicBezTo>
                  <a:pt x="6136302" y="5475316"/>
                  <a:pt x="6402659" y="5474304"/>
                  <a:pt x="6637759" y="5476189"/>
                </a:cubicBezTo>
                <a:cubicBezTo>
                  <a:pt x="6872859" y="5478074"/>
                  <a:pt x="6966834" y="5488712"/>
                  <a:pt x="7216495" y="5476189"/>
                </a:cubicBezTo>
                <a:cubicBezTo>
                  <a:pt x="7466156" y="5463666"/>
                  <a:pt x="7572281" y="5453740"/>
                  <a:pt x="7693102" y="5476189"/>
                </a:cubicBezTo>
                <a:cubicBezTo>
                  <a:pt x="7813923" y="5498638"/>
                  <a:pt x="8225725" y="5470055"/>
                  <a:pt x="8373967" y="5476189"/>
                </a:cubicBezTo>
                <a:cubicBezTo>
                  <a:pt x="8522209" y="5482323"/>
                  <a:pt x="8628893" y="5497063"/>
                  <a:pt x="8850574" y="5476189"/>
                </a:cubicBezTo>
                <a:cubicBezTo>
                  <a:pt x="9072255" y="5455315"/>
                  <a:pt x="9497805" y="5506040"/>
                  <a:pt x="9735699" y="5476189"/>
                </a:cubicBezTo>
                <a:cubicBezTo>
                  <a:pt x="9973593" y="5446338"/>
                  <a:pt x="10538142" y="5462826"/>
                  <a:pt x="10995301" y="5476189"/>
                </a:cubicBezTo>
                <a:cubicBezTo>
                  <a:pt x="11211957" y="5454831"/>
                  <a:pt x="11356647" y="5268136"/>
                  <a:pt x="11386457" y="5085033"/>
                </a:cubicBezTo>
                <a:cubicBezTo>
                  <a:pt x="11401606" y="4785798"/>
                  <a:pt x="11380575" y="4625550"/>
                  <a:pt x="11386457" y="4414479"/>
                </a:cubicBezTo>
                <a:cubicBezTo>
                  <a:pt x="11392339" y="4203408"/>
                  <a:pt x="11360494" y="4037518"/>
                  <a:pt x="11386457" y="3884742"/>
                </a:cubicBezTo>
                <a:cubicBezTo>
                  <a:pt x="11412420" y="3731966"/>
                  <a:pt x="11381304" y="3361199"/>
                  <a:pt x="11386457" y="3167249"/>
                </a:cubicBezTo>
                <a:cubicBezTo>
                  <a:pt x="11391610" y="2973299"/>
                  <a:pt x="11388390" y="2698729"/>
                  <a:pt x="11386457" y="2402818"/>
                </a:cubicBezTo>
                <a:cubicBezTo>
                  <a:pt x="11384524" y="2106907"/>
                  <a:pt x="11365067" y="1949639"/>
                  <a:pt x="11386457" y="1826141"/>
                </a:cubicBezTo>
                <a:cubicBezTo>
                  <a:pt x="11407847" y="1702643"/>
                  <a:pt x="11370255" y="1472844"/>
                  <a:pt x="11386457" y="1296404"/>
                </a:cubicBezTo>
                <a:cubicBezTo>
                  <a:pt x="11402659" y="1119964"/>
                  <a:pt x="11386618" y="599984"/>
                  <a:pt x="11386457" y="391156"/>
                </a:cubicBezTo>
                <a:close/>
                <a:moveTo>
                  <a:pt x="391156" y="1564626"/>
                </a:moveTo>
                <a:cubicBezTo>
                  <a:pt x="640624" y="1565183"/>
                  <a:pt x="790986" y="1350739"/>
                  <a:pt x="782312" y="1173470"/>
                </a:cubicBezTo>
                <a:cubicBezTo>
                  <a:pt x="779548" y="1064259"/>
                  <a:pt x="693650" y="974915"/>
                  <a:pt x="586734" y="977892"/>
                </a:cubicBezTo>
                <a:cubicBezTo>
                  <a:pt x="486735" y="983834"/>
                  <a:pt x="374185" y="1047244"/>
                  <a:pt x="391156" y="1173470"/>
                </a:cubicBezTo>
                <a:cubicBezTo>
                  <a:pt x="406791" y="1279632"/>
                  <a:pt x="393377" y="1394530"/>
                  <a:pt x="391156" y="1564626"/>
                </a:cubicBezTo>
                <a:close/>
              </a:path>
              <a:path w="11386457" h="6258502" fill="darkenLess" stroke="0" extrusionOk="0">
                <a:moveTo>
                  <a:pt x="391156" y="1564626"/>
                </a:moveTo>
                <a:cubicBezTo>
                  <a:pt x="647681" y="1592273"/>
                  <a:pt x="755632" y="1375650"/>
                  <a:pt x="782312" y="1173470"/>
                </a:cubicBezTo>
                <a:cubicBezTo>
                  <a:pt x="796426" y="1042496"/>
                  <a:pt x="697248" y="979322"/>
                  <a:pt x="586734" y="977892"/>
                </a:cubicBezTo>
                <a:cubicBezTo>
                  <a:pt x="479118" y="1001966"/>
                  <a:pt x="391165" y="1068899"/>
                  <a:pt x="391156" y="1173470"/>
                </a:cubicBezTo>
                <a:cubicBezTo>
                  <a:pt x="400488" y="1291662"/>
                  <a:pt x="405025" y="1429985"/>
                  <a:pt x="391156" y="1564626"/>
                </a:cubicBezTo>
                <a:close/>
                <a:moveTo>
                  <a:pt x="10995301" y="782313"/>
                </a:moveTo>
                <a:cubicBezTo>
                  <a:pt x="11182665" y="740281"/>
                  <a:pt x="11406355" y="651936"/>
                  <a:pt x="11386457" y="391157"/>
                </a:cubicBezTo>
                <a:cubicBezTo>
                  <a:pt x="11367884" y="165483"/>
                  <a:pt x="11204462" y="14356"/>
                  <a:pt x="10995301" y="1"/>
                </a:cubicBezTo>
                <a:cubicBezTo>
                  <a:pt x="10787498" y="-35763"/>
                  <a:pt x="10573309" y="174862"/>
                  <a:pt x="10604145" y="391157"/>
                </a:cubicBezTo>
                <a:cubicBezTo>
                  <a:pt x="10610904" y="483865"/>
                  <a:pt x="10697048" y="572792"/>
                  <a:pt x="10799723" y="586735"/>
                </a:cubicBezTo>
                <a:cubicBezTo>
                  <a:pt x="10905309" y="588448"/>
                  <a:pt x="10976925" y="499521"/>
                  <a:pt x="10995301" y="391157"/>
                </a:cubicBezTo>
                <a:cubicBezTo>
                  <a:pt x="11014818" y="507106"/>
                  <a:pt x="10984900" y="664001"/>
                  <a:pt x="10995301" y="782313"/>
                </a:cubicBezTo>
                <a:close/>
              </a:path>
              <a:path w="11386457" h="6258502" fill="none" extrusionOk="0">
                <a:moveTo>
                  <a:pt x="0" y="1173469"/>
                </a:moveTo>
                <a:cubicBezTo>
                  <a:pt x="2510" y="976831"/>
                  <a:pt x="164710" y="778234"/>
                  <a:pt x="391156" y="782313"/>
                </a:cubicBezTo>
                <a:cubicBezTo>
                  <a:pt x="515389" y="800091"/>
                  <a:pt x="626624" y="789768"/>
                  <a:pt x="765632" y="782313"/>
                </a:cubicBezTo>
                <a:cubicBezTo>
                  <a:pt x="904640" y="774858"/>
                  <a:pt x="1109917" y="757923"/>
                  <a:pt x="1446498" y="782313"/>
                </a:cubicBezTo>
                <a:cubicBezTo>
                  <a:pt x="1783079" y="806703"/>
                  <a:pt x="1692596" y="802573"/>
                  <a:pt x="1923104" y="782313"/>
                </a:cubicBezTo>
                <a:cubicBezTo>
                  <a:pt x="2153612" y="762053"/>
                  <a:pt x="2127056" y="785043"/>
                  <a:pt x="2297580" y="782313"/>
                </a:cubicBezTo>
                <a:cubicBezTo>
                  <a:pt x="2468104" y="779583"/>
                  <a:pt x="2747861" y="747488"/>
                  <a:pt x="3080576" y="782313"/>
                </a:cubicBezTo>
                <a:cubicBezTo>
                  <a:pt x="3413291" y="817138"/>
                  <a:pt x="3645118" y="788730"/>
                  <a:pt x="3965702" y="782313"/>
                </a:cubicBezTo>
                <a:cubicBezTo>
                  <a:pt x="4286286" y="775896"/>
                  <a:pt x="4411652" y="774190"/>
                  <a:pt x="4850827" y="782313"/>
                </a:cubicBezTo>
                <a:cubicBezTo>
                  <a:pt x="5290003" y="790436"/>
                  <a:pt x="5414915" y="808704"/>
                  <a:pt x="5735953" y="782313"/>
                </a:cubicBezTo>
                <a:cubicBezTo>
                  <a:pt x="6056991" y="755922"/>
                  <a:pt x="6311382" y="771311"/>
                  <a:pt x="6621079" y="782313"/>
                </a:cubicBezTo>
                <a:cubicBezTo>
                  <a:pt x="6930776" y="793315"/>
                  <a:pt x="7014792" y="809359"/>
                  <a:pt x="7301945" y="782313"/>
                </a:cubicBezTo>
                <a:cubicBezTo>
                  <a:pt x="7589098" y="755267"/>
                  <a:pt x="7537387" y="779592"/>
                  <a:pt x="7676421" y="782313"/>
                </a:cubicBezTo>
                <a:cubicBezTo>
                  <a:pt x="7815455" y="785034"/>
                  <a:pt x="7993385" y="777340"/>
                  <a:pt x="8153027" y="782313"/>
                </a:cubicBezTo>
                <a:cubicBezTo>
                  <a:pt x="8312669" y="787286"/>
                  <a:pt x="8709500" y="819560"/>
                  <a:pt x="8936023" y="782313"/>
                </a:cubicBezTo>
                <a:cubicBezTo>
                  <a:pt x="9162546" y="745066"/>
                  <a:pt x="9306434" y="791632"/>
                  <a:pt x="9616888" y="782313"/>
                </a:cubicBezTo>
                <a:cubicBezTo>
                  <a:pt x="9927343" y="772994"/>
                  <a:pt x="10406689" y="790354"/>
                  <a:pt x="10604144" y="782313"/>
                </a:cubicBezTo>
                <a:cubicBezTo>
                  <a:pt x="10598196" y="682895"/>
                  <a:pt x="10605239" y="583956"/>
                  <a:pt x="10604144" y="391156"/>
                </a:cubicBezTo>
                <a:cubicBezTo>
                  <a:pt x="10627327" y="208751"/>
                  <a:pt x="10786533" y="-2087"/>
                  <a:pt x="10995300" y="0"/>
                </a:cubicBezTo>
                <a:cubicBezTo>
                  <a:pt x="11246462" y="-6124"/>
                  <a:pt x="11416502" y="150822"/>
                  <a:pt x="11386456" y="391156"/>
                </a:cubicBezTo>
                <a:cubicBezTo>
                  <a:pt x="11128170" y="1894234"/>
                  <a:pt x="11366499" y="3406191"/>
                  <a:pt x="11386457" y="5085033"/>
                </a:cubicBezTo>
                <a:cubicBezTo>
                  <a:pt x="11363279" y="5307754"/>
                  <a:pt x="11218744" y="5493296"/>
                  <a:pt x="10995301" y="5476189"/>
                </a:cubicBezTo>
                <a:cubicBezTo>
                  <a:pt x="10769446" y="5437886"/>
                  <a:pt x="10535623" y="5459820"/>
                  <a:pt x="10212305" y="5476189"/>
                </a:cubicBezTo>
                <a:cubicBezTo>
                  <a:pt x="9888987" y="5492558"/>
                  <a:pt x="10011015" y="5483003"/>
                  <a:pt x="9837829" y="5476189"/>
                </a:cubicBezTo>
                <a:cubicBezTo>
                  <a:pt x="9664643" y="5469375"/>
                  <a:pt x="9560004" y="5498837"/>
                  <a:pt x="9361223" y="5476189"/>
                </a:cubicBezTo>
                <a:cubicBezTo>
                  <a:pt x="9162442" y="5453541"/>
                  <a:pt x="9037628" y="5460875"/>
                  <a:pt x="8884617" y="5476189"/>
                </a:cubicBezTo>
                <a:cubicBezTo>
                  <a:pt x="8731606" y="5491503"/>
                  <a:pt x="8387341" y="5496816"/>
                  <a:pt x="8203751" y="5476189"/>
                </a:cubicBezTo>
                <a:cubicBezTo>
                  <a:pt x="8020161" y="5455562"/>
                  <a:pt x="7910209" y="5458904"/>
                  <a:pt x="7625015" y="5476189"/>
                </a:cubicBezTo>
                <a:cubicBezTo>
                  <a:pt x="7339821" y="5493474"/>
                  <a:pt x="7308346" y="5451270"/>
                  <a:pt x="7046279" y="5476189"/>
                </a:cubicBezTo>
                <a:cubicBezTo>
                  <a:pt x="6784212" y="5501108"/>
                  <a:pt x="6435053" y="5492913"/>
                  <a:pt x="6263283" y="5476189"/>
                </a:cubicBezTo>
                <a:cubicBezTo>
                  <a:pt x="6091513" y="5459465"/>
                  <a:pt x="5931209" y="5474850"/>
                  <a:pt x="5786677" y="5476189"/>
                </a:cubicBezTo>
                <a:cubicBezTo>
                  <a:pt x="5642145" y="5477528"/>
                  <a:pt x="5472799" y="5499885"/>
                  <a:pt x="5310071" y="5476189"/>
                </a:cubicBezTo>
                <a:cubicBezTo>
                  <a:pt x="5147343" y="5452493"/>
                  <a:pt x="5091567" y="5476469"/>
                  <a:pt x="4935595" y="5476189"/>
                </a:cubicBezTo>
                <a:cubicBezTo>
                  <a:pt x="4779623" y="5475909"/>
                  <a:pt x="4536562" y="5497421"/>
                  <a:pt x="4254729" y="5476189"/>
                </a:cubicBezTo>
                <a:cubicBezTo>
                  <a:pt x="3972896" y="5454957"/>
                  <a:pt x="4039591" y="5481493"/>
                  <a:pt x="3880253" y="5476189"/>
                </a:cubicBezTo>
                <a:cubicBezTo>
                  <a:pt x="3720915" y="5470885"/>
                  <a:pt x="3349806" y="5477744"/>
                  <a:pt x="3097257" y="5476189"/>
                </a:cubicBezTo>
                <a:cubicBezTo>
                  <a:pt x="2844708" y="5474634"/>
                  <a:pt x="2556863" y="5492277"/>
                  <a:pt x="2314261" y="5476189"/>
                </a:cubicBezTo>
                <a:cubicBezTo>
                  <a:pt x="2071659" y="5460101"/>
                  <a:pt x="2094978" y="5461096"/>
                  <a:pt x="1939785" y="5476189"/>
                </a:cubicBezTo>
                <a:cubicBezTo>
                  <a:pt x="1784592" y="5491282"/>
                  <a:pt x="1678322" y="5466121"/>
                  <a:pt x="1463179" y="5476189"/>
                </a:cubicBezTo>
                <a:cubicBezTo>
                  <a:pt x="1248036" y="5486257"/>
                  <a:pt x="1067526" y="5500547"/>
                  <a:pt x="782313" y="5476189"/>
                </a:cubicBezTo>
                <a:cubicBezTo>
                  <a:pt x="788660" y="5654859"/>
                  <a:pt x="766997" y="5749895"/>
                  <a:pt x="782313" y="5867346"/>
                </a:cubicBezTo>
                <a:cubicBezTo>
                  <a:pt x="823466" y="6056230"/>
                  <a:pt x="591907" y="6274274"/>
                  <a:pt x="391157" y="6258502"/>
                </a:cubicBezTo>
                <a:cubicBezTo>
                  <a:pt x="176591" y="6263832"/>
                  <a:pt x="5334" y="6093486"/>
                  <a:pt x="1" y="5867346"/>
                </a:cubicBezTo>
                <a:cubicBezTo>
                  <a:pt x="41904" y="4172313"/>
                  <a:pt x="-710" y="2441429"/>
                  <a:pt x="0" y="1173469"/>
                </a:cubicBezTo>
                <a:close/>
                <a:moveTo>
                  <a:pt x="10604144" y="782313"/>
                </a:moveTo>
                <a:cubicBezTo>
                  <a:pt x="10745570" y="783542"/>
                  <a:pt x="10806968" y="794721"/>
                  <a:pt x="10995301" y="782313"/>
                </a:cubicBezTo>
                <a:cubicBezTo>
                  <a:pt x="11193271" y="801839"/>
                  <a:pt x="11402197" y="581488"/>
                  <a:pt x="11386457" y="391157"/>
                </a:cubicBezTo>
                <a:moveTo>
                  <a:pt x="10995301" y="782313"/>
                </a:moveTo>
                <a:cubicBezTo>
                  <a:pt x="11001740" y="636202"/>
                  <a:pt x="10985755" y="548353"/>
                  <a:pt x="10995301" y="391156"/>
                </a:cubicBezTo>
                <a:cubicBezTo>
                  <a:pt x="11000497" y="497015"/>
                  <a:pt x="10928383" y="580488"/>
                  <a:pt x="10799723" y="586734"/>
                </a:cubicBezTo>
                <a:cubicBezTo>
                  <a:pt x="10665467" y="585731"/>
                  <a:pt x="10603440" y="496018"/>
                  <a:pt x="10604145" y="391156"/>
                </a:cubicBezTo>
                <a:moveTo>
                  <a:pt x="391156" y="1564626"/>
                </a:moveTo>
                <a:cubicBezTo>
                  <a:pt x="392691" y="1455895"/>
                  <a:pt x="390875" y="1355470"/>
                  <a:pt x="391156" y="1173469"/>
                </a:cubicBezTo>
                <a:cubicBezTo>
                  <a:pt x="376362" y="1071816"/>
                  <a:pt x="473875" y="1000549"/>
                  <a:pt x="586734" y="977891"/>
                </a:cubicBezTo>
                <a:cubicBezTo>
                  <a:pt x="695040" y="964477"/>
                  <a:pt x="781753" y="1073468"/>
                  <a:pt x="782312" y="1173469"/>
                </a:cubicBezTo>
                <a:cubicBezTo>
                  <a:pt x="745760" y="1419435"/>
                  <a:pt x="571184" y="1560054"/>
                  <a:pt x="391156" y="1564625"/>
                </a:cubicBezTo>
                <a:cubicBezTo>
                  <a:pt x="160856" y="1522324"/>
                  <a:pt x="-7762" y="1356509"/>
                  <a:pt x="0" y="1173469"/>
                </a:cubicBezTo>
                <a:moveTo>
                  <a:pt x="782313" y="1173469"/>
                </a:moveTo>
                <a:cubicBezTo>
                  <a:pt x="773651" y="1321657"/>
                  <a:pt x="780796" y="1469258"/>
                  <a:pt x="782313" y="1745116"/>
                </a:cubicBezTo>
                <a:cubicBezTo>
                  <a:pt x="783830" y="2020974"/>
                  <a:pt x="799643" y="2144663"/>
                  <a:pt x="782313" y="2273736"/>
                </a:cubicBezTo>
                <a:cubicBezTo>
                  <a:pt x="764983" y="2402809"/>
                  <a:pt x="775561" y="2649334"/>
                  <a:pt x="782313" y="2759329"/>
                </a:cubicBezTo>
                <a:cubicBezTo>
                  <a:pt x="789065" y="2869324"/>
                  <a:pt x="755141" y="3293028"/>
                  <a:pt x="782313" y="3460057"/>
                </a:cubicBezTo>
                <a:cubicBezTo>
                  <a:pt x="809485" y="3627086"/>
                  <a:pt x="787239" y="3845574"/>
                  <a:pt x="782313" y="4160786"/>
                </a:cubicBezTo>
                <a:cubicBezTo>
                  <a:pt x="777387" y="4475998"/>
                  <a:pt x="765706" y="4576680"/>
                  <a:pt x="782313" y="4775460"/>
                </a:cubicBezTo>
                <a:cubicBezTo>
                  <a:pt x="798920" y="4974240"/>
                  <a:pt x="783741" y="5230519"/>
                  <a:pt x="782313" y="5476189"/>
                </a:cubicBezTo>
              </a:path>
              <a:path w="11386457" h="6258502" fill="none" stroke="0" extrusionOk="0">
                <a:moveTo>
                  <a:pt x="0" y="1173469"/>
                </a:moveTo>
                <a:cubicBezTo>
                  <a:pt x="-21314" y="962088"/>
                  <a:pt x="197891" y="801480"/>
                  <a:pt x="391156" y="782313"/>
                </a:cubicBezTo>
                <a:cubicBezTo>
                  <a:pt x="533034" y="799385"/>
                  <a:pt x="585645" y="777210"/>
                  <a:pt x="765632" y="782313"/>
                </a:cubicBezTo>
                <a:cubicBezTo>
                  <a:pt x="945619" y="787416"/>
                  <a:pt x="1206864" y="798279"/>
                  <a:pt x="1446498" y="782313"/>
                </a:cubicBezTo>
                <a:cubicBezTo>
                  <a:pt x="1686132" y="766347"/>
                  <a:pt x="1656172" y="785234"/>
                  <a:pt x="1820974" y="782313"/>
                </a:cubicBezTo>
                <a:cubicBezTo>
                  <a:pt x="1985776" y="779392"/>
                  <a:pt x="2423596" y="756257"/>
                  <a:pt x="2706100" y="782313"/>
                </a:cubicBezTo>
                <a:cubicBezTo>
                  <a:pt x="2988604" y="808369"/>
                  <a:pt x="3198923" y="795102"/>
                  <a:pt x="3591226" y="782313"/>
                </a:cubicBezTo>
                <a:cubicBezTo>
                  <a:pt x="3983529" y="769524"/>
                  <a:pt x="4030010" y="790672"/>
                  <a:pt x="4169962" y="782313"/>
                </a:cubicBezTo>
                <a:cubicBezTo>
                  <a:pt x="4309914" y="773954"/>
                  <a:pt x="4467560" y="784396"/>
                  <a:pt x="4544438" y="782313"/>
                </a:cubicBezTo>
                <a:cubicBezTo>
                  <a:pt x="4621316" y="780230"/>
                  <a:pt x="5033781" y="749166"/>
                  <a:pt x="5327434" y="782313"/>
                </a:cubicBezTo>
                <a:cubicBezTo>
                  <a:pt x="5621087" y="815460"/>
                  <a:pt x="5880532" y="822461"/>
                  <a:pt x="6212559" y="782313"/>
                </a:cubicBezTo>
                <a:cubicBezTo>
                  <a:pt x="6544586" y="742165"/>
                  <a:pt x="6643042" y="806007"/>
                  <a:pt x="6893425" y="782313"/>
                </a:cubicBezTo>
                <a:cubicBezTo>
                  <a:pt x="7143808" y="758619"/>
                  <a:pt x="7237677" y="758552"/>
                  <a:pt x="7574291" y="782313"/>
                </a:cubicBezTo>
                <a:cubicBezTo>
                  <a:pt x="7910905" y="806074"/>
                  <a:pt x="8227901" y="776130"/>
                  <a:pt x="8459417" y="782313"/>
                </a:cubicBezTo>
                <a:cubicBezTo>
                  <a:pt x="8690933" y="788496"/>
                  <a:pt x="8648724" y="782149"/>
                  <a:pt x="8833893" y="782313"/>
                </a:cubicBezTo>
                <a:cubicBezTo>
                  <a:pt x="9019062" y="782477"/>
                  <a:pt x="9374422" y="793779"/>
                  <a:pt x="9514759" y="782313"/>
                </a:cubicBezTo>
                <a:cubicBezTo>
                  <a:pt x="9655096" y="770847"/>
                  <a:pt x="9895362" y="777019"/>
                  <a:pt x="9991365" y="782313"/>
                </a:cubicBezTo>
                <a:cubicBezTo>
                  <a:pt x="10087368" y="787607"/>
                  <a:pt x="10377771" y="780315"/>
                  <a:pt x="10604144" y="782313"/>
                </a:cubicBezTo>
                <a:cubicBezTo>
                  <a:pt x="10584592" y="590502"/>
                  <a:pt x="10620573" y="472711"/>
                  <a:pt x="10604144" y="391156"/>
                </a:cubicBezTo>
                <a:cubicBezTo>
                  <a:pt x="10584248" y="189888"/>
                  <a:pt x="10805396" y="28733"/>
                  <a:pt x="10995300" y="0"/>
                </a:cubicBezTo>
                <a:cubicBezTo>
                  <a:pt x="11253323" y="30474"/>
                  <a:pt x="11364138" y="187355"/>
                  <a:pt x="11386456" y="391156"/>
                </a:cubicBezTo>
                <a:cubicBezTo>
                  <a:pt x="11310526" y="2147417"/>
                  <a:pt x="11591645" y="3247849"/>
                  <a:pt x="11386457" y="5085033"/>
                </a:cubicBezTo>
                <a:cubicBezTo>
                  <a:pt x="11384582" y="5294586"/>
                  <a:pt x="11213128" y="5495039"/>
                  <a:pt x="10995301" y="5476189"/>
                </a:cubicBezTo>
                <a:cubicBezTo>
                  <a:pt x="10691430" y="5499413"/>
                  <a:pt x="10466767" y="5448661"/>
                  <a:pt x="10314435" y="5476189"/>
                </a:cubicBezTo>
                <a:cubicBezTo>
                  <a:pt x="10162103" y="5503717"/>
                  <a:pt x="9938962" y="5478748"/>
                  <a:pt x="9837829" y="5476189"/>
                </a:cubicBezTo>
                <a:cubicBezTo>
                  <a:pt x="9736696" y="5473630"/>
                  <a:pt x="9572415" y="5476039"/>
                  <a:pt x="9463353" y="5476189"/>
                </a:cubicBezTo>
                <a:cubicBezTo>
                  <a:pt x="9354291" y="5476339"/>
                  <a:pt x="9053020" y="5440100"/>
                  <a:pt x="8680357" y="5476189"/>
                </a:cubicBezTo>
                <a:cubicBezTo>
                  <a:pt x="8307694" y="5512278"/>
                  <a:pt x="8439803" y="5477423"/>
                  <a:pt x="8305881" y="5476189"/>
                </a:cubicBezTo>
                <a:cubicBezTo>
                  <a:pt x="8171959" y="5474955"/>
                  <a:pt x="7828293" y="5448297"/>
                  <a:pt x="7522885" y="5476189"/>
                </a:cubicBezTo>
                <a:cubicBezTo>
                  <a:pt x="7217477" y="5504081"/>
                  <a:pt x="7224500" y="5489588"/>
                  <a:pt x="6944149" y="5476189"/>
                </a:cubicBezTo>
                <a:cubicBezTo>
                  <a:pt x="6663798" y="5462790"/>
                  <a:pt x="6339641" y="5477900"/>
                  <a:pt x="6059023" y="5476189"/>
                </a:cubicBezTo>
                <a:cubicBezTo>
                  <a:pt x="5778405" y="5474478"/>
                  <a:pt x="5643468" y="5461990"/>
                  <a:pt x="5480287" y="5476189"/>
                </a:cubicBezTo>
                <a:cubicBezTo>
                  <a:pt x="5317106" y="5490388"/>
                  <a:pt x="5066993" y="5482525"/>
                  <a:pt x="4697292" y="5476189"/>
                </a:cubicBezTo>
                <a:cubicBezTo>
                  <a:pt x="4327591" y="5469853"/>
                  <a:pt x="4296888" y="5491819"/>
                  <a:pt x="3914296" y="5476189"/>
                </a:cubicBezTo>
                <a:cubicBezTo>
                  <a:pt x="3531704" y="5460559"/>
                  <a:pt x="3708237" y="5480278"/>
                  <a:pt x="3539820" y="5476189"/>
                </a:cubicBezTo>
                <a:cubicBezTo>
                  <a:pt x="3371403" y="5472100"/>
                  <a:pt x="3261447" y="5471458"/>
                  <a:pt x="3165344" y="5476189"/>
                </a:cubicBezTo>
                <a:cubicBezTo>
                  <a:pt x="3069241" y="5480920"/>
                  <a:pt x="2607777" y="5450598"/>
                  <a:pt x="2280218" y="5476189"/>
                </a:cubicBezTo>
                <a:cubicBezTo>
                  <a:pt x="1952659" y="5501780"/>
                  <a:pt x="1759896" y="5475395"/>
                  <a:pt x="1395092" y="5476189"/>
                </a:cubicBezTo>
                <a:cubicBezTo>
                  <a:pt x="1030288" y="5476983"/>
                  <a:pt x="978661" y="5493172"/>
                  <a:pt x="782313" y="5476189"/>
                </a:cubicBezTo>
                <a:cubicBezTo>
                  <a:pt x="772135" y="5560089"/>
                  <a:pt x="772662" y="5780956"/>
                  <a:pt x="782313" y="5867346"/>
                </a:cubicBezTo>
                <a:cubicBezTo>
                  <a:pt x="790333" y="6115852"/>
                  <a:pt x="595135" y="6293920"/>
                  <a:pt x="391157" y="6258502"/>
                </a:cubicBezTo>
                <a:cubicBezTo>
                  <a:pt x="195940" y="6286544"/>
                  <a:pt x="-6058" y="6108494"/>
                  <a:pt x="1" y="5867346"/>
                </a:cubicBezTo>
                <a:cubicBezTo>
                  <a:pt x="133156" y="4015150"/>
                  <a:pt x="-177276" y="2890440"/>
                  <a:pt x="0" y="1173469"/>
                </a:cubicBezTo>
                <a:close/>
                <a:moveTo>
                  <a:pt x="10604144" y="782313"/>
                </a:moveTo>
                <a:cubicBezTo>
                  <a:pt x="10733411" y="785888"/>
                  <a:pt x="10910906" y="783644"/>
                  <a:pt x="10995301" y="782313"/>
                </a:cubicBezTo>
                <a:cubicBezTo>
                  <a:pt x="11227398" y="812942"/>
                  <a:pt x="11350858" y="623056"/>
                  <a:pt x="11386457" y="391157"/>
                </a:cubicBezTo>
                <a:moveTo>
                  <a:pt x="10995301" y="782313"/>
                </a:moveTo>
                <a:cubicBezTo>
                  <a:pt x="10976960" y="629797"/>
                  <a:pt x="10981548" y="506177"/>
                  <a:pt x="10995301" y="391156"/>
                </a:cubicBezTo>
                <a:cubicBezTo>
                  <a:pt x="10986689" y="490975"/>
                  <a:pt x="10915908" y="592595"/>
                  <a:pt x="10799723" y="586734"/>
                </a:cubicBezTo>
                <a:cubicBezTo>
                  <a:pt x="10675655" y="587594"/>
                  <a:pt x="10601544" y="508185"/>
                  <a:pt x="10604145" y="391156"/>
                </a:cubicBezTo>
                <a:moveTo>
                  <a:pt x="391156" y="1564626"/>
                </a:moveTo>
                <a:cubicBezTo>
                  <a:pt x="408902" y="1481334"/>
                  <a:pt x="393789" y="1313927"/>
                  <a:pt x="391156" y="1173469"/>
                </a:cubicBezTo>
                <a:cubicBezTo>
                  <a:pt x="387689" y="1075032"/>
                  <a:pt x="480560" y="951686"/>
                  <a:pt x="586734" y="977891"/>
                </a:cubicBezTo>
                <a:cubicBezTo>
                  <a:pt x="688131" y="980325"/>
                  <a:pt x="788818" y="1057216"/>
                  <a:pt x="782312" y="1173469"/>
                </a:cubicBezTo>
                <a:cubicBezTo>
                  <a:pt x="805350" y="1413117"/>
                  <a:pt x="609645" y="1560198"/>
                  <a:pt x="391156" y="1564625"/>
                </a:cubicBezTo>
                <a:cubicBezTo>
                  <a:pt x="185889" y="1608020"/>
                  <a:pt x="-29819" y="1368079"/>
                  <a:pt x="0" y="1173469"/>
                </a:cubicBezTo>
                <a:moveTo>
                  <a:pt x="782313" y="1173469"/>
                </a:moveTo>
                <a:cubicBezTo>
                  <a:pt x="789000" y="1397094"/>
                  <a:pt x="757879" y="1581390"/>
                  <a:pt x="782313" y="1831170"/>
                </a:cubicBezTo>
                <a:cubicBezTo>
                  <a:pt x="806747" y="2080950"/>
                  <a:pt x="755485" y="2216922"/>
                  <a:pt x="782313" y="2402818"/>
                </a:cubicBezTo>
                <a:cubicBezTo>
                  <a:pt x="809141" y="2588714"/>
                  <a:pt x="769722" y="2660798"/>
                  <a:pt x="782313" y="2888410"/>
                </a:cubicBezTo>
                <a:cubicBezTo>
                  <a:pt x="794904" y="3116022"/>
                  <a:pt x="762166" y="3215115"/>
                  <a:pt x="782313" y="3374003"/>
                </a:cubicBezTo>
                <a:cubicBezTo>
                  <a:pt x="802460" y="3532891"/>
                  <a:pt x="759596" y="3802202"/>
                  <a:pt x="782313" y="3945650"/>
                </a:cubicBezTo>
                <a:cubicBezTo>
                  <a:pt x="805030" y="4089098"/>
                  <a:pt x="807280" y="4357396"/>
                  <a:pt x="782313" y="4646379"/>
                </a:cubicBezTo>
                <a:cubicBezTo>
                  <a:pt x="757346" y="4935362"/>
                  <a:pt x="823385" y="5063942"/>
                  <a:pt x="782313" y="5476189"/>
                </a:cubicBezTo>
              </a:path>
            </a:pathLst>
          </a:custGeom>
          <a:blipFill>
            <a:blip r:embed="rId2"/>
            <a:tile tx="0" ty="0" sx="100000" sy="100000" flip="none" algn="tl"/>
          </a:blipFill>
          <a:ln w="19050">
            <a:solidFill>
              <a:srgbClr val="92D050"/>
            </a:solidFill>
            <a:extLst>
              <a:ext uri="{C807C97D-BFC1-408E-A445-0C87EB9F89A2}">
                <ask:lineSketchStyleProps xmlns:ask="http://schemas.microsoft.com/office/drawing/2018/sketchyshapes" sd="596351565">
                  <a:prstGeom prst="horizontalScroll">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solidFill>
                <a:srgbClr val="060D03"/>
              </a:solidFill>
              <a:latin typeface="Chiller" panose="04020404031007020602" pitchFamily="82" charset="0"/>
              <a:cs typeface="Times New Roman" panose="02020603050405020304" pitchFamily="18" charset="0"/>
            </a:endParaRPr>
          </a:p>
          <a:p>
            <a:pPr algn="ctr"/>
            <a:endParaRPr lang="en-US" sz="800" b="1" dirty="0">
              <a:solidFill>
                <a:srgbClr val="060D03"/>
              </a:solidFill>
              <a:latin typeface="Chiller" panose="04020404031007020602" pitchFamily="82" charset="0"/>
              <a:cs typeface="Times New Roman" panose="02020603050405020304" pitchFamily="18" charset="0"/>
            </a:endParaRPr>
          </a:p>
          <a:p>
            <a:pPr algn="ctr"/>
            <a:r>
              <a:rPr lang="en-US" sz="9600" b="1">
                <a:solidFill>
                  <a:srgbClr val="18320C"/>
                </a:solidFill>
                <a:latin typeface="Chiller" panose="04020404031007020602" pitchFamily="82" charset="0"/>
                <a:cs typeface="Times New Roman" panose="02020603050405020304" pitchFamily="18" charset="0"/>
              </a:rPr>
              <a:t>The </a:t>
            </a:r>
            <a:r>
              <a:rPr lang="en-US" sz="9600" b="1" dirty="0">
                <a:solidFill>
                  <a:srgbClr val="18320C"/>
                </a:solidFill>
                <a:latin typeface="Chiller" panose="04020404031007020602" pitchFamily="82" charset="0"/>
                <a:cs typeface="Times New Roman" panose="02020603050405020304" pitchFamily="18" charset="0"/>
              </a:rPr>
              <a:t>End </a:t>
            </a:r>
          </a:p>
        </p:txBody>
      </p:sp>
    </p:spTree>
    <p:extLst>
      <p:ext uri="{BB962C8B-B14F-4D97-AF65-F5344CB8AC3E}">
        <p14:creationId xmlns:p14="http://schemas.microsoft.com/office/powerpoint/2010/main" val="514813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TotalTime>
  <Words>412</Words>
  <Application>Microsoft Office PowerPoint</Application>
  <PresentationFormat>Widescreen</PresentationFormat>
  <Paragraphs>15</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Chiller</vt:lpstr>
      <vt:lpstr>Times New Roman</vt:lpstr>
      <vt:lpstr>Office Theme</vt:lpstr>
      <vt:lpstr>PowerPoint Presentation</vt:lpstr>
      <vt:lpstr>Fifty-Three Stations with a Folding Fan: Okabe  Fifty-Three Stations with a Folding Fan: Maisaka  Prints from Famous Sites on the Tokaido Road (Tōkaidō meisho zue), 1864-1865,  Color woodcut, 37.5 x 26 cm, Private Collections https://www.scholten-japanese-art.com/yoshitoshi_13.php  </vt:lpstr>
      <vt:lpstr>         Geisha powdering neck at mirror  12 midnight - Geisha walking with attendant in snow  Twenty-Four Hours at Shinbashi and Yanagibashi, 1880, Private Collections https://yoshitoshi.net/series/24hours.html   </vt:lpstr>
      <vt:lpstr> Tsukioka Yoshitoshi, Japanese artist, 1839-1892 Fujiwara Yasumasa plays the flute by moonlight, Meiji period, late 19th century, woodblock print, triptych, left sheet signed zu oju Taiso Yoshitoshi sha, with artist’s seals Taiso and Yoshitoshi, published by Akiyama Buemon (Kokkeido), 12th February 1883, Vertical oban triptych: each sheet approx. 36 x 23.6 cm, Private Collection https://fineartamerica.com/featured/fujiwara-no-yasumasa-playing-the-flute-by-moonlight-1882-tsukioka-yoshitoshi.html     </vt:lpstr>
      <vt:lpstr>PowerPoint Presentation</vt:lpstr>
      <vt:lpstr>Twenty-eight famous murders with verse, published from 1866 to 1867, coloured woodblock prints, 35x24 cm Gosho Gorozo Battling a Shadow, LACMA, USA https://en.wikipedia.org/wiki/Twenty-Eight_Famous_Murders_with_Verse#/media/File:Gosho_Gorozo_Battling_a_Shadow_LACMA_M.84.31.220.jpg   The murder of Kasamori Osen, Private Collection https://commons.wikimedia.org/wiki/File:The_murder_of_Kasamori_Osen.jpg </vt:lpstr>
      <vt:lpstr>Yoshitoshi's 100 Aspects of the Moon… a collection of 100 ōban size ukiyo-e woodblock prints by Japanese artist Tsukioka Yoshitoshi printed in batches, starting in 1885 until 1892 https://en.wikipedia.org/wiki/One_Hundred_Aspects_of_the_Moon </vt:lpstr>
      <vt:lpstr>   Cooling off at Shijo The young Toyotomi Bon Festival Moon Hideyoshi leads a small group assaulting the castle on Inaba https://en.wikipedia.org/wiki/One_Hundred_Aspects_of_the_Moon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Amalia Spiliakou</dc:creator>
  <cp:lastModifiedBy>Amalia Spiliakou</cp:lastModifiedBy>
  <cp:revision>1</cp:revision>
  <dcterms:created xsi:type="dcterms:W3CDTF">2026-03-06T03:03:42Z</dcterms:created>
  <dcterms:modified xsi:type="dcterms:W3CDTF">2026-03-06T07:56:14Z</dcterms:modified>
</cp:coreProperties>
</file>