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3" r:id="rId3"/>
    <p:sldId id="264" r:id="rId4"/>
    <p:sldId id="260" r:id="rId5"/>
    <p:sldId id="261" r:id="rId6"/>
    <p:sldId id="267" r:id="rId7"/>
    <p:sldId id="259" r:id="rId8"/>
    <p:sldId id="265" r:id="rId9"/>
    <p:sldId id="258" r:id="rId10"/>
    <p:sldId id="262" r:id="rId11"/>
    <p:sldId id="266" r:id="rId12"/>
    <p:sldId id="271" r:id="rId13"/>
    <p:sldId id="273" r:id="rId14"/>
    <p:sldId id="276" r:id="rId15"/>
    <p:sldId id="268"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84C96A-1041-4ED2-867E-23CCD998C298}" v="30" dt="2026-03-10T03:27:31.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23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lia Spiliakou" userId="f4bd6b91a0b5818a" providerId="LiveId" clId="{A7A9D5DB-FA68-43A1-B042-EE3BD4885848}"/>
    <pc:docChg chg="custSel addSld modSld">
      <pc:chgData name="Amalia Spiliakou" userId="f4bd6b91a0b5818a" providerId="LiveId" clId="{A7A9D5DB-FA68-43A1-B042-EE3BD4885848}" dt="2026-03-10T03:29:17.139" v="85" actId="20577"/>
      <pc:docMkLst>
        <pc:docMk/>
      </pc:docMkLst>
      <pc:sldChg chg="modSp mod">
        <pc:chgData name="Amalia Spiliakou" userId="f4bd6b91a0b5818a" providerId="LiveId" clId="{A7A9D5DB-FA68-43A1-B042-EE3BD4885848}" dt="2026-03-10T03:28:27.846" v="77" actId="20577"/>
        <pc:sldMkLst>
          <pc:docMk/>
          <pc:sldMk cId="2011519081" sldId="261"/>
        </pc:sldMkLst>
        <pc:spChg chg="mod">
          <ac:chgData name="Amalia Spiliakou" userId="f4bd6b91a0b5818a" providerId="LiveId" clId="{A7A9D5DB-FA68-43A1-B042-EE3BD4885848}" dt="2026-03-10T03:28:27.846" v="77" actId="20577"/>
          <ac:spMkLst>
            <pc:docMk/>
            <pc:sldMk cId="2011519081" sldId="261"/>
            <ac:spMk id="2" creationId="{7F1BC1E2-6B0B-66C9-6E21-CD311E8E6345}"/>
          </ac:spMkLst>
        </pc:spChg>
      </pc:sldChg>
      <pc:sldChg chg="modSp mod">
        <pc:chgData name="Amalia Spiliakou" userId="f4bd6b91a0b5818a" providerId="LiveId" clId="{A7A9D5DB-FA68-43A1-B042-EE3BD4885848}" dt="2026-03-10T03:28:38.593" v="79" actId="20577"/>
        <pc:sldMkLst>
          <pc:docMk/>
          <pc:sldMk cId="4102791267" sldId="265"/>
        </pc:sldMkLst>
        <pc:spChg chg="mod">
          <ac:chgData name="Amalia Spiliakou" userId="f4bd6b91a0b5818a" providerId="LiveId" clId="{A7A9D5DB-FA68-43A1-B042-EE3BD4885848}" dt="2026-03-10T03:28:38.593" v="79" actId="20577"/>
          <ac:spMkLst>
            <pc:docMk/>
            <pc:sldMk cId="4102791267" sldId="265"/>
            <ac:spMk id="2" creationId="{43D80620-A671-BDE0-35E8-2110D327BEC4}"/>
          </ac:spMkLst>
        </pc:spChg>
      </pc:sldChg>
      <pc:sldChg chg="modSp mod">
        <pc:chgData name="Amalia Spiliakou" userId="f4bd6b91a0b5818a" providerId="LiveId" clId="{A7A9D5DB-FA68-43A1-B042-EE3BD4885848}" dt="2026-03-10T03:28:50.892" v="81" actId="20577"/>
        <pc:sldMkLst>
          <pc:docMk/>
          <pc:sldMk cId="2229661347" sldId="266"/>
        </pc:sldMkLst>
        <pc:spChg chg="mod">
          <ac:chgData name="Amalia Spiliakou" userId="f4bd6b91a0b5818a" providerId="LiveId" clId="{A7A9D5DB-FA68-43A1-B042-EE3BD4885848}" dt="2026-03-10T03:28:50.892" v="81" actId="20577"/>
          <ac:spMkLst>
            <pc:docMk/>
            <pc:sldMk cId="2229661347" sldId="266"/>
            <ac:spMk id="2" creationId="{92860122-3C83-2067-F48A-AF9E56FE643C}"/>
          </ac:spMkLst>
        </pc:spChg>
      </pc:sldChg>
      <pc:sldChg chg="addSp delSp modSp add mod setBg">
        <pc:chgData name="Amalia Spiliakou" userId="f4bd6b91a0b5818a" providerId="LiveId" clId="{A7A9D5DB-FA68-43A1-B042-EE3BD4885848}" dt="2026-03-10T03:25:30.092" v="56" actId="14100"/>
        <pc:sldMkLst>
          <pc:docMk/>
          <pc:sldMk cId="3483061846" sldId="271"/>
        </pc:sldMkLst>
        <pc:spChg chg="mod">
          <ac:chgData name="Amalia Spiliakou" userId="f4bd6b91a0b5818a" providerId="LiveId" clId="{A7A9D5DB-FA68-43A1-B042-EE3BD4885848}" dt="2026-03-10T03:25:30.092" v="56" actId="14100"/>
          <ac:spMkLst>
            <pc:docMk/>
            <pc:sldMk cId="3483061846" sldId="271"/>
            <ac:spMk id="36866" creationId="{00000000-0000-0000-0000-000000000000}"/>
          </ac:spMkLst>
        </pc:spChg>
        <pc:picChg chg="add mod">
          <ac:chgData name="Amalia Spiliakou" userId="f4bd6b91a0b5818a" providerId="LiveId" clId="{A7A9D5DB-FA68-43A1-B042-EE3BD4885848}" dt="2026-03-10T03:24:54.057" v="37" actId="1076"/>
          <ac:picMkLst>
            <pc:docMk/>
            <pc:sldMk cId="3483061846" sldId="271"/>
            <ac:picMk id="8194" creationId="{359372D8-D0E3-A860-93B4-147E9BE2940D}"/>
          </ac:picMkLst>
        </pc:picChg>
        <pc:picChg chg="del">
          <ac:chgData name="Amalia Spiliakou" userId="f4bd6b91a0b5818a" providerId="LiveId" clId="{A7A9D5DB-FA68-43A1-B042-EE3BD4885848}" dt="2026-03-10T03:24:44.656" v="36" actId="478"/>
          <ac:picMkLst>
            <pc:docMk/>
            <pc:sldMk cId="3483061846" sldId="271"/>
            <ac:picMk id="36867" creationId="{00000000-0000-0000-0000-000000000000}"/>
          </ac:picMkLst>
        </pc:picChg>
      </pc:sldChg>
      <pc:sldChg chg="addSp delSp modSp add mod setBg">
        <pc:chgData name="Amalia Spiliakou" userId="f4bd6b91a0b5818a" providerId="LiveId" clId="{A7A9D5DB-FA68-43A1-B042-EE3BD4885848}" dt="2026-03-10T03:29:05.622" v="83" actId="20577"/>
        <pc:sldMkLst>
          <pc:docMk/>
          <pc:sldMk cId="3463553579" sldId="273"/>
        </pc:sldMkLst>
        <pc:spChg chg="mod">
          <ac:chgData name="Amalia Spiliakou" userId="f4bd6b91a0b5818a" providerId="LiveId" clId="{A7A9D5DB-FA68-43A1-B042-EE3BD4885848}" dt="2026-03-10T03:29:05.622" v="83" actId="20577"/>
          <ac:spMkLst>
            <pc:docMk/>
            <pc:sldMk cId="3463553579" sldId="273"/>
            <ac:spMk id="40962" creationId="{00000000-0000-0000-0000-000000000000}"/>
          </ac:spMkLst>
        </pc:spChg>
        <pc:picChg chg="add mod">
          <ac:chgData name="Amalia Spiliakou" userId="f4bd6b91a0b5818a" providerId="LiveId" clId="{A7A9D5DB-FA68-43A1-B042-EE3BD4885848}" dt="2026-03-10T03:27:31.967" v="74" actId="1076"/>
          <ac:picMkLst>
            <pc:docMk/>
            <pc:sldMk cId="3463553579" sldId="273"/>
            <ac:picMk id="9218" creationId="{E6960CB9-FF24-9611-9B42-F344A119EFF6}"/>
          </ac:picMkLst>
        </pc:picChg>
        <pc:picChg chg="del">
          <ac:chgData name="Amalia Spiliakou" userId="f4bd6b91a0b5818a" providerId="LiveId" clId="{A7A9D5DB-FA68-43A1-B042-EE3BD4885848}" dt="2026-03-10T03:27:12.081" v="70" actId="478"/>
          <ac:picMkLst>
            <pc:docMk/>
            <pc:sldMk cId="3463553579" sldId="273"/>
            <ac:picMk id="40963" creationId="{00000000-0000-0000-0000-000000000000}"/>
          </ac:picMkLst>
        </pc:picChg>
      </pc:sldChg>
      <pc:sldChg chg="addSp delSp modSp add mod setBg">
        <pc:chgData name="Amalia Spiliakou" userId="f4bd6b91a0b5818a" providerId="LiveId" clId="{A7A9D5DB-FA68-43A1-B042-EE3BD4885848}" dt="2026-03-10T03:29:17.139" v="85" actId="20577"/>
        <pc:sldMkLst>
          <pc:docMk/>
          <pc:sldMk cId="1385438999" sldId="276"/>
        </pc:sldMkLst>
        <pc:spChg chg="mod">
          <ac:chgData name="Amalia Spiliakou" userId="f4bd6b91a0b5818a" providerId="LiveId" clId="{A7A9D5DB-FA68-43A1-B042-EE3BD4885848}" dt="2026-03-10T03:29:17.139" v="85" actId="20577"/>
          <ac:spMkLst>
            <pc:docMk/>
            <pc:sldMk cId="1385438999" sldId="276"/>
            <ac:spMk id="44034" creationId="{00000000-0000-0000-0000-000000000000}"/>
          </ac:spMkLst>
        </pc:spChg>
        <pc:picChg chg="add mod">
          <ac:chgData name="Amalia Spiliakou" userId="f4bd6b91a0b5818a" providerId="LiveId" clId="{A7A9D5DB-FA68-43A1-B042-EE3BD4885848}" dt="2026-03-10T03:21:29.033" v="13" actId="14100"/>
          <ac:picMkLst>
            <pc:docMk/>
            <pc:sldMk cId="1385438999" sldId="276"/>
            <ac:picMk id="7170" creationId="{F7638C74-8017-32F1-3A94-F3425C85B316}"/>
          </ac:picMkLst>
        </pc:picChg>
        <pc:picChg chg="del mod">
          <ac:chgData name="Amalia Spiliakou" userId="f4bd6b91a0b5818a" providerId="LiveId" clId="{A7A9D5DB-FA68-43A1-B042-EE3BD4885848}" dt="2026-03-10T03:21:14.542" v="10" actId="478"/>
          <ac:picMkLst>
            <pc:docMk/>
            <pc:sldMk cId="1385438999" sldId="276"/>
            <ac:picMk id="4403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EE96C-2AB6-4BAD-9995-1DEC955539AD}" type="datetimeFigureOut">
              <a:rPr lang="el-GR" smtClean="0"/>
              <a:t>10/3/2026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BFB89-E934-4AA6-B833-3CC351B78D80}" type="slidenum">
              <a:rPr lang="el-GR" smtClean="0"/>
              <a:t>‹#›</a:t>
            </a:fld>
            <a:endParaRPr lang="el-GR"/>
          </a:p>
        </p:txBody>
      </p:sp>
    </p:spTree>
    <p:extLst>
      <p:ext uri="{BB962C8B-B14F-4D97-AF65-F5344CB8AC3E}">
        <p14:creationId xmlns:p14="http://schemas.microsoft.com/office/powerpoint/2010/main" val="124891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71DBFB89-E934-4AA6-B833-3CC351B78D80}" type="slidenum">
              <a:rPr lang="el-GR" smtClean="0"/>
              <a:t>12</a:t>
            </a:fld>
            <a:endParaRPr lang="el-GR"/>
          </a:p>
        </p:txBody>
      </p:sp>
    </p:spTree>
    <p:extLst>
      <p:ext uri="{BB962C8B-B14F-4D97-AF65-F5344CB8AC3E}">
        <p14:creationId xmlns:p14="http://schemas.microsoft.com/office/powerpoint/2010/main" val="185796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0A60-DB0E-6BEA-1058-80C0B2C393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EF1A240B-DC6E-28CB-E8FD-31AAC3A939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CF927AC4-11A5-AFAC-2438-9C3358408595}"/>
              </a:ext>
            </a:extLst>
          </p:cNvPr>
          <p:cNvSpPr>
            <a:spLocks noGrp="1"/>
          </p:cNvSpPr>
          <p:nvPr>
            <p:ph type="dt" sz="half" idx="10"/>
          </p:nvPr>
        </p:nvSpPr>
        <p:spPr/>
        <p:txBody>
          <a:bodyPr/>
          <a:lstStyle/>
          <a:p>
            <a:fld id="{0350356A-B214-4219-B1CB-CE9FAB56F6A2}" type="datetimeFigureOut">
              <a:rPr lang="el-GR" smtClean="0"/>
              <a:t>10/3/2026</a:t>
            </a:fld>
            <a:endParaRPr lang="el-GR"/>
          </a:p>
        </p:txBody>
      </p:sp>
      <p:sp>
        <p:nvSpPr>
          <p:cNvPr id="5" name="Footer Placeholder 4">
            <a:extLst>
              <a:ext uri="{FF2B5EF4-FFF2-40B4-BE49-F238E27FC236}">
                <a16:creationId xmlns:a16="http://schemas.microsoft.com/office/drawing/2014/main" id="{C75A9479-4D2B-7C45-06B1-5AB71BDDB38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1059F91-2351-2E7E-CB0D-DD4FB940BB73}"/>
              </a:ext>
            </a:extLst>
          </p:cNvPr>
          <p:cNvSpPr>
            <a:spLocks noGrp="1"/>
          </p:cNvSpPr>
          <p:nvPr>
            <p:ph type="sldNum" sz="quarter" idx="12"/>
          </p:nvPr>
        </p:nvSpPr>
        <p:spPr/>
        <p:txBody>
          <a:bodyPr/>
          <a:lstStyle/>
          <a:p>
            <a:fld id="{FEB34742-1A59-44A4-ABD8-21F1B572708A}" type="slidenum">
              <a:rPr lang="el-GR" smtClean="0"/>
              <a:t>‹#›</a:t>
            </a:fld>
            <a:endParaRPr lang="el-GR"/>
          </a:p>
        </p:txBody>
      </p:sp>
    </p:spTree>
    <p:extLst>
      <p:ext uri="{BB962C8B-B14F-4D97-AF65-F5344CB8AC3E}">
        <p14:creationId xmlns:p14="http://schemas.microsoft.com/office/powerpoint/2010/main" val="33919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61762-7001-82C8-CD71-4DF8DA3D8386}"/>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C081C38-57A6-4C8C-5C47-6977D7AFF3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4B5EBBD-BA4B-2518-0BF5-C3E819D6AB5E}"/>
              </a:ext>
            </a:extLst>
          </p:cNvPr>
          <p:cNvSpPr>
            <a:spLocks noGrp="1"/>
          </p:cNvSpPr>
          <p:nvPr>
            <p:ph type="dt" sz="half" idx="10"/>
          </p:nvPr>
        </p:nvSpPr>
        <p:spPr/>
        <p:txBody>
          <a:bodyPr/>
          <a:lstStyle/>
          <a:p>
            <a:fld id="{0350356A-B214-4219-B1CB-CE9FAB56F6A2}" type="datetimeFigureOut">
              <a:rPr lang="el-GR" smtClean="0"/>
              <a:t>10/3/2026</a:t>
            </a:fld>
            <a:endParaRPr lang="el-GR"/>
          </a:p>
        </p:txBody>
      </p:sp>
      <p:sp>
        <p:nvSpPr>
          <p:cNvPr id="5" name="Footer Placeholder 4">
            <a:extLst>
              <a:ext uri="{FF2B5EF4-FFF2-40B4-BE49-F238E27FC236}">
                <a16:creationId xmlns:a16="http://schemas.microsoft.com/office/drawing/2014/main" id="{BC1E3C0B-B5D4-0229-9C1E-E012986D435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003B392-77DB-A659-06BB-FC3D97F582FB}"/>
              </a:ext>
            </a:extLst>
          </p:cNvPr>
          <p:cNvSpPr>
            <a:spLocks noGrp="1"/>
          </p:cNvSpPr>
          <p:nvPr>
            <p:ph type="sldNum" sz="quarter" idx="12"/>
          </p:nvPr>
        </p:nvSpPr>
        <p:spPr/>
        <p:txBody>
          <a:bodyPr/>
          <a:lstStyle/>
          <a:p>
            <a:fld id="{FEB34742-1A59-44A4-ABD8-21F1B572708A}" type="slidenum">
              <a:rPr lang="el-GR" smtClean="0"/>
              <a:t>‹#›</a:t>
            </a:fld>
            <a:endParaRPr lang="el-GR"/>
          </a:p>
        </p:txBody>
      </p:sp>
    </p:spTree>
    <p:extLst>
      <p:ext uri="{BB962C8B-B14F-4D97-AF65-F5344CB8AC3E}">
        <p14:creationId xmlns:p14="http://schemas.microsoft.com/office/powerpoint/2010/main" val="166957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4AD372-9C42-85FA-0175-E6DBDBF2B9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669C810B-66A7-EBAD-53EB-08384A53F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57A835F-0219-BA1B-C4D2-A827610D629A}"/>
              </a:ext>
            </a:extLst>
          </p:cNvPr>
          <p:cNvSpPr>
            <a:spLocks noGrp="1"/>
          </p:cNvSpPr>
          <p:nvPr>
            <p:ph type="dt" sz="half" idx="10"/>
          </p:nvPr>
        </p:nvSpPr>
        <p:spPr/>
        <p:txBody>
          <a:bodyPr/>
          <a:lstStyle/>
          <a:p>
            <a:fld id="{0350356A-B214-4219-B1CB-CE9FAB56F6A2}" type="datetimeFigureOut">
              <a:rPr lang="el-GR" smtClean="0"/>
              <a:t>10/3/2026</a:t>
            </a:fld>
            <a:endParaRPr lang="el-GR"/>
          </a:p>
        </p:txBody>
      </p:sp>
      <p:sp>
        <p:nvSpPr>
          <p:cNvPr id="5" name="Footer Placeholder 4">
            <a:extLst>
              <a:ext uri="{FF2B5EF4-FFF2-40B4-BE49-F238E27FC236}">
                <a16:creationId xmlns:a16="http://schemas.microsoft.com/office/drawing/2014/main" id="{0521266E-B265-2618-2259-B6437837D10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3D5EA09-B5F1-7297-F1E5-F5F0F97B0FA0}"/>
              </a:ext>
            </a:extLst>
          </p:cNvPr>
          <p:cNvSpPr>
            <a:spLocks noGrp="1"/>
          </p:cNvSpPr>
          <p:nvPr>
            <p:ph type="sldNum" sz="quarter" idx="12"/>
          </p:nvPr>
        </p:nvSpPr>
        <p:spPr/>
        <p:txBody>
          <a:bodyPr/>
          <a:lstStyle/>
          <a:p>
            <a:fld id="{FEB34742-1A59-44A4-ABD8-21F1B572708A}" type="slidenum">
              <a:rPr lang="el-GR" smtClean="0"/>
              <a:t>‹#›</a:t>
            </a:fld>
            <a:endParaRPr lang="el-GR"/>
          </a:p>
        </p:txBody>
      </p:sp>
    </p:spTree>
    <p:extLst>
      <p:ext uri="{BB962C8B-B14F-4D97-AF65-F5344CB8AC3E}">
        <p14:creationId xmlns:p14="http://schemas.microsoft.com/office/powerpoint/2010/main" val="262811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9B04-214B-3F47-4D81-3BEAA3E4778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EB4A1B4C-8EDB-8EEE-F77C-173CC3EF8F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4E38472-4C3B-FCD3-F127-3BCFA94A8EEF}"/>
              </a:ext>
            </a:extLst>
          </p:cNvPr>
          <p:cNvSpPr>
            <a:spLocks noGrp="1"/>
          </p:cNvSpPr>
          <p:nvPr>
            <p:ph type="dt" sz="half" idx="10"/>
          </p:nvPr>
        </p:nvSpPr>
        <p:spPr/>
        <p:txBody>
          <a:bodyPr/>
          <a:lstStyle/>
          <a:p>
            <a:fld id="{0350356A-B214-4219-B1CB-CE9FAB56F6A2}" type="datetimeFigureOut">
              <a:rPr lang="el-GR" smtClean="0"/>
              <a:t>10/3/2026</a:t>
            </a:fld>
            <a:endParaRPr lang="el-GR"/>
          </a:p>
        </p:txBody>
      </p:sp>
      <p:sp>
        <p:nvSpPr>
          <p:cNvPr id="5" name="Footer Placeholder 4">
            <a:extLst>
              <a:ext uri="{FF2B5EF4-FFF2-40B4-BE49-F238E27FC236}">
                <a16:creationId xmlns:a16="http://schemas.microsoft.com/office/drawing/2014/main" id="{35949023-98B5-13F2-53BF-EA7D34F3EA0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C0E65B5-379A-26E3-BBB3-59030518DB14}"/>
              </a:ext>
            </a:extLst>
          </p:cNvPr>
          <p:cNvSpPr>
            <a:spLocks noGrp="1"/>
          </p:cNvSpPr>
          <p:nvPr>
            <p:ph type="sldNum" sz="quarter" idx="12"/>
          </p:nvPr>
        </p:nvSpPr>
        <p:spPr/>
        <p:txBody>
          <a:bodyPr/>
          <a:lstStyle/>
          <a:p>
            <a:fld id="{FEB34742-1A59-44A4-ABD8-21F1B572708A}" type="slidenum">
              <a:rPr lang="el-GR" smtClean="0"/>
              <a:t>‹#›</a:t>
            </a:fld>
            <a:endParaRPr lang="el-GR"/>
          </a:p>
        </p:txBody>
      </p:sp>
    </p:spTree>
    <p:extLst>
      <p:ext uri="{BB962C8B-B14F-4D97-AF65-F5344CB8AC3E}">
        <p14:creationId xmlns:p14="http://schemas.microsoft.com/office/powerpoint/2010/main" val="246984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FB28-78A9-B621-C56B-48068367A8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E3CCE7DA-29B8-4A76-ADDE-20C329D2A5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0C232D-4D4D-E5F1-3C76-0AA804685EFB}"/>
              </a:ext>
            </a:extLst>
          </p:cNvPr>
          <p:cNvSpPr>
            <a:spLocks noGrp="1"/>
          </p:cNvSpPr>
          <p:nvPr>
            <p:ph type="dt" sz="half" idx="10"/>
          </p:nvPr>
        </p:nvSpPr>
        <p:spPr/>
        <p:txBody>
          <a:bodyPr/>
          <a:lstStyle/>
          <a:p>
            <a:fld id="{0350356A-B214-4219-B1CB-CE9FAB56F6A2}" type="datetimeFigureOut">
              <a:rPr lang="el-GR" smtClean="0"/>
              <a:t>10/3/2026</a:t>
            </a:fld>
            <a:endParaRPr lang="el-GR"/>
          </a:p>
        </p:txBody>
      </p:sp>
      <p:sp>
        <p:nvSpPr>
          <p:cNvPr id="5" name="Footer Placeholder 4">
            <a:extLst>
              <a:ext uri="{FF2B5EF4-FFF2-40B4-BE49-F238E27FC236}">
                <a16:creationId xmlns:a16="http://schemas.microsoft.com/office/drawing/2014/main" id="{F01AA4CE-32AA-BC6F-B8CC-C7684F07E5B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55B7A92-021A-0804-522D-EF7E4596336E}"/>
              </a:ext>
            </a:extLst>
          </p:cNvPr>
          <p:cNvSpPr>
            <a:spLocks noGrp="1"/>
          </p:cNvSpPr>
          <p:nvPr>
            <p:ph type="sldNum" sz="quarter" idx="12"/>
          </p:nvPr>
        </p:nvSpPr>
        <p:spPr/>
        <p:txBody>
          <a:bodyPr/>
          <a:lstStyle/>
          <a:p>
            <a:fld id="{FEB34742-1A59-44A4-ABD8-21F1B572708A}" type="slidenum">
              <a:rPr lang="el-GR" smtClean="0"/>
              <a:t>‹#›</a:t>
            </a:fld>
            <a:endParaRPr lang="el-GR"/>
          </a:p>
        </p:txBody>
      </p:sp>
    </p:spTree>
    <p:extLst>
      <p:ext uri="{BB962C8B-B14F-4D97-AF65-F5344CB8AC3E}">
        <p14:creationId xmlns:p14="http://schemas.microsoft.com/office/powerpoint/2010/main" val="427915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640E-0B80-F6AB-0179-1E30FE3FD8A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1EB60F4-76D3-673A-48A3-FA1FFD42A3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3DE944B0-4BB6-FDBF-F17E-9A86A6B849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EC44C316-3D6B-BC73-7014-C3EA4265E1C0}"/>
              </a:ext>
            </a:extLst>
          </p:cNvPr>
          <p:cNvSpPr>
            <a:spLocks noGrp="1"/>
          </p:cNvSpPr>
          <p:nvPr>
            <p:ph type="dt" sz="half" idx="10"/>
          </p:nvPr>
        </p:nvSpPr>
        <p:spPr/>
        <p:txBody>
          <a:bodyPr/>
          <a:lstStyle/>
          <a:p>
            <a:fld id="{0350356A-B214-4219-B1CB-CE9FAB56F6A2}" type="datetimeFigureOut">
              <a:rPr lang="el-GR" smtClean="0"/>
              <a:t>10/3/2026</a:t>
            </a:fld>
            <a:endParaRPr lang="el-GR"/>
          </a:p>
        </p:txBody>
      </p:sp>
      <p:sp>
        <p:nvSpPr>
          <p:cNvPr id="6" name="Footer Placeholder 5">
            <a:extLst>
              <a:ext uri="{FF2B5EF4-FFF2-40B4-BE49-F238E27FC236}">
                <a16:creationId xmlns:a16="http://schemas.microsoft.com/office/drawing/2014/main" id="{9349390B-4ACC-8621-D3D5-4845727E2B9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9C2DF58-375B-6C14-31E6-47F71CA3DB50}"/>
              </a:ext>
            </a:extLst>
          </p:cNvPr>
          <p:cNvSpPr>
            <a:spLocks noGrp="1"/>
          </p:cNvSpPr>
          <p:nvPr>
            <p:ph type="sldNum" sz="quarter" idx="12"/>
          </p:nvPr>
        </p:nvSpPr>
        <p:spPr/>
        <p:txBody>
          <a:bodyPr/>
          <a:lstStyle/>
          <a:p>
            <a:fld id="{FEB34742-1A59-44A4-ABD8-21F1B572708A}" type="slidenum">
              <a:rPr lang="el-GR" smtClean="0"/>
              <a:t>‹#›</a:t>
            </a:fld>
            <a:endParaRPr lang="el-GR"/>
          </a:p>
        </p:txBody>
      </p:sp>
    </p:spTree>
    <p:extLst>
      <p:ext uri="{BB962C8B-B14F-4D97-AF65-F5344CB8AC3E}">
        <p14:creationId xmlns:p14="http://schemas.microsoft.com/office/powerpoint/2010/main" val="208653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6805-AE5E-6E81-E15C-FAB4805D8781}"/>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95E5A7EC-0145-4BBD-C699-E90808A4D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612FE-6CF2-F84B-25D5-90C3E3CDD4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3AD5E7E3-39B4-342E-E413-7148DFA8C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91117-CC97-1836-2B24-E904ECA7C5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47E384E-6FC9-C57F-5D0F-1C71B214BF54}"/>
              </a:ext>
            </a:extLst>
          </p:cNvPr>
          <p:cNvSpPr>
            <a:spLocks noGrp="1"/>
          </p:cNvSpPr>
          <p:nvPr>
            <p:ph type="dt" sz="half" idx="10"/>
          </p:nvPr>
        </p:nvSpPr>
        <p:spPr/>
        <p:txBody>
          <a:bodyPr/>
          <a:lstStyle/>
          <a:p>
            <a:fld id="{0350356A-B214-4219-B1CB-CE9FAB56F6A2}" type="datetimeFigureOut">
              <a:rPr lang="el-GR" smtClean="0"/>
              <a:t>10/3/2026</a:t>
            </a:fld>
            <a:endParaRPr lang="el-GR"/>
          </a:p>
        </p:txBody>
      </p:sp>
      <p:sp>
        <p:nvSpPr>
          <p:cNvPr id="8" name="Footer Placeholder 7">
            <a:extLst>
              <a:ext uri="{FF2B5EF4-FFF2-40B4-BE49-F238E27FC236}">
                <a16:creationId xmlns:a16="http://schemas.microsoft.com/office/drawing/2014/main" id="{85744762-DF0B-9D5C-7C1E-1F48E22B0C64}"/>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3A11D43A-270F-99E1-6C88-8E246972D839}"/>
              </a:ext>
            </a:extLst>
          </p:cNvPr>
          <p:cNvSpPr>
            <a:spLocks noGrp="1"/>
          </p:cNvSpPr>
          <p:nvPr>
            <p:ph type="sldNum" sz="quarter" idx="12"/>
          </p:nvPr>
        </p:nvSpPr>
        <p:spPr/>
        <p:txBody>
          <a:bodyPr/>
          <a:lstStyle/>
          <a:p>
            <a:fld id="{FEB34742-1A59-44A4-ABD8-21F1B572708A}" type="slidenum">
              <a:rPr lang="el-GR" smtClean="0"/>
              <a:t>‹#›</a:t>
            </a:fld>
            <a:endParaRPr lang="el-GR"/>
          </a:p>
        </p:txBody>
      </p:sp>
    </p:spTree>
    <p:extLst>
      <p:ext uri="{BB962C8B-B14F-4D97-AF65-F5344CB8AC3E}">
        <p14:creationId xmlns:p14="http://schemas.microsoft.com/office/powerpoint/2010/main" val="152405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9578-504F-D6DC-FFFF-E68E7D05412F}"/>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7EAF89A2-54FD-0991-6F45-57A73777CB4B}"/>
              </a:ext>
            </a:extLst>
          </p:cNvPr>
          <p:cNvSpPr>
            <a:spLocks noGrp="1"/>
          </p:cNvSpPr>
          <p:nvPr>
            <p:ph type="dt" sz="half" idx="10"/>
          </p:nvPr>
        </p:nvSpPr>
        <p:spPr/>
        <p:txBody>
          <a:bodyPr/>
          <a:lstStyle/>
          <a:p>
            <a:fld id="{0350356A-B214-4219-B1CB-CE9FAB56F6A2}" type="datetimeFigureOut">
              <a:rPr lang="el-GR" smtClean="0"/>
              <a:t>10/3/2026</a:t>
            </a:fld>
            <a:endParaRPr lang="el-GR"/>
          </a:p>
        </p:txBody>
      </p:sp>
      <p:sp>
        <p:nvSpPr>
          <p:cNvPr id="4" name="Footer Placeholder 3">
            <a:extLst>
              <a:ext uri="{FF2B5EF4-FFF2-40B4-BE49-F238E27FC236}">
                <a16:creationId xmlns:a16="http://schemas.microsoft.com/office/drawing/2014/main" id="{EA2B6B65-C416-DC3C-F0F0-60D6A619321D}"/>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F429A9AA-FF79-1BBF-CF23-D5AC15BEA059}"/>
              </a:ext>
            </a:extLst>
          </p:cNvPr>
          <p:cNvSpPr>
            <a:spLocks noGrp="1"/>
          </p:cNvSpPr>
          <p:nvPr>
            <p:ph type="sldNum" sz="quarter" idx="12"/>
          </p:nvPr>
        </p:nvSpPr>
        <p:spPr/>
        <p:txBody>
          <a:bodyPr/>
          <a:lstStyle/>
          <a:p>
            <a:fld id="{FEB34742-1A59-44A4-ABD8-21F1B572708A}" type="slidenum">
              <a:rPr lang="el-GR" smtClean="0"/>
              <a:t>‹#›</a:t>
            </a:fld>
            <a:endParaRPr lang="el-GR"/>
          </a:p>
        </p:txBody>
      </p:sp>
    </p:spTree>
    <p:extLst>
      <p:ext uri="{BB962C8B-B14F-4D97-AF65-F5344CB8AC3E}">
        <p14:creationId xmlns:p14="http://schemas.microsoft.com/office/powerpoint/2010/main" val="48389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BD80D-D9E5-1E5A-9F51-10B3030A3150}"/>
              </a:ext>
            </a:extLst>
          </p:cNvPr>
          <p:cNvSpPr>
            <a:spLocks noGrp="1"/>
          </p:cNvSpPr>
          <p:nvPr>
            <p:ph type="dt" sz="half" idx="10"/>
          </p:nvPr>
        </p:nvSpPr>
        <p:spPr/>
        <p:txBody>
          <a:bodyPr/>
          <a:lstStyle/>
          <a:p>
            <a:fld id="{0350356A-B214-4219-B1CB-CE9FAB56F6A2}" type="datetimeFigureOut">
              <a:rPr lang="el-GR" smtClean="0"/>
              <a:t>10/3/2026</a:t>
            </a:fld>
            <a:endParaRPr lang="el-GR"/>
          </a:p>
        </p:txBody>
      </p:sp>
      <p:sp>
        <p:nvSpPr>
          <p:cNvPr id="3" name="Footer Placeholder 2">
            <a:extLst>
              <a:ext uri="{FF2B5EF4-FFF2-40B4-BE49-F238E27FC236}">
                <a16:creationId xmlns:a16="http://schemas.microsoft.com/office/drawing/2014/main" id="{5489A3CC-03FC-D940-A8CA-E4071E07A603}"/>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A468BB79-8912-54BE-2A80-226AF80BCA1C}"/>
              </a:ext>
            </a:extLst>
          </p:cNvPr>
          <p:cNvSpPr>
            <a:spLocks noGrp="1"/>
          </p:cNvSpPr>
          <p:nvPr>
            <p:ph type="sldNum" sz="quarter" idx="12"/>
          </p:nvPr>
        </p:nvSpPr>
        <p:spPr/>
        <p:txBody>
          <a:bodyPr/>
          <a:lstStyle/>
          <a:p>
            <a:fld id="{FEB34742-1A59-44A4-ABD8-21F1B572708A}" type="slidenum">
              <a:rPr lang="el-GR" smtClean="0"/>
              <a:t>‹#›</a:t>
            </a:fld>
            <a:endParaRPr lang="el-GR"/>
          </a:p>
        </p:txBody>
      </p:sp>
    </p:spTree>
    <p:extLst>
      <p:ext uri="{BB962C8B-B14F-4D97-AF65-F5344CB8AC3E}">
        <p14:creationId xmlns:p14="http://schemas.microsoft.com/office/powerpoint/2010/main" val="65437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FB6ED-4E65-CF0E-1C5C-CBF99AD70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CFDDBFC4-097D-3CE3-1273-9174A7D7E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C794091F-6CAC-BADC-0F6B-11218B5BC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2A0529-D4EA-79B3-2815-3D60A2002568}"/>
              </a:ext>
            </a:extLst>
          </p:cNvPr>
          <p:cNvSpPr>
            <a:spLocks noGrp="1"/>
          </p:cNvSpPr>
          <p:nvPr>
            <p:ph type="dt" sz="half" idx="10"/>
          </p:nvPr>
        </p:nvSpPr>
        <p:spPr/>
        <p:txBody>
          <a:bodyPr/>
          <a:lstStyle/>
          <a:p>
            <a:fld id="{0350356A-B214-4219-B1CB-CE9FAB56F6A2}" type="datetimeFigureOut">
              <a:rPr lang="el-GR" smtClean="0"/>
              <a:t>10/3/2026</a:t>
            </a:fld>
            <a:endParaRPr lang="el-GR"/>
          </a:p>
        </p:txBody>
      </p:sp>
      <p:sp>
        <p:nvSpPr>
          <p:cNvPr id="6" name="Footer Placeholder 5">
            <a:extLst>
              <a:ext uri="{FF2B5EF4-FFF2-40B4-BE49-F238E27FC236}">
                <a16:creationId xmlns:a16="http://schemas.microsoft.com/office/drawing/2014/main" id="{7A06F9E2-ED32-B474-33C2-402091924E8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0D860C0-FFDB-7C84-F598-F5FB6AA5CD35}"/>
              </a:ext>
            </a:extLst>
          </p:cNvPr>
          <p:cNvSpPr>
            <a:spLocks noGrp="1"/>
          </p:cNvSpPr>
          <p:nvPr>
            <p:ph type="sldNum" sz="quarter" idx="12"/>
          </p:nvPr>
        </p:nvSpPr>
        <p:spPr/>
        <p:txBody>
          <a:bodyPr/>
          <a:lstStyle/>
          <a:p>
            <a:fld id="{FEB34742-1A59-44A4-ABD8-21F1B572708A}" type="slidenum">
              <a:rPr lang="el-GR" smtClean="0"/>
              <a:t>‹#›</a:t>
            </a:fld>
            <a:endParaRPr lang="el-GR"/>
          </a:p>
        </p:txBody>
      </p:sp>
    </p:spTree>
    <p:extLst>
      <p:ext uri="{BB962C8B-B14F-4D97-AF65-F5344CB8AC3E}">
        <p14:creationId xmlns:p14="http://schemas.microsoft.com/office/powerpoint/2010/main" val="270158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A69A-68DD-8351-22EF-84F286509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66649779-E589-91F4-D215-47EF065FD4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F220CB14-40A4-6393-46EA-76976CF87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C6899-699B-99D3-6527-376B326D2682}"/>
              </a:ext>
            </a:extLst>
          </p:cNvPr>
          <p:cNvSpPr>
            <a:spLocks noGrp="1"/>
          </p:cNvSpPr>
          <p:nvPr>
            <p:ph type="dt" sz="half" idx="10"/>
          </p:nvPr>
        </p:nvSpPr>
        <p:spPr/>
        <p:txBody>
          <a:bodyPr/>
          <a:lstStyle/>
          <a:p>
            <a:fld id="{0350356A-B214-4219-B1CB-CE9FAB56F6A2}" type="datetimeFigureOut">
              <a:rPr lang="el-GR" smtClean="0"/>
              <a:t>10/3/2026</a:t>
            </a:fld>
            <a:endParaRPr lang="el-GR"/>
          </a:p>
        </p:txBody>
      </p:sp>
      <p:sp>
        <p:nvSpPr>
          <p:cNvPr id="6" name="Footer Placeholder 5">
            <a:extLst>
              <a:ext uri="{FF2B5EF4-FFF2-40B4-BE49-F238E27FC236}">
                <a16:creationId xmlns:a16="http://schemas.microsoft.com/office/drawing/2014/main" id="{00F6B897-C54E-1937-5E46-6368DB18693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85D7289-0827-3725-856E-C5D34E9EA316}"/>
              </a:ext>
            </a:extLst>
          </p:cNvPr>
          <p:cNvSpPr>
            <a:spLocks noGrp="1"/>
          </p:cNvSpPr>
          <p:nvPr>
            <p:ph type="sldNum" sz="quarter" idx="12"/>
          </p:nvPr>
        </p:nvSpPr>
        <p:spPr/>
        <p:txBody>
          <a:bodyPr/>
          <a:lstStyle/>
          <a:p>
            <a:fld id="{FEB34742-1A59-44A4-ABD8-21F1B572708A}" type="slidenum">
              <a:rPr lang="el-GR" smtClean="0"/>
              <a:t>‹#›</a:t>
            </a:fld>
            <a:endParaRPr lang="el-GR"/>
          </a:p>
        </p:txBody>
      </p:sp>
    </p:spTree>
    <p:extLst>
      <p:ext uri="{BB962C8B-B14F-4D97-AF65-F5344CB8AC3E}">
        <p14:creationId xmlns:p14="http://schemas.microsoft.com/office/powerpoint/2010/main" val="360481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56A52-9FAB-B0D7-C38B-1B45DDCAED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39FAB110-28A0-F71F-0457-FEA0F176B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63E86AB-5558-26F3-E00D-B6E47A0DD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50356A-B214-4219-B1CB-CE9FAB56F6A2}" type="datetimeFigureOut">
              <a:rPr lang="el-GR" smtClean="0"/>
              <a:t>10/3/2026</a:t>
            </a:fld>
            <a:endParaRPr lang="el-GR"/>
          </a:p>
        </p:txBody>
      </p:sp>
      <p:sp>
        <p:nvSpPr>
          <p:cNvPr id="5" name="Footer Placeholder 4">
            <a:extLst>
              <a:ext uri="{FF2B5EF4-FFF2-40B4-BE49-F238E27FC236}">
                <a16:creationId xmlns:a16="http://schemas.microsoft.com/office/drawing/2014/main" id="{DB145891-B1C5-06F2-4CE2-EFEC029B1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4974181C-54E4-F07F-0074-246523C16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B34742-1A59-44A4-ABD8-21F1B572708A}" type="slidenum">
              <a:rPr lang="el-GR" smtClean="0"/>
              <a:t>‹#›</a:t>
            </a:fld>
            <a:endParaRPr lang="el-GR"/>
          </a:p>
        </p:txBody>
      </p:sp>
    </p:spTree>
    <p:extLst>
      <p:ext uri="{BB962C8B-B14F-4D97-AF65-F5344CB8AC3E}">
        <p14:creationId xmlns:p14="http://schemas.microsoft.com/office/powerpoint/2010/main" val="3600503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wga.hu/frames-e.html?/bio/h/homer/biograph.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pafa.org/museum/collection/item/fox-hunt"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tmuseum.org/art/collection/search/11121"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nga.gov/artworks/55584-key-west-hauling-anchor"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nga.gov/artworks/39763-right-and-left"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Winslow_Homer_-_Sharpshooter.jpg#/media/File:The_Army_of_the_Potomac_--_A_sharp-shooter_on_picket_duty_(Boston_Public_Library).jpg" TargetMode="External"/><Relationship Id="rId2" Type="http://schemas.openxmlformats.org/officeDocument/2006/relationships/hyperlink" Target="https://commons.wikimedia.org/wiki/File:Winslow_Homer_-_Sharpshooter.jpg" TargetMode="Externa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ommons.wikimedia.org/wiki/File:The_Veteran_in_a_New_Field_1865_Winslow_Homer.jp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ommons.wikimedia.org/wiki/File:Winslow_Homer_-_Prisoners_from_the_Front_-_The_Metropolitan_Museum_of_Art.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christies.com/en/lot/lot-6569220?ldp_breadcrumb=back"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metmuseum.org/art/collection/search/1114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nga.gov/collection/art-object-page.66419.html" TargetMode="Externa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ga.gov/artworks/30228-breezing-fair-wind"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wga.hu/frames-e.html?/bio/h/homer/biograph.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F1E12FE0-0CAE-466D-B5DA-27BC61D17420}"/>
              </a:ext>
            </a:extLst>
          </p:cNvPr>
          <p:cNvSpPr/>
          <p:nvPr/>
        </p:nvSpPr>
        <p:spPr>
          <a:xfrm>
            <a:off x="506185" y="450541"/>
            <a:ext cx="11179629" cy="5956917"/>
          </a:xfrm>
          <a:custGeom>
            <a:avLst/>
            <a:gdLst>
              <a:gd name="csX0" fmla="*/ 1009272 w 11179629"/>
              <a:gd name="csY0" fmla="*/ 1981502 h 5956917"/>
              <a:gd name="csX1" fmla="*/ 1455163 w 11179629"/>
              <a:gd name="csY1" fmla="*/ 952417 h 5956917"/>
              <a:gd name="csX2" fmla="*/ 3624321 w 11179629"/>
              <a:gd name="csY2" fmla="*/ 717312 h 5956917"/>
              <a:gd name="csX3" fmla="*/ 5811336 w 11179629"/>
              <a:gd name="csY3" fmla="*/ 473243 h 5956917"/>
              <a:gd name="csX4" fmla="*/ 6663524 w 11179629"/>
              <a:gd name="csY4" fmla="*/ 27578 h 5956917"/>
              <a:gd name="csX5" fmla="*/ 7720413 w 11179629"/>
              <a:gd name="csY5" fmla="*/ 342109 h 5956917"/>
              <a:gd name="csX6" fmla="*/ 9177388 w 11179629"/>
              <a:gd name="csY6" fmla="*/ 95145 h 5956917"/>
              <a:gd name="csX7" fmla="*/ 9916227 w 11179629"/>
              <a:gd name="csY7" fmla="*/ 768883 h 5956917"/>
              <a:gd name="csX8" fmla="*/ 10864425 w 11179629"/>
              <a:gd name="csY8" fmla="*/ 1422765 h 5956917"/>
              <a:gd name="csX9" fmla="*/ 10821984 w 11179629"/>
              <a:gd name="csY9" fmla="*/ 2131804 h 5956917"/>
              <a:gd name="csX10" fmla="*/ 11132012 w 11179629"/>
              <a:gd name="csY10" fmla="*/ 3215907 h 5956917"/>
              <a:gd name="csX11" fmla="*/ 9679695 w 11179629"/>
              <a:gd name="csY11" fmla="*/ 4164877 h 5956917"/>
              <a:gd name="csX12" fmla="*/ 9159790 w 11179629"/>
              <a:gd name="csY12" fmla="*/ 4978024 h 5956917"/>
              <a:gd name="csX13" fmla="*/ 7389683 w 11179629"/>
              <a:gd name="csY13" fmla="*/ 5076479 h 5956917"/>
              <a:gd name="csX14" fmla="*/ 6124728 w 11179629"/>
              <a:gd name="csY14" fmla="*/ 5943955 h 5956917"/>
              <a:gd name="csX15" fmla="*/ 4264821 w 11179629"/>
              <a:gd name="csY15" fmla="*/ 5414451 h 5956917"/>
              <a:gd name="csX16" fmla="*/ 1502003 w 11179629"/>
              <a:gd name="csY16" fmla="*/ 4891290 h 5956917"/>
              <a:gd name="csX17" fmla="*/ 287254 w 11179629"/>
              <a:gd name="csY17" fmla="*/ 4309112 h 5956917"/>
              <a:gd name="csX18" fmla="*/ 546818 w 11179629"/>
              <a:gd name="csY18" fmla="*/ 3523268 h 5956917"/>
              <a:gd name="csX19" fmla="*/ -1294 w 11179629"/>
              <a:gd name="csY19" fmla="*/ 2717016 h 5956917"/>
              <a:gd name="csX20" fmla="*/ 999696 w 11179629"/>
              <a:gd name="csY20" fmla="*/ 2000393 h 5956917"/>
              <a:gd name="csX21" fmla="*/ 1009272 w 11179629"/>
              <a:gd name="csY21" fmla="*/ 1981502 h 5956917"/>
              <a:gd name="csX0" fmla="*/ 1214490 w 11179629"/>
              <a:gd name="csY0" fmla="*/ 3609588 h 5956917"/>
              <a:gd name="csX1" fmla="*/ 558981 w 11179629"/>
              <a:gd name="csY1" fmla="*/ 3499688 h 5956917"/>
              <a:gd name="csX2" fmla="*/ 1792881 w 11179629"/>
              <a:gd name="csY2" fmla="*/ 4812278 h 5956917"/>
              <a:gd name="csX3" fmla="*/ 1506144 w 11179629"/>
              <a:gd name="csY3" fmla="*/ 4864815 h 5956917"/>
              <a:gd name="csX4" fmla="*/ 4264303 w 11179629"/>
              <a:gd name="csY4" fmla="*/ 5390182 h 5956917"/>
              <a:gd name="csX5" fmla="*/ 4091433 w 11179629"/>
              <a:gd name="csY5" fmla="*/ 5150251 h 5956917"/>
              <a:gd name="csX6" fmla="*/ 7460073 w 11179629"/>
              <a:gd name="csY6" fmla="*/ 4791870 h 5956917"/>
              <a:gd name="csX7" fmla="*/ 7390976 w 11179629"/>
              <a:gd name="csY7" fmla="*/ 5055105 h 5956917"/>
              <a:gd name="csX8" fmla="*/ 8832165 w 11179629"/>
              <a:gd name="csY8" fmla="*/ 3165163 h 5956917"/>
              <a:gd name="csX9" fmla="*/ 9673484 w 11179629"/>
              <a:gd name="csY9" fmla="*/ 4149158 h 5956917"/>
              <a:gd name="csX10" fmla="*/ 10816808 w 11179629"/>
              <a:gd name="csY10" fmla="*/ 2117187 h 5956917"/>
              <a:gd name="csX11" fmla="*/ 10442084 w 11179629"/>
              <a:gd name="csY11" fmla="*/ 2486185 h 5956917"/>
              <a:gd name="csX12" fmla="*/ 9917780 w 11179629"/>
              <a:gd name="csY12" fmla="*/ 748199 h 5956917"/>
              <a:gd name="csX13" fmla="*/ 9937448 w 11179629"/>
              <a:gd name="csY13" fmla="*/ 922494 h 5956917"/>
              <a:gd name="csX14" fmla="*/ 7525028 w 11179629"/>
              <a:gd name="csY14" fmla="*/ 544947 h 5956917"/>
              <a:gd name="csX15" fmla="*/ 7717049 w 11179629"/>
              <a:gd name="csY15" fmla="*/ 322666 h 5956917"/>
              <a:gd name="csX16" fmla="*/ 5729818 w 11179629"/>
              <a:gd name="csY16" fmla="*/ 650848 h 5956917"/>
              <a:gd name="csX17" fmla="*/ 5822723 w 11179629"/>
              <a:gd name="csY17" fmla="*/ 459179 h 5956917"/>
              <a:gd name="csX18" fmla="*/ 3623027 w 11179629"/>
              <a:gd name="csY18" fmla="*/ 715933 h 5956917"/>
              <a:gd name="csX19" fmla="*/ 3959451 w 11179629"/>
              <a:gd name="csY19" fmla="*/ 901811 h 5956917"/>
              <a:gd name="csX20" fmla="*/ 1068016 w 11179629"/>
              <a:gd name="csY20" fmla="*/ 2177170 h 5956917"/>
              <a:gd name="csX21" fmla="*/ 1009272 w 11179629"/>
              <a:gd name="csY21" fmla="*/ 1981502 h 59569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1179629" h="5956917" fill="none" extrusionOk="0">
                <a:moveTo>
                  <a:pt x="1009272" y="1981502"/>
                </a:moveTo>
                <a:cubicBezTo>
                  <a:pt x="911226" y="1645330"/>
                  <a:pt x="1135814" y="1266972"/>
                  <a:pt x="1455163" y="952417"/>
                </a:cubicBezTo>
                <a:cubicBezTo>
                  <a:pt x="1955757" y="466720"/>
                  <a:pt x="2915800" y="610213"/>
                  <a:pt x="3624321" y="717312"/>
                </a:cubicBezTo>
                <a:cubicBezTo>
                  <a:pt x="4036250" y="204838"/>
                  <a:pt x="5090083" y="210347"/>
                  <a:pt x="5811336" y="473243"/>
                </a:cubicBezTo>
                <a:cubicBezTo>
                  <a:pt x="5976863" y="260355"/>
                  <a:pt x="6326511" y="38520"/>
                  <a:pt x="6663524" y="27578"/>
                </a:cubicBezTo>
                <a:cubicBezTo>
                  <a:pt x="7151623" y="-68230"/>
                  <a:pt x="7415561" y="139503"/>
                  <a:pt x="7720413" y="342109"/>
                </a:cubicBezTo>
                <a:cubicBezTo>
                  <a:pt x="8040420" y="84040"/>
                  <a:pt x="8760956" y="-30687"/>
                  <a:pt x="9177388" y="95145"/>
                </a:cubicBezTo>
                <a:cubicBezTo>
                  <a:pt x="9561837" y="232051"/>
                  <a:pt x="9829302" y="466623"/>
                  <a:pt x="9916227" y="768883"/>
                </a:cubicBezTo>
                <a:cubicBezTo>
                  <a:pt x="10427972" y="859582"/>
                  <a:pt x="10682839" y="1009271"/>
                  <a:pt x="10864425" y="1422765"/>
                </a:cubicBezTo>
                <a:cubicBezTo>
                  <a:pt x="10947064" y="1611627"/>
                  <a:pt x="10975891" y="1893466"/>
                  <a:pt x="10821984" y="2131804"/>
                </a:cubicBezTo>
                <a:cubicBezTo>
                  <a:pt x="11055526" y="2420065"/>
                  <a:pt x="11228295" y="2802346"/>
                  <a:pt x="11132012" y="3215907"/>
                </a:cubicBezTo>
                <a:cubicBezTo>
                  <a:pt x="10980879" y="3782464"/>
                  <a:pt x="10247498" y="4117078"/>
                  <a:pt x="9679695" y="4164877"/>
                </a:cubicBezTo>
                <a:cubicBezTo>
                  <a:pt x="9663788" y="4473603"/>
                  <a:pt x="9422151" y="4751279"/>
                  <a:pt x="9159790" y="4978024"/>
                </a:cubicBezTo>
                <a:cubicBezTo>
                  <a:pt x="8750170" y="5264630"/>
                  <a:pt x="7918214" y="5253260"/>
                  <a:pt x="7389683" y="5076479"/>
                </a:cubicBezTo>
                <a:cubicBezTo>
                  <a:pt x="7225914" y="5347123"/>
                  <a:pt x="6752501" y="5957704"/>
                  <a:pt x="6124728" y="5943955"/>
                </a:cubicBezTo>
                <a:cubicBezTo>
                  <a:pt x="5555278" y="6128332"/>
                  <a:pt x="4794522" y="5821366"/>
                  <a:pt x="4264821" y="5414451"/>
                </a:cubicBezTo>
                <a:cubicBezTo>
                  <a:pt x="3388376" y="5718476"/>
                  <a:pt x="2160887" y="5446399"/>
                  <a:pt x="1502003" y="4891290"/>
                </a:cubicBezTo>
                <a:cubicBezTo>
                  <a:pt x="952017" y="4882120"/>
                  <a:pt x="473436" y="4712355"/>
                  <a:pt x="287254" y="4309112"/>
                </a:cubicBezTo>
                <a:cubicBezTo>
                  <a:pt x="205775" y="4021515"/>
                  <a:pt x="344771" y="3685912"/>
                  <a:pt x="546818" y="3523268"/>
                </a:cubicBezTo>
                <a:cubicBezTo>
                  <a:pt x="197324" y="3446534"/>
                  <a:pt x="-35847" y="3053856"/>
                  <a:pt x="-1294" y="2717016"/>
                </a:cubicBezTo>
                <a:cubicBezTo>
                  <a:pt x="-8452" y="2417480"/>
                  <a:pt x="443316" y="1957324"/>
                  <a:pt x="999696" y="2000393"/>
                </a:cubicBezTo>
                <a:cubicBezTo>
                  <a:pt x="1001962" y="1994814"/>
                  <a:pt x="1006349" y="1988974"/>
                  <a:pt x="1009272" y="1981502"/>
                </a:cubicBezTo>
                <a:close/>
              </a:path>
              <a:path w="11179629" h="5956917" fill="none" extrusionOk="0">
                <a:moveTo>
                  <a:pt x="1214490" y="3609588"/>
                </a:moveTo>
                <a:cubicBezTo>
                  <a:pt x="980570" y="3681615"/>
                  <a:pt x="748461" y="3590418"/>
                  <a:pt x="558981" y="3499688"/>
                </a:cubicBezTo>
                <a:moveTo>
                  <a:pt x="1792881" y="4812278"/>
                </a:moveTo>
                <a:cubicBezTo>
                  <a:pt x="1698706" y="4839936"/>
                  <a:pt x="1607787" y="4870855"/>
                  <a:pt x="1506144" y="4864815"/>
                </a:cubicBezTo>
                <a:moveTo>
                  <a:pt x="4264303" y="5390182"/>
                </a:moveTo>
                <a:cubicBezTo>
                  <a:pt x="4194671" y="5310971"/>
                  <a:pt x="4147829" y="5225430"/>
                  <a:pt x="4091433" y="5150251"/>
                </a:cubicBezTo>
                <a:moveTo>
                  <a:pt x="7460073" y="4791870"/>
                </a:moveTo>
                <a:cubicBezTo>
                  <a:pt x="7456641" y="4876521"/>
                  <a:pt x="7422751" y="4950538"/>
                  <a:pt x="7390976" y="5055105"/>
                </a:cubicBezTo>
                <a:moveTo>
                  <a:pt x="8832165" y="3165163"/>
                </a:moveTo>
                <a:cubicBezTo>
                  <a:pt x="9350086" y="3287592"/>
                  <a:pt x="9688102" y="3787930"/>
                  <a:pt x="9673484" y="4149158"/>
                </a:cubicBezTo>
                <a:moveTo>
                  <a:pt x="10816808" y="2117187"/>
                </a:moveTo>
                <a:cubicBezTo>
                  <a:pt x="10710871" y="2217450"/>
                  <a:pt x="10594145" y="2337325"/>
                  <a:pt x="10442084" y="2486185"/>
                </a:cubicBezTo>
                <a:moveTo>
                  <a:pt x="9917780" y="748199"/>
                </a:moveTo>
                <a:cubicBezTo>
                  <a:pt x="9925708" y="790695"/>
                  <a:pt x="9929786" y="853913"/>
                  <a:pt x="9937448" y="922494"/>
                </a:cubicBezTo>
                <a:moveTo>
                  <a:pt x="7525028" y="544947"/>
                </a:moveTo>
                <a:cubicBezTo>
                  <a:pt x="7593676" y="443085"/>
                  <a:pt x="7630783" y="387080"/>
                  <a:pt x="7717049" y="322666"/>
                </a:cubicBezTo>
                <a:moveTo>
                  <a:pt x="5729818" y="650848"/>
                </a:moveTo>
                <a:cubicBezTo>
                  <a:pt x="5767298" y="581445"/>
                  <a:pt x="5763173" y="524679"/>
                  <a:pt x="5822723" y="459179"/>
                </a:cubicBezTo>
                <a:moveTo>
                  <a:pt x="3623027" y="715933"/>
                </a:moveTo>
                <a:cubicBezTo>
                  <a:pt x="3751031" y="760240"/>
                  <a:pt x="3879039" y="809566"/>
                  <a:pt x="3959451" y="901811"/>
                </a:cubicBezTo>
                <a:moveTo>
                  <a:pt x="1068016" y="2177170"/>
                </a:moveTo>
                <a:cubicBezTo>
                  <a:pt x="1047587" y="2124739"/>
                  <a:pt x="1009499" y="2060980"/>
                  <a:pt x="1009272" y="1981502"/>
                </a:cubicBezTo>
              </a:path>
              <a:path w="11179629" h="5956917" stroke="0" extrusionOk="0">
                <a:moveTo>
                  <a:pt x="1009272" y="1981502"/>
                </a:moveTo>
                <a:cubicBezTo>
                  <a:pt x="936134" y="1637406"/>
                  <a:pt x="1118414" y="1209873"/>
                  <a:pt x="1455163" y="952417"/>
                </a:cubicBezTo>
                <a:cubicBezTo>
                  <a:pt x="2119131" y="590491"/>
                  <a:pt x="3061466" y="298698"/>
                  <a:pt x="3624321" y="717312"/>
                </a:cubicBezTo>
                <a:cubicBezTo>
                  <a:pt x="4090279" y="157075"/>
                  <a:pt x="4948846" y="9580"/>
                  <a:pt x="5811336" y="473243"/>
                </a:cubicBezTo>
                <a:cubicBezTo>
                  <a:pt x="6003776" y="253026"/>
                  <a:pt x="6323960" y="-12834"/>
                  <a:pt x="6663524" y="27578"/>
                </a:cubicBezTo>
                <a:cubicBezTo>
                  <a:pt x="7090350" y="-70591"/>
                  <a:pt x="7495684" y="162014"/>
                  <a:pt x="7720413" y="342109"/>
                </a:cubicBezTo>
                <a:cubicBezTo>
                  <a:pt x="8084038" y="54536"/>
                  <a:pt x="8636167" y="-105387"/>
                  <a:pt x="9177388" y="95145"/>
                </a:cubicBezTo>
                <a:cubicBezTo>
                  <a:pt x="9512039" y="285589"/>
                  <a:pt x="9765147" y="473862"/>
                  <a:pt x="9916227" y="768883"/>
                </a:cubicBezTo>
                <a:cubicBezTo>
                  <a:pt x="10351737" y="915672"/>
                  <a:pt x="10813899" y="1125099"/>
                  <a:pt x="10864425" y="1422765"/>
                </a:cubicBezTo>
                <a:cubicBezTo>
                  <a:pt x="10911522" y="1642834"/>
                  <a:pt x="10957178" y="1916878"/>
                  <a:pt x="10821984" y="2131804"/>
                </a:cubicBezTo>
                <a:cubicBezTo>
                  <a:pt x="11168298" y="2357915"/>
                  <a:pt x="11219599" y="2770429"/>
                  <a:pt x="11132012" y="3215907"/>
                </a:cubicBezTo>
                <a:cubicBezTo>
                  <a:pt x="11069052" y="3769299"/>
                  <a:pt x="10363374" y="4033361"/>
                  <a:pt x="9679695" y="4164877"/>
                </a:cubicBezTo>
                <a:cubicBezTo>
                  <a:pt x="9608991" y="4519227"/>
                  <a:pt x="9516543" y="4817734"/>
                  <a:pt x="9159790" y="4978024"/>
                </a:cubicBezTo>
                <a:cubicBezTo>
                  <a:pt x="8529565" y="5407328"/>
                  <a:pt x="7869924" y="5291774"/>
                  <a:pt x="7389683" y="5076479"/>
                </a:cubicBezTo>
                <a:cubicBezTo>
                  <a:pt x="7132879" y="5372299"/>
                  <a:pt x="6705672" y="5864775"/>
                  <a:pt x="6124728" y="5943955"/>
                </a:cubicBezTo>
                <a:cubicBezTo>
                  <a:pt x="5338067" y="6082404"/>
                  <a:pt x="4667391" y="5814415"/>
                  <a:pt x="4264821" y="5414451"/>
                </a:cubicBezTo>
                <a:cubicBezTo>
                  <a:pt x="3350826" y="5831893"/>
                  <a:pt x="2076931" y="5653570"/>
                  <a:pt x="1502003" y="4891290"/>
                </a:cubicBezTo>
                <a:cubicBezTo>
                  <a:pt x="881535" y="5036267"/>
                  <a:pt x="433383" y="4636336"/>
                  <a:pt x="287254" y="4309112"/>
                </a:cubicBezTo>
                <a:cubicBezTo>
                  <a:pt x="167598" y="4066897"/>
                  <a:pt x="352186" y="3770835"/>
                  <a:pt x="546818" y="3523268"/>
                </a:cubicBezTo>
                <a:cubicBezTo>
                  <a:pt x="217981" y="3421033"/>
                  <a:pt x="-38698" y="3018349"/>
                  <a:pt x="-1294" y="2717016"/>
                </a:cubicBezTo>
                <a:cubicBezTo>
                  <a:pt x="22352" y="2300842"/>
                  <a:pt x="456403" y="2036093"/>
                  <a:pt x="999696" y="2000393"/>
                </a:cubicBezTo>
                <a:cubicBezTo>
                  <a:pt x="1002904" y="1995342"/>
                  <a:pt x="1006896" y="1987028"/>
                  <a:pt x="1009272" y="1981502"/>
                </a:cubicBezTo>
                <a:close/>
              </a:path>
              <a:path w="11179629" h="5956917" fill="none" stroke="0" extrusionOk="0">
                <a:moveTo>
                  <a:pt x="1214490" y="3609588"/>
                </a:moveTo>
                <a:cubicBezTo>
                  <a:pt x="945354" y="3598342"/>
                  <a:pt x="755080" y="3592168"/>
                  <a:pt x="558981" y="3499688"/>
                </a:cubicBezTo>
                <a:moveTo>
                  <a:pt x="1792881" y="4812278"/>
                </a:moveTo>
                <a:cubicBezTo>
                  <a:pt x="1684432" y="4814654"/>
                  <a:pt x="1605365" y="4852417"/>
                  <a:pt x="1506144" y="4864815"/>
                </a:cubicBezTo>
                <a:moveTo>
                  <a:pt x="4264303" y="5390182"/>
                </a:moveTo>
                <a:cubicBezTo>
                  <a:pt x="4221445" y="5315406"/>
                  <a:pt x="4134618" y="5245442"/>
                  <a:pt x="4091433" y="5150251"/>
                </a:cubicBezTo>
                <a:moveTo>
                  <a:pt x="7460073" y="4791870"/>
                </a:moveTo>
                <a:cubicBezTo>
                  <a:pt x="7458006" y="4891556"/>
                  <a:pt x="7430943" y="4995928"/>
                  <a:pt x="7390976" y="5055105"/>
                </a:cubicBezTo>
                <a:moveTo>
                  <a:pt x="8832165" y="3165163"/>
                </a:moveTo>
                <a:cubicBezTo>
                  <a:pt x="9365805" y="3279439"/>
                  <a:pt x="9693973" y="3766064"/>
                  <a:pt x="9673484" y="4149158"/>
                </a:cubicBezTo>
                <a:moveTo>
                  <a:pt x="10816808" y="2117187"/>
                </a:moveTo>
                <a:cubicBezTo>
                  <a:pt x="10685489" y="2265630"/>
                  <a:pt x="10572278" y="2414608"/>
                  <a:pt x="10442084" y="2486185"/>
                </a:cubicBezTo>
                <a:moveTo>
                  <a:pt x="9917780" y="748199"/>
                </a:moveTo>
                <a:cubicBezTo>
                  <a:pt x="9926778" y="801316"/>
                  <a:pt x="9941638" y="866283"/>
                  <a:pt x="9937448" y="922494"/>
                </a:cubicBezTo>
                <a:moveTo>
                  <a:pt x="7525028" y="544947"/>
                </a:moveTo>
                <a:cubicBezTo>
                  <a:pt x="7555206" y="474629"/>
                  <a:pt x="7640285" y="376743"/>
                  <a:pt x="7717049" y="322666"/>
                </a:cubicBezTo>
                <a:moveTo>
                  <a:pt x="5729818" y="650848"/>
                </a:moveTo>
                <a:cubicBezTo>
                  <a:pt x="5745365" y="583351"/>
                  <a:pt x="5788583" y="520480"/>
                  <a:pt x="5822723" y="459179"/>
                </a:cubicBezTo>
                <a:moveTo>
                  <a:pt x="3623027" y="715933"/>
                </a:moveTo>
                <a:cubicBezTo>
                  <a:pt x="3776782" y="760657"/>
                  <a:pt x="3886142" y="850275"/>
                  <a:pt x="3959451" y="901811"/>
                </a:cubicBezTo>
                <a:moveTo>
                  <a:pt x="1068016" y="2177170"/>
                </a:moveTo>
                <a:cubicBezTo>
                  <a:pt x="1042837" y="2106044"/>
                  <a:pt x="1030251" y="2035854"/>
                  <a:pt x="1009272" y="1981502"/>
                </a:cubicBezTo>
              </a:path>
            </a:pathLst>
          </a:custGeom>
          <a:solidFill>
            <a:schemeClr val="accent6">
              <a:lumMod val="20000"/>
              <a:lumOff val="80000"/>
            </a:schemeClr>
          </a:solidFill>
          <a:ln w="28575">
            <a:solidFill>
              <a:schemeClr val="accent1">
                <a:lumMod val="75000"/>
              </a:schemeClr>
            </a:solidFill>
            <a:prstDash val="sysDot"/>
            <a:extLst>
              <a:ext uri="{C807C97D-BFC1-408E-A445-0C87EB9F89A2}">
                <ask:lineSketchStyleProps xmlns:ask="http://schemas.microsoft.com/office/drawing/2018/sketchyshapes" sd="1050119024">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n w="22225">
                <a:solidFill>
                  <a:schemeClr val="tx2">
                    <a:lumMod val="5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endParaRPr>
          </a:p>
          <a:p>
            <a:pPr algn="ctr"/>
            <a:endParaRPr lang="en-US" sz="800" b="1" dirty="0">
              <a:ln w="22225">
                <a:solidFill>
                  <a:schemeClr val="tx2">
                    <a:lumMod val="5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endParaRPr>
          </a:p>
          <a:p>
            <a:pPr algn="ctr"/>
            <a:endParaRPr lang="en-US" sz="800" b="1" dirty="0">
              <a:ln w="22225">
                <a:solidFill>
                  <a:schemeClr val="tx2">
                    <a:lumMod val="5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endParaRPr>
          </a:p>
          <a:p>
            <a:pPr algn="ctr"/>
            <a:r>
              <a:rPr lang="en-US" sz="6000" b="1" dirty="0">
                <a:ln w="22225">
                  <a:solidFill>
                    <a:schemeClr val="tx2">
                      <a:lumMod val="5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Winslow Homer</a:t>
            </a:r>
          </a:p>
          <a:p>
            <a:pPr algn="ctr"/>
            <a:r>
              <a:rPr lang="en-US" sz="4000" b="1" dirty="0">
                <a:ln w="22225">
                  <a:solidFill>
                    <a:schemeClr val="tx2">
                      <a:lumMod val="5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1836-1910</a:t>
            </a:r>
          </a:p>
        </p:txBody>
      </p:sp>
    </p:spTree>
    <p:extLst>
      <p:ext uri="{BB962C8B-B14F-4D97-AF65-F5344CB8AC3E}">
        <p14:creationId xmlns:p14="http://schemas.microsoft.com/office/powerpoint/2010/main" val="325510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D6E4-BFC0-DCBB-3250-DD6095CFB83F}"/>
              </a:ext>
            </a:extLst>
          </p:cNvPr>
          <p:cNvSpPr>
            <a:spLocks noGrp="1"/>
          </p:cNvSpPr>
          <p:nvPr>
            <p:ph type="title"/>
          </p:nvPr>
        </p:nvSpPr>
        <p:spPr>
          <a:xfrm>
            <a:off x="0" y="1415143"/>
            <a:ext cx="2835275" cy="5442857"/>
          </a:xfrm>
        </p:spPr>
        <p:txBody>
          <a:bodyPr>
            <a:normAutofit/>
          </a:bodyPr>
          <a:lstStyle/>
          <a:p>
            <a:pPr algn="ctr"/>
            <a:r>
              <a:rPr lang="en-US" sz="2400" b="1" dirty="0">
                <a:solidFill>
                  <a:schemeClr val="bg1">
                    <a:lumMod val="95000"/>
                  </a:schemeClr>
                </a:solidFill>
                <a:latin typeface="Times New Roman" panose="02020603050405020304" pitchFamily="18" charset="0"/>
                <a:cs typeface="Times New Roman" panose="02020603050405020304" pitchFamily="18" charset="0"/>
              </a:rPr>
              <a:t>Summer Night</a:t>
            </a:r>
            <a:r>
              <a:rPr lang="en-US" sz="2400" dirty="0">
                <a:solidFill>
                  <a:schemeClr val="bg1">
                    <a:lumMod val="95000"/>
                  </a:schemeClr>
                </a:solidFill>
                <a:latin typeface="Times New Roman" panose="02020603050405020304" pitchFamily="18" charset="0"/>
                <a:cs typeface="Times New Roman" panose="02020603050405020304" pitchFamily="18" charset="0"/>
              </a:rPr>
              <a:t>, 1890, Oil on canvas, 77 x 102 cm, </a:t>
            </a:r>
            <a:r>
              <a:rPr lang="en-US" sz="2400" dirty="0" err="1">
                <a:solidFill>
                  <a:schemeClr val="bg1">
                    <a:lumMod val="95000"/>
                  </a:schemeClr>
                </a:solidFill>
                <a:latin typeface="Times New Roman" panose="02020603050405020304" pitchFamily="18" charset="0"/>
                <a:cs typeface="Times New Roman" panose="02020603050405020304" pitchFamily="18" charset="0"/>
              </a:rPr>
              <a:t>Musée</a:t>
            </a:r>
            <a:r>
              <a:rPr lang="en-US" sz="2400" dirty="0">
                <a:solidFill>
                  <a:schemeClr val="bg1">
                    <a:lumMod val="95000"/>
                  </a:schemeClr>
                </a:solidFill>
                <a:latin typeface="Times New Roman" panose="02020603050405020304" pitchFamily="18" charset="0"/>
                <a:cs typeface="Times New Roman" panose="02020603050405020304" pitchFamily="18" charset="0"/>
              </a:rPr>
              <a:t> d'Orsay, Paris, France</a:t>
            </a:r>
            <a:br>
              <a:rPr lang="en-US" sz="1400" dirty="0">
                <a:solidFill>
                  <a:schemeClr val="bg1">
                    <a:lumMod val="95000"/>
                  </a:schemeClr>
                </a:solidFill>
                <a:latin typeface="Times New Roman" panose="02020603050405020304" pitchFamily="18" charset="0"/>
                <a:cs typeface="Times New Roman" panose="02020603050405020304" pitchFamily="18" charset="0"/>
              </a:rPr>
            </a:br>
            <a:r>
              <a:rPr lang="en-US" sz="1400" dirty="0">
                <a:solidFill>
                  <a:schemeClr val="bg1">
                    <a:lumMod val="95000"/>
                  </a:schemeClr>
                </a:solidFill>
                <a:latin typeface="Times New Roman" panose="02020603050405020304" pitchFamily="18" charset="0"/>
                <a:cs typeface="Times New Roman" panose="02020603050405020304" pitchFamily="18" charset="0"/>
                <a:hlinkClick r:id="rId2"/>
              </a:rPr>
              <a:t>https://www.wga.hu/frames-e.html?/bio/h/homer/biograph.html</a:t>
            </a:r>
            <a:r>
              <a:rPr lang="en-US" sz="1400" dirty="0">
                <a:solidFill>
                  <a:schemeClr val="bg1">
                    <a:lumMod val="95000"/>
                  </a:schemeClr>
                </a:solidFill>
                <a:latin typeface="Times New Roman" panose="02020603050405020304" pitchFamily="18" charset="0"/>
                <a:cs typeface="Times New Roman" panose="02020603050405020304" pitchFamily="18" charset="0"/>
              </a:rPr>
              <a:t> </a:t>
            </a:r>
            <a:endParaRPr lang="el-GR" sz="24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979574A3-3DC1-7638-B234-8609ECBCE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275" y="0"/>
            <a:ext cx="93567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24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0122-3C83-2067-F48A-AF9E56FE643C}"/>
              </a:ext>
            </a:extLst>
          </p:cNvPr>
          <p:cNvSpPr>
            <a:spLocks noGrp="1"/>
          </p:cNvSpPr>
          <p:nvPr>
            <p:ph type="title"/>
          </p:nvPr>
        </p:nvSpPr>
        <p:spPr/>
        <p:txBody>
          <a:bodyPr>
            <a:normAutofit/>
          </a:bodyPr>
          <a:lstStyle/>
          <a:p>
            <a:pPr algn="ctr"/>
            <a:r>
              <a:rPr lang="en-US" sz="2400" b="1" dirty="0">
                <a:solidFill>
                  <a:schemeClr val="bg1">
                    <a:lumMod val="95000"/>
                  </a:schemeClr>
                </a:solidFill>
                <a:latin typeface="Times New Roman" panose="02020603050405020304" pitchFamily="18" charset="0"/>
                <a:cs typeface="Times New Roman" panose="02020603050405020304" pitchFamily="18" charset="0"/>
              </a:rPr>
              <a:t>The Fox Hunt, </a:t>
            </a:r>
            <a:r>
              <a:rPr lang="en-US" sz="2400" dirty="0">
                <a:solidFill>
                  <a:schemeClr val="bg1">
                    <a:lumMod val="95000"/>
                  </a:schemeClr>
                </a:solidFill>
                <a:latin typeface="Times New Roman" panose="02020603050405020304" pitchFamily="18" charset="0"/>
                <a:cs typeface="Times New Roman" panose="02020603050405020304" pitchFamily="18" charset="0"/>
              </a:rPr>
              <a:t>1893, Oil on canvas, 96.5 × 174 cm, Pennsylvania Academy of Fine Arts, USA</a:t>
            </a:r>
            <a:br>
              <a:rPr lang="en-US" sz="1400" dirty="0">
                <a:solidFill>
                  <a:schemeClr val="bg1">
                    <a:lumMod val="95000"/>
                  </a:schemeClr>
                </a:solidFill>
                <a:latin typeface="Times New Roman" panose="02020603050405020304" pitchFamily="18" charset="0"/>
                <a:cs typeface="Times New Roman" panose="02020603050405020304" pitchFamily="18" charset="0"/>
              </a:rPr>
            </a:br>
            <a:r>
              <a:rPr lang="en-US" sz="1400" dirty="0">
                <a:solidFill>
                  <a:schemeClr val="bg1">
                    <a:lumMod val="95000"/>
                  </a:schemeClr>
                </a:solidFill>
                <a:latin typeface="Times New Roman" panose="02020603050405020304" pitchFamily="18" charset="0"/>
                <a:cs typeface="Times New Roman" panose="02020603050405020304" pitchFamily="18" charset="0"/>
                <a:hlinkClick r:id="rId2"/>
              </a:rPr>
              <a:t>https://www.pafa.org/museum/collection/item/fox-hunt</a:t>
            </a:r>
            <a:r>
              <a:rPr lang="en-US" sz="1400" dirty="0">
                <a:solidFill>
                  <a:schemeClr val="bg1">
                    <a:lumMod val="95000"/>
                  </a:schemeClr>
                </a:solidFill>
                <a:latin typeface="Times New Roman" panose="02020603050405020304" pitchFamily="18" charset="0"/>
                <a:cs typeface="Times New Roman" panose="02020603050405020304" pitchFamily="18" charset="0"/>
              </a:rPr>
              <a:t> </a:t>
            </a:r>
            <a:endParaRPr lang="el-GR" sz="24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6148" name="Picture 4" descr="Fox Hunt">
            <a:extLst>
              <a:ext uri="{FF2B5EF4-FFF2-40B4-BE49-F238E27FC236}">
                <a16:creationId xmlns:a16="http://schemas.microsoft.com/office/drawing/2014/main" id="{25608AA4-F66A-CA93-B43C-635498E86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29" y="1567543"/>
            <a:ext cx="9326742"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66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2405742" cy="6729211"/>
          </a:xfrm>
        </p:spPr>
        <p:txBody>
          <a:bodyPr>
            <a:normAutofit fontScale="90000"/>
          </a:bodyPr>
          <a:lstStyle/>
          <a:p>
            <a:pPr algn="ctr"/>
            <a:br>
              <a:rPr lang="en-US" sz="2000" b="1" dirty="0"/>
            </a:br>
            <a:br>
              <a:rPr lang="en-US" sz="2000" b="1" dirty="0"/>
            </a:br>
            <a:br>
              <a:rPr lang="en-US" sz="2000" b="1" dirty="0"/>
            </a:br>
            <a:br>
              <a:rPr lang="en-US" sz="2000" b="1" dirty="0"/>
            </a:br>
            <a:br>
              <a:rPr lang="en-US" sz="2000" b="1" dirty="0"/>
            </a:br>
            <a:br>
              <a:rPr lang="en-US" sz="2000" b="1" dirty="0"/>
            </a:br>
            <a:br>
              <a:rPr lang="en-US" sz="2000" b="1" dirty="0"/>
            </a:br>
            <a:r>
              <a:rPr lang="en-US" sz="2700" b="1" dirty="0">
                <a:solidFill>
                  <a:schemeClr val="bg1">
                    <a:lumMod val="95000"/>
                  </a:schemeClr>
                </a:solidFill>
                <a:latin typeface="Times New Roman" panose="02020603050405020304" pitchFamily="18" charset="0"/>
                <a:cs typeface="Times New Roman" panose="02020603050405020304" pitchFamily="18" charset="0"/>
              </a:rPr>
              <a:t>Flower Garden and Bungalow, Bermuda</a:t>
            </a:r>
            <a:r>
              <a:rPr lang="en-US" sz="2700" dirty="0">
                <a:solidFill>
                  <a:schemeClr val="bg1">
                    <a:lumMod val="95000"/>
                  </a:schemeClr>
                </a:solidFill>
                <a:latin typeface="Times New Roman" panose="02020603050405020304" pitchFamily="18" charset="0"/>
                <a:cs typeface="Times New Roman" panose="02020603050405020304" pitchFamily="18" charset="0"/>
              </a:rPr>
              <a:t>, 1899, Watercolor and graphite on off-white wove paper, 35.4 x 53.2 cm, the MET, NY, USA</a:t>
            </a:r>
            <a:br>
              <a:rPr lang="en-US" sz="2700" dirty="0">
                <a:solidFill>
                  <a:schemeClr val="bg1">
                    <a:lumMod val="95000"/>
                  </a:schemeClr>
                </a:solidFill>
                <a:latin typeface="Times New Roman" panose="02020603050405020304" pitchFamily="18" charset="0"/>
                <a:cs typeface="Times New Roman" panose="02020603050405020304" pitchFamily="18" charset="0"/>
              </a:rPr>
            </a:br>
            <a:r>
              <a:rPr lang="en-US" sz="1400" dirty="0">
                <a:solidFill>
                  <a:schemeClr val="bg1">
                    <a:lumMod val="95000"/>
                  </a:schemeClr>
                </a:solidFill>
                <a:latin typeface="Times New Roman" panose="02020603050405020304" pitchFamily="18" charset="0"/>
                <a:cs typeface="Times New Roman" panose="02020603050405020304" pitchFamily="18" charset="0"/>
                <a:hlinkClick r:id="rId3"/>
              </a:rPr>
              <a:t>https://www.metmuseum.org/art/collection/search/11121</a:t>
            </a:r>
            <a:r>
              <a:rPr lang="en-US" sz="1400" dirty="0">
                <a:solidFill>
                  <a:schemeClr val="bg1">
                    <a:lumMod val="95000"/>
                  </a:schemeClr>
                </a:solidFill>
                <a:latin typeface="Times New Roman" panose="02020603050405020304" pitchFamily="18" charset="0"/>
                <a:cs typeface="Times New Roman" panose="02020603050405020304" pitchFamily="18" charset="0"/>
              </a:rPr>
              <a:t> </a:t>
            </a:r>
            <a:br>
              <a:rPr lang="en-US" sz="2700" dirty="0">
                <a:solidFill>
                  <a:schemeClr val="bg1">
                    <a:lumMod val="95000"/>
                  </a:schemeClr>
                </a:solidFill>
                <a:latin typeface="Times New Roman" panose="02020603050405020304" pitchFamily="18" charset="0"/>
                <a:cs typeface="Times New Roman" panose="02020603050405020304" pitchFamily="18" charset="0"/>
              </a:rPr>
            </a:br>
            <a:endParaRPr lang="en-US" sz="2700"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8194" name="Picture 2" descr="Flower Garden and Bungalow, Bermuda, Winslow Homer (American, Boston, Massachusetts 1836–1910 Prouts Neck, Maine), Watercolor and graphite on off-white wove paper, American">
            <a:extLst>
              <a:ext uri="{FF2B5EF4-FFF2-40B4-BE49-F238E27FC236}">
                <a16:creationId xmlns:a16="http://schemas.microsoft.com/office/drawing/2014/main" id="{359372D8-D0E3-A860-93B4-147E9BE29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742" y="239176"/>
            <a:ext cx="9557657" cy="637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06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0" y="365125"/>
            <a:ext cx="1852100" cy="6299692"/>
          </a:xfrm>
        </p:spPr>
        <p:txBody>
          <a:bodyPr>
            <a:normAutofit/>
          </a:bodyPr>
          <a:lstStyle/>
          <a:p>
            <a:pPr algn="ctr"/>
            <a:br>
              <a:rPr lang="en-US" sz="2000" b="1" dirty="0"/>
            </a:br>
            <a:br>
              <a:rPr lang="en-US" sz="2000" b="1" dirty="0"/>
            </a:br>
            <a:br>
              <a:rPr lang="en-US" sz="2000" b="1" dirty="0"/>
            </a:br>
            <a:br>
              <a:rPr lang="en-US" sz="2000" b="1" dirty="0"/>
            </a:br>
            <a:r>
              <a:rPr lang="en-US" sz="2400" b="1" dirty="0">
                <a:solidFill>
                  <a:schemeClr val="bg1">
                    <a:lumMod val="95000"/>
                  </a:schemeClr>
                </a:solidFill>
                <a:latin typeface="Times New Roman" panose="02020603050405020304" pitchFamily="18" charset="0"/>
                <a:cs typeface="Times New Roman" panose="02020603050405020304" pitchFamily="18" charset="0"/>
              </a:rPr>
              <a:t>Key West, Hauling Anchor,</a:t>
            </a:r>
            <a:r>
              <a:rPr lang="en-US" sz="2400" dirty="0">
                <a:solidFill>
                  <a:schemeClr val="bg1">
                    <a:lumMod val="95000"/>
                  </a:schemeClr>
                </a:solidFill>
                <a:latin typeface="Times New Roman" panose="02020603050405020304" pitchFamily="18" charset="0"/>
                <a:cs typeface="Times New Roman" panose="02020603050405020304" pitchFamily="18" charset="0"/>
              </a:rPr>
              <a:t> 1903, Watercolor over graphite on paper, NGA, Washington DC</a:t>
            </a:r>
            <a:br>
              <a:rPr lang="en-US" sz="1400" dirty="0">
                <a:solidFill>
                  <a:schemeClr val="bg1">
                    <a:lumMod val="95000"/>
                  </a:schemeClr>
                </a:solidFill>
                <a:latin typeface="Times New Roman" panose="02020603050405020304" pitchFamily="18" charset="0"/>
                <a:cs typeface="Times New Roman" panose="02020603050405020304" pitchFamily="18" charset="0"/>
              </a:rPr>
            </a:br>
            <a:r>
              <a:rPr lang="en-US" sz="1400" dirty="0">
                <a:solidFill>
                  <a:schemeClr val="bg1">
                    <a:lumMod val="95000"/>
                  </a:schemeClr>
                </a:solidFill>
                <a:latin typeface="Times New Roman" panose="02020603050405020304" pitchFamily="18" charset="0"/>
                <a:cs typeface="Times New Roman" panose="02020603050405020304" pitchFamily="18" charset="0"/>
                <a:hlinkClick r:id="rId2"/>
              </a:rPr>
              <a:t>https://www.nga.gov/artworks/55584-key-west-hauling-anchor</a:t>
            </a:r>
            <a:r>
              <a:rPr lang="en-US" sz="1400" dirty="0">
                <a:solidFill>
                  <a:schemeClr val="bg1">
                    <a:lumMod val="95000"/>
                  </a:schemeClr>
                </a:solidFill>
                <a:latin typeface="Times New Roman" panose="02020603050405020304" pitchFamily="18" charset="0"/>
                <a:cs typeface="Times New Roman" panose="02020603050405020304" pitchFamily="18" charset="0"/>
              </a:rPr>
              <a:t> </a:t>
            </a:r>
            <a:endParaRPr lang="en-US" sz="2400"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9218" name="Picture 2" descr="A white boat with sails lowered floats in an aquamarine-blue ocean under a pale, sapphire-blue sky in this horizontal watercolor painting. To our right of center, the boat floats with its right, starboard side facing us and the bow angled slightly away. The white sails bunch up under the lowered, horizontal booms just above the top of the boat. The masts and rigging extend off the top of the composition. A group of a few people are gathered in the bow, on the far side of the sails. They are painted loosely but appear to have brown skin and red or black clothing. Waves lap against the side of the boat. To our left, an island or sliver of land with three palm trees deep in the distance lines the horizon, which comes about a third of the way up the composition. The water and sky are painted with layers of pale washes. The artist signed and dated the work in the lower left corner with dark paint: “HOMER KEY WEST 1903.”">
            <a:extLst>
              <a:ext uri="{FF2B5EF4-FFF2-40B4-BE49-F238E27FC236}">
                <a16:creationId xmlns:a16="http://schemas.microsoft.com/office/drawing/2014/main" id="{E6960CB9-FF24-9611-9B42-F344A119E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100" y="149898"/>
            <a:ext cx="10187500" cy="655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55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838199" y="404018"/>
            <a:ext cx="10515600" cy="1325563"/>
          </a:xfrm>
        </p:spPr>
        <p:txBody>
          <a:bodyPr>
            <a:normAutofit fontScale="90000"/>
          </a:bodyPr>
          <a:lstStyle/>
          <a:p>
            <a:pPr algn="ctr"/>
            <a:br>
              <a:rPr lang="en-US" sz="2000" b="1" dirty="0"/>
            </a:br>
            <a:br>
              <a:rPr lang="en-US" sz="2000" b="1" dirty="0"/>
            </a:br>
            <a:br>
              <a:rPr lang="en-US" sz="2000" b="1" dirty="0"/>
            </a:br>
            <a:br>
              <a:rPr lang="en-US" sz="2000" b="1" dirty="0"/>
            </a:br>
            <a:r>
              <a:rPr lang="en-US" sz="2700" b="1" dirty="0">
                <a:solidFill>
                  <a:schemeClr val="bg1">
                    <a:lumMod val="95000"/>
                  </a:schemeClr>
                </a:solidFill>
                <a:latin typeface="Times New Roman" panose="02020603050405020304" pitchFamily="18" charset="0"/>
                <a:cs typeface="Times New Roman" panose="02020603050405020304" pitchFamily="18" charset="0"/>
              </a:rPr>
              <a:t>Right and Left,</a:t>
            </a:r>
            <a:r>
              <a:rPr lang="en-US" sz="2700" dirty="0">
                <a:solidFill>
                  <a:schemeClr val="bg1">
                    <a:lumMod val="95000"/>
                  </a:schemeClr>
                </a:solidFill>
                <a:latin typeface="Times New Roman" panose="02020603050405020304" pitchFamily="18" charset="0"/>
                <a:cs typeface="Times New Roman" panose="02020603050405020304" pitchFamily="18" charset="0"/>
              </a:rPr>
              <a:t> 1909</a:t>
            </a:r>
            <a:r>
              <a:rPr lang="en-US" sz="2700">
                <a:solidFill>
                  <a:schemeClr val="bg1">
                    <a:lumMod val="95000"/>
                  </a:schemeClr>
                </a:solidFill>
                <a:latin typeface="Times New Roman" panose="02020603050405020304" pitchFamily="18" charset="0"/>
                <a:cs typeface="Times New Roman" panose="02020603050405020304" pitchFamily="18" charset="0"/>
              </a:rPr>
              <a:t>, Oil </a:t>
            </a:r>
            <a:r>
              <a:rPr lang="en-US" sz="2700" dirty="0">
                <a:solidFill>
                  <a:schemeClr val="bg1">
                    <a:lumMod val="95000"/>
                  </a:schemeClr>
                </a:solidFill>
                <a:latin typeface="Times New Roman" panose="02020603050405020304" pitchFamily="18" charset="0"/>
                <a:cs typeface="Times New Roman" panose="02020603050405020304" pitchFamily="18" charset="0"/>
              </a:rPr>
              <a:t>on canvas, NGA, Washington DC, USA</a:t>
            </a:r>
            <a:br>
              <a:rPr lang="en-US" sz="1400" dirty="0">
                <a:solidFill>
                  <a:schemeClr val="bg1">
                    <a:lumMod val="95000"/>
                  </a:schemeClr>
                </a:solidFill>
                <a:latin typeface="Times New Roman" panose="02020603050405020304" pitchFamily="18" charset="0"/>
                <a:cs typeface="Times New Roman" panose="02020603050405020304" pitchFamily="18" charset="0"/>
              </a:rPr>
            </a:br>
            <a:r>
              <a:rPr lang="en-US" sz="1400" dirty="0">
                <a:solidFill>
                  <a:schemeClr val="bg1">
                    <a:lumMod val="95000"/>
                  </a:schemeClr>
                </a:solidFill>
                <a:latin typeface="Times New Roman" panose="02020603050405020304" pitchFamily="18" charset="0"/>
                <a:cs typeface="Times New Roman" panose="02020603050405020304" pitchFamily="18" charset="0"/>
                <a:hlinkClick r:id="rId2"/>
              </a:rPr>
              <a:t>https://www.nga.gov/artworks/39763-right-and-left</a:t>
            </a:r>
            <a:r>
              <a:rPr lang="en-US" sz="1400" dirty="0">
                <a:solidFill>
                  <a:schemeClr val="bg1">
                    <a:lumMod val="95000"/>
                  </a:schemeClr>
                </a:solidFill>
                <a:latin typeface="Times New Roman" panose="02020603050405020304" pitchFamily="18" charset="0"/>
                <a:cs typeface="Times New Roman" panose="02020603050405020304" pitchFamily="18" charset="0"/>
              </a:rPr>
              <a:t> </a:t>
            </a:r>
            <a:br>
              <a:rPr lang="en-US" sz="2700" dirty="0">
                <a:solidFill>
                  <a:schemeClr val="bg1">
                    <a:lumMod val="95000"/>
                  </a:schemeClr>
                </a:solidFill>
                <a:latin typeface="Times New Roman" panose="02020603050405020304" pitchFamily="18" charset="0"/>
                <a:cs typeface="Times New Roman" panose="02020603050405020304" pitchFamily="18" charset="0"/>
              </a:rPr>
            </a:br>
            <a:br>
              <a:rPr lang="en-US" sz="2700" dirty="0">
                <a:solidFill>
                  <a:schemeClr val="bg1">
                    <a:lumMod val="95000"/>
                  </a:schemeClr>
                </a:solidFill>
                <a:latin typeface="Times New Roman" panose="02020603050405020304" pitchFamily="18" charset="0"/>
                <a:cs typeface="Times New Roman" panose="02020603050405020304" pitchFamily="18" charset="0"/>
              </a:rPr>
            </a:br>
            <a:br>
              <a:rPr lang="en-US" sz="2000" dirty="0"/>
            </a:br>
            <a:br>
              <a:rPr lang="en-US" sz="2000" dirty="0"/>
            </a:br>
            <a:br>
              <a:rPr lang="en-US" sz="2000" dirty="0"/>
            </a:br>
            <a:br>
              <a:rPr lang="en-US" sz="2000" dirty="0"/>
            </a:br>
            <a:br>
              <a:rPr lang="en-US" sz="2000" dirty="0"/>
            </a:br>
            <a:br>
              <a:rPr lang="en-US" sz="2000" dirty="0"/>
            </a:br>
            <a:endParaRPr lang="en-US" sz="2000" b="1" dirty="0"/>
          </a:p>
        </p:txBody>
      </p:sp>
      <p:pic>
        <p:nvPicPr>
          <p:cNvPr id="7170" name="Picture 2" descr="We look onto two black-headed ducks twisting and flailing midair against a slate-gray landscape in this horizontal painting. The silvery white body of the bird to our left faces us as its neck twists to our left, its black wings extended. The bird to our right falls with its head facing down, its gray wings partially contracted and its legs splayed. The landscape behind them is made up of a sliver of golden amber along the top edge above three wider bands of steel gray that darken toward the bottom of the canvas. A spray of turquoise near the bottom center of the painting indicates that the gray bands are cresting waves. Seen in the distance beyond the feet of the left bird, a gray smudge suggests smoke obscuring a man wearing a gray garment and vivid orange cap. His elbows are raised, presumably holding a shotgun. He sits in a long brown canoe that rides near the crest of the middle wave.">
            <a:extLst>
              <a:ext uri="{FF2B5EF4-FFF2-40B4-BE49-F238E27FC236}">
                <a16:creationId xmlns:a16="http://schemas.microsoft.com/office/drawing/2014/main" id="{F7638C74-8017-32F1-3A94-F3425C85B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72" y="1069611"/>
            <a:ext cx="9748156" cy="564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3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a:extLst>
            <a:ext uri="{FF2B5EF4-FFF2-40B4-BE49-F238E27FC236}">
              <a16:creationId xmlns:a16="http://schemas.microsoft.com/office/drawing/2014/main" id="{5C5D17E3-B869-6595-085B-3AD527B7F13B}"/>
            </a:ext>
          </a:extLst>
        </p:cNvPr>
        <p:cNvGrpSpPr/>
        <p:nvPr/>
      </p:nvGrpSpPr>
      <p:grpSpPr>
        <a:xfrm>
          <a:off x="0" y="0"/>
          <a:ext cx="0" cy="0"/>
          <a:chOff x="0" y="0"/>
          <a:chExt cx="0" cy="0"/>
        </a:xfrm>
      </p:grpSpPr>
      <p:sp>
        <p:nvSpPr>
          <p:cNvPr id="4" name="Cloud 3">
            <a:extLst>
              <a:ext uri="{FF2B5EF4-FFF2-40B4-BE49-F238E27FC236}">
                <a16:creationId xmlns:a16="http://schemas.microsoft.com/office/drawing/2014/main" id="{1C00296F-5077-2577-CCD0-19B62D8AB138}"/>
              </a:ext>
            </a:extLst>
          </p:cNvPr>
          <p:cNvSpPr/>
          <p:nvPr/>
        </p:nvSpPr>
        <p:spPr>
          <a:xfrm>
            <a:off x="506185" y="450541"/>
            <a:ext cx="11179629" cy="5956917"/>
          </a:xfrm>
          <a:custGeom>
            <a:avLst/>
            <a:gdLst>
              <a:gd name="csX0" fmla="*/ 1009272 w 11179629"/>
              <a:gd name="csY0" fmla="*/ 1981502 h 5956917"/>
              <a:gd name="csX1" fmla="*/ 1455163 w 11179629"/>
              <a:gd name="csY1" fmla="*/ 952417 h 5956917"/>
              <a:gd name="csX2" fmla="*/ 3624321 w 11179629"/>
              <a:gd name="csY2" fmla="*/ 717312 h 5956917"/>
              <a:gd name="csX3" fmla="*/ 5811336 w 11179629"/>
              <a:gd name="csY3" fmla="*/ 473243 h 5956917"/>
              <a:gd name="csX4" fmla="*/ 6663524 w 11179629"/>
              <a:gd name="csY4" fmla="*/ 27578 h 5956917"/>
              <a:gd name="csX5" fmla="*/ 7720413 w 11179629"/>
              <a:gd name="csY5" fmla="*/ 342109 h 5956917"/>
              <a:gd name="csX6" fmla="*/ 9177388 w 11179629"/>
              <a:gd name="csY6" fmla="*/ 95145 h 5956917"/>
              <a:gd name="csX7" fmla="*/ 9916227 w 11179629"/>
              <a:gd name="csY7" fmla="*/ 768883 h 5956917"/>
              <a:gd name="csX8" fmla="*/ 10864425 w 11179629"/>
              <a:gd name="csY8" fmla="*/ 1422765 h 5956917"/>
              <a:gd name="csX9" fmla="*/ 10821984 w 11179629"/>
              <a:gd name="csY9" fmla="*/ 2131804 h 5956917"/>
              <a:gd name="csX10" fmla="*/ 11132012 w 11179629"/>
              <a:gd name="csY10" fmla="*/ 3215907 h 5956917"/>
              <a:gd name="csX11" fmla="*/ 9679695 w 11179629"/>
              <a:gd name="csY11" fmla="*/ 4164877 h 5956917"/>
              <a:gd name="csX12" fmla="*/ 9159790 w 11179629"/>
              <a:gd name="csY12" fmla="*/ 4978024 h 5956917"/>
              <a:gd name="csX13" fmla="*/ 7389683 w 11179629"/>
              <a:gd name="csY13" fmla="*/ 5076479 h 5956917"/>
              <a:gd name="csX14" fmla="*/ 6124728 w 11179629"/>
              <a:gd name="csY14" fmla="*/ 5943955 h 5956917"/>
              <a:gd name="csX15" fmla="*/ 4264821 w 11179629"/>
              <a:gd name="csY15" fmla="*/ 5414451 h 5956917"/>
              <a:gd name="csX16" fmla="*/ 1502003 w 11179629"/>
              <a:gd name="csY16" fmla="*/ 4891290 h 5956917"/>
              <a:gd name="csX17" fmla="*/ 287254 w 11179629"/>
              <a:gd name="csY17" fmla="*/ 4309112 h 5956917"/>
              <a:gd name="csX18" fmla="*/ 546818 w 11179629"/>
              <a:gd name="csY18" fmla="*/ 3523268 h 5956917"/>
              <a:gd name="csX19" fmla="*/ -1294 w 11179629"/>
              <a:gd name="csY19" fmla="*/ 2717016 h 5956917"/>
              <a:gd name="csX20" fmla="*/ 999696 w 11179629"/>
              <a:gd name="csY20" fmla="*/ 2000393 h 5956917"/>
              <a:gd name="csX21" fmla="*/ 1009272 w 11179629"/>
              <a:gd name="csY21" fmla="*/ 1981502 h 5956917"/>
              <a:gd name="csX0" fmla="*/ 1214490 w 11179629"/>
              <a:gd name="csY0" fmla="*/ 3609588 h 5956917"/>
              <a:gd name="csX1" fmla="*/ 558981 w 11179629"/>
              <a:gd name="csY1" fmla="*/ 3499688 h 5956917"/>
              <a:gd name="csX2" fmla="*/ 1792881 w 11179629"/>
              <a:gd name="csY2" fmla="*/ 4812278 h 5956917"/>
              <a:gd name="csX3" fmla="*/ 1506144 w 11179629"/>
              <a:gd name="csY3" fmla="*/ 4864815 h 5956917"/>
              <a:gd name="csX4" fmla="*/ 4264303 w 11179629"/>
              <a:gd name="csY4" fmla="*/ 5390182 h 5956917"/>
              <a:gd name="csX5" fmla="*/ 4091433 w 11179629"/>
              <a:gd name="csY5" fmla="*/ 5150251 h 5956917"/>
              <a:gd name="csX6" fmla="*/ 7460073 w 11179629"/>
              <a:gd name="csY6" fmla="*/ 4791870 h 5956917"/>
              <a:gd name="csX7" fmla="*/ 7390976 w 11179629"/>
              <a:gd name="csY7" fmla="*/ 5055105 h 5956917"/>
              <a:gd name="csX8" fmla="*/ 8832165 w 11179629"/>
              <a:gd name="csY8" fmla="*/ 3165163 h 5956917"/>
              <a:gd name="csX9" fmla="*/ 9673484 w 11179629"/>
              <a:gd name="csY9" fmla="*/ 4149158 h 5956917"/>
              <a:gd name="csX10" fmla="*/ 10816808 w 11179629"/>
              <a:gd name="csY10" fmla="*/ 2117187 h 5956917"/>
              <a:gd name="csX11" fmla="*/ 10442084 w 11179629"/>
              <a:gd name="csY11" fmla="*/ 2486185 h 5956917"/>
              <a:gd name="csX12" fmla="*/ 9917780 w 11179629"/>
              <a:gd name="csY12" fmla="*/ 748199 h 5956917"/>
              <a:gd name="csX13" fmla="*/ 9937448 w 11179629"/>
              <a:gd name="csY13" fmla="*/ 922494 h 5956917"/>
              <a:gd name="csX14" fmla="*/ 7525028 w 11179629"/>
              <a:gd name="csY14" fmla="*/ 544947 h 5956917"/>
              <a:gd name="csX15" fmla="*/ 7717049 w 11179629"/>
              <a:gd name="csY15" fmla="*/ 322666 h 5956917"/>
              <a:gd name="csX16" fmla="*/ 5729818 w 11179629"/>
              <a:gd name="csY16" fmla="*/ 650848 h 5956917"/>
              <a:gd name="csX17" fmla="*/ 5822723 w 11179629"/>
              <a:gd name="csY17" fmla="*/ 459179 h 5956917"/>
              <a:gd name="csX18" fmla="*/ 3623027 w 11179629"/>
              <a:gd name="csY18" fmla="*/ 715933 h 5956917"/>
              <a:gd name="csX19" fmla="*/ 3959451 w 11179629"/>
              <a:gd name="csY19" fmla="*/ 901811 h 5956917"/>
              <a:gd name="csX20" fmla="*/ 1068016 w 11179629"/>
              <a:gd name="csY20" fmla="*/ 2177170 h 5956917"/>
              <a:gd name="csX21" fmla="*/ 1009272 w 11179629"/>
              <a:gd name="csY21" fmla="*/ 1981502 h 59569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1179629" h="5956917" fill="none" extrusionOk="0">
                <a:moveTo>
                  <a:pt x="1009272" y="1981502"/>
                </a:moveTo>
                <a:cubicBezTo>
                  <a:pt x="911226" y="1645330"/>
                  <a:pt x="1135814" y="1266972"/>
                  <a:pt x="1455163" y="952417"/>
                </a:cubicBezTo>
                <a:cubicBezTo>
                  <a:pt x="1955757" y="466720"/>
                  <a:pt x="2915800" y="610213"/>
                  <a:pt x="3624321" y="717312"/>
                </a:cubicBezTo>
                <a:cubicBezTo>
                  <a:pt x="4036250" y="204838"/>
                  <a:pt x="5090083" y="210347"/>
                  <a:pt x="5811336" y="473243"/>
                </a:cubicBezTo>
                <a:cubicBezTo>
                  <a:pt x="5976863" y="260355"/>
                  <a:pt x="6326511" y="38520"/>
                  <a:pt x="6663524" y="27578"/>
                </a:cubicBezTo>
                <a:cubicBezTo>
                  <a:pt x="7151623" y="-68230"/>
                  <a:pt x="7415561" y="139503"/>
                  <a:pt x="7720413" y="342109"/>
                </a:cubicBezTo>
                <a:cubicBezTo>
                  <a:pt x="8040420" y="84040"/>
                  <a:pt x="8760956" y="-30687"/>
                  <a:pt x="9177388" y="95145"/>
                </a:cubicBezTo>
                <a:cubicBezTo>
                  <a:pt x="9561837" y="232051"/>
                  <a:pt x="9829302" y="466623"/>
                  <a:pt x="9916227" y="768883"/>
                </a:cubicBezTo>
                <a:cubicBezTo>
                  <a:pt x="10427972" y="859582"/>
                  <a:pt x="10682839" y="1009271"/>
                  <a:pt x="10864425" y="1422765"/>
                </a:cubicBezTo>
                <a:cubicBezTo>
                  <a:pt x="10947064" y="1611627"/>
                  <a:pt x="10975891" y="1893466"/>
                  <a:pt x="10821984" y="2131804"/>
                </a:cubicBezTo>
                <a:cubicBezTo>
                  <a:pt x="11055526" y="2420065"/>
                  <a:pt x="11228295" y="2802346"/>
                  <a:pt x="11132012" y="3215907"/>
                </a:cubicBezTo>
                <a:cubicBezTo>
                  <a:pt x="10980879" y="3782464"/>
                  <a:pt x="10247498" y="4117078"/>
                  <a:pt x="9679695" y="4164877"/>
                </a:cubicBezTo>
                <a:cubicBezTo>
                  <a:pt x="9663788" y="4473603"/>
                  <a:pt x="9422151" y="4751279"/>
                  <a:pt x="9159790" y="4978024"/>
                </a:cubicBezTo>
                <a:cubicBezTo>
                  <a:pt x="8750170" y="5264630"/>
                  <a:pt x="7918214" y="5253260"/>
                  <a:pt x="7389683" y="5076479"/>
                </a:cubicBezTo>
                <a:cubicBezTo>
                  <a:pt x="7225914" y="5347123"/>
                  <a:pt x="6752501" y="5957704"/>
                  <a:pt x="6124728" y="5943955"/>
                </a:cubicBezTo>
                <a:cubicBezTo>
                  <a:pt x="5555278" y="6128332"/>
                  <a:pt x="4794522" y="5821366"/>
                  <a:pt x="4264821" y="5414451"/>
                </a:cubicBezTo>
                <a:cubicBezTo>
                  <a:pt x="3388376" y="5718476"/>
                  <a:pt x="2160887" y="5446399"/>
                  <a:pt x="1502003" y="4891290"/>
                </a:cubicBezTo>
                <a:cubicBezTo>
                  <a:pt x="952017" y="4882120"/>
                  <a:pt x="473436" y="4712355"/>
                  <a:pt x="287254" y="4309112"/>
                </a:cubicBezTo>
                <a:cubicBezTo>
                  <a:pt x="205775" y="4021515"/>
                  <a:pt x="344771" y="3685912"/>
                  <a:pt x="546818" y="3523268"/>
                </a:cubicBezTo>
                <a:cubicBezTo>
                  <a:pt x="197324" y="3446534"/>
                  <a:pt x="-35847" y="3053856"/>
                  <a:pt x="-1294" y="2717016"/>
                </a:cubicBezTo>
                <a:cubicBezTo>
                  <a:pt x="-8452" y="2417480"/>
                  <a:pt x="443316" y="1957324"/>
                  <a:pt x="999696" y="2000393"/>
                </a:cubicBezTo>
                <a:cubicBezTo>
                  <a:pt x="1001962" y="1994814"/>
                  <a:pt x="1006349" y="1988974"/>
                  <a:pt x="1009272" y="1981502"/>
                </a:cubicBezTo>
                <a:close/>
              </a:path>
              <a:path w="11179629" h="5956917" fill="none" extrusionOk="0">
                <a:moveTo>
                  <a:pt x="1214490" y="3609588"/>
                </a:moveTo>
                <a:cubicBezTo>
                  <a:pt x="980570" y="3681615"/>
                  <a:pt x="748461" y="3590418"/>
                  <a:pt x="558981" y="3499688"/>
                </a:cubicBezTo>
                <a:moveTo>
                  <a:pt x="1792881" y="4812278"/>
                </a:moveTo>
                <a:cubicBezTo>
                  <a:pt x="1698706" y="4839936"/>
                  <a:pt x="1607787" y="4870855"/>
                  <a:pt x="1506144" y="4864815"/>
                </a:cubicBezTo>
                <a:moveTo>
                  <a:pt x="4264303" y="5390182"/>
                </a:moveTo>
                <a:cubicBezTo>
                  <a:pt x="4194671" y="5310971"/>
                  <a:pt x="4147829" y="5225430"/>
                  <a:pt x="4091433" y="5150251"/>
                </a:cubicBezTo>
                <a:moveTo>
                  <a:pt x="7460073" y="4791870"/>
                </a:moveTo>
                <a:cubicBezTo>
                  <a:pt x="7456641" y="4876521"/>
                  <a:pt x="7422751" y="4950538"/>
                  <a:pt x="7390976" y="5055105"/>
                </a:cubicBezTo>
                <a:moveTo>
                  <a:pt x="8832165" y="3165163"/>
                </a:moveTo>
                <a:cubicBezTo>
                  <a:pt x="9350086" y="3287592"/>
                  <a:pt x="9688102" y="3787930"/>
                  <a:pt x="9673484" y="4149158"/>
                </a:cubicBezTo>
                <a:moveTo>
                  <a:pt x="10816808" y="2117187"/>
                </a:moveTo>
                <a:cubicBezTo>
                  <a:pt x="10710871" y="2217450"/>
                  <a:pt x="10594145" y="2337325"/>
                  <a:pt x="10442084" y="2486185"/>
                </a:cubicBezTo>
                <a:moveTo>
                  <a:pt x="9917780" y="748199"/>
                </a:moveTo>
                <a:cubicBezTo>
                  <a:pt x="9925708" y="790695"/>
                  <a:pt x="9929786" y="853913"/>
                  <a:pt x="9937448" y="922494"/>
                </a:cubicBezTo>
                <a:moveTo>
                  <a:pt x="7525028" y="544947"/>
                </a:moveTo>
                <a:cubicBezTo>
                  <a:pt x="7593676" y="443085"/>
                  <a:pt x="7630783" y="387080"/>
                  <a:pt x="7717049" y="322666"/>
                </a:cubicBezTo>
                <a:moveTo>
                  <a:pt x="5729818" y="650848"/>
                </a:moveTo>
                <a:cubicBezTo>
                  <a:pt x="5767298" y="581445"/>
                  <a:pt x="5763173" y="524679"/>
                  <a:pt x="5822723" y="459179"/>
                </a:cubicBezTo>
                <a:moveTo>
                  <a:pt x="3623027" y="715933"/>
                </a:moveTo>
                <a:cubicBezTo>
                  <a:pt x="3751031" y="760240"/>
                  <a:pt x="3879039" y="809566"/>
                  <a:pt x="3959451" y="901811"/>
                </a:cubicBezTo>
                <a:moveTo>
                  <a:pt x="1068016" y="2177170"/>
                </a:moveTo>
                <a:cubicBezTo>
                  <a:pt x="1047587" y="2124739"/>
                  <a:pt x="1009499" y="2060980"/>
                  <a:pt x="1009272" y="1981502"/>
                </a:cubicBezTo>
              </a:path>
              <a:path w="11179629" h="5956917" stroke="0" extrusionOk="0">
                <a:moveTo>
                  <a:pt x="1009272" y="1981502"/>
                </a:moveTo>
                <a:cubicBezTo>
                  <a:pt x="936134" y="1637406"/>
                  <a:pt x="1118414" y="1209873"/>
                  <a:pt x="1455163" y="952417"/>
                </a:cubicBezTo>
                <a:cubicBezTo>
                  <a:pt x="2119131" y="590491"/>
                  <a:pt x="3061466" y="298698"/>
                  <a:pt x="3624321" y="717312"/>
                </a:cubicBezTo>
                <a:cubicBezTo>
                  <a:pt x="4090279" y="157075"/>
                  <a:pt x="4948846" y="9580"/>
                  <a:pt x="5811336" y="473243"/>
                </a:cubicBezTo>
                <a:cubicBezTo>
                  <a:pt x="6003776" y="253026"/>
                  <a:pt x="6323960" y="-12834"/>
                  <a:pt x="6663524" y="27578"/>
                </a:cubicBezTo>
                <a:cubicBezTo>
                  <a:pt x="7090350" y="-70591"/>
                  <a:pt x="7495684" y="162014"/>
                  <a:pt x="7720413" y="342109"/>
                </a:cubicBezTo>
                <a:cubicBezTo>
                  <a:pt x="8084038" y="54536"/>
                  <a:pt x="8636167" y="-105387"/>
                  <a:pt x="9177388" y="95145"/>
                </a:cubicBezTo>
                <a:cubicBezTo>
                  <a:pt x="9512039" y="285589"/>
                  <a:pt x="9765147" y="473862"/>
                  <a:pt x="9916227" y="768883"/>
                </a:cubicBezTo>
                <a:cubicBezTo>
                  <a:pt x="10351737" y="915672"/>
                  <a:pt x="10813899" y="1125099"/>
                  <a:pt x="10864425" y="1422765"/>
                </a:cubicBezTo>
                <a:cubicBezTo>
                  <a:pt x="10911522" y="1642834"/>
                  <a:pt x="10957178" y="1916878"/>
                  <a:pt x="10821984" y="2131804"/>
                </a:cubicBezTo>
                <a:cubicBezTo>
                  <a:pt x="11168298" y="2357915"/>
                  <a:pt x="11219599" y="2770429"/>
                  <a:pt x="11132012" y="3215907"/>
                </a:cubicBezTo>
                <a:cubicBezTo>
                  <a:pt x="11069052" y="3769299"/>
                  <a:pt x="10363374" y="4033361"/>
                  <a:pt x="9679695" y="4164877"/>
                </a:cubicBezTo>
                <a:cubicBezTo>
                  <a:pt x="9608991" y="4519227"/>
                  <a:pt x="9516543" y="4817734"/>
                  <a:pt x="9159790" y="4978024"/>
                </a:cubicBezTo>
                <a:cubicBezTo>
                  <a:pt x="8529565" y="5407328"/>
                  <a:pt x="7869924" y="5291774"/>
                  <a:pt x="7389683" y="5076479"/>
                </a:cubicBezTo>
                <a:cubicBezTo>
                  <a:pt x="7132879" y="5372299"/>
                  <a:pt x="6705672" y="5864775"/>
                  <a:pt x="6124728" y="5943955"/>
                </a:cubicBezTo>
                <a:cubicBezTo>
                  <a:pt x="5338067" y="6082404"/>
                  <a:pt x="4667391" y="5814415"/>
                  <a:pt x="4264821" y="5414451"/>
                </a:cubicBezTo>
                <a:cubicBezTo>
                  <a:pt x="3350826" y="5831893"/>
                  <a:pt x="2076931" y="5653570"/>
                  <a:pt x="1502003" y="4891290"/>
                </a:cubicBezTo>
                <a:cubicBezTo>
                  <a:pt x="881535" y="5036267"/>
                  <a:pt x="433383" y="4636336"/>
                  <a:pt x="287254" y="4309112"/>
                </a:cubicBezTo>
                <a:cubicBezTo>
                  <a:pt x="167598" y="4066897"/>
                  <a:pt x="352186" y="3770835"/>
                  <a:pt x="546818" y="3523268"/>
                </a:cubicBezTo>
                <a:cubicBezTo>
                  <a:pt x="217981" y="3421033"/>
                  <a:pt x="-38698" y="3018349"/>
                  <a:pt x="-1294" y="2717016"/>
                </a:cubicBezTo>
                <a:cubicBezTo>
                  <a:pt x="22352" y="2300842"/>
                  <a:pt x="456403" y="2036093"/>
                  <a:pt x="999696" y="2000393"/>
                </a:cubicBezTo>
                <a:cubicBezTo>
                  <a:pt x="1002904" y="1995342"/>
                  <a:pt x="1006896" y="1987028"/>
                  <a:pt x="1009272" y="1981502"/>
                </a:cubicBezTo>
                <a:close/>
              </a:path>
              <a:path w="11179629" h="5956917" fill="none" stroke="0" extrusionOk="0">
                <a:moveTo>
                  <a:pt x="1214490" y="3609588"/>
                </a:moveTo>
                <a:cubicBezTo>
                  <a:pt x="945354" y="3598342"/>
                  <a:pt x="755080" y="3592168"/>
                  <a:pt x="558981" y="3499688"/>
                </a:cubicBezTo>
                <a:moveTo>
                  <a:pt x="1792881" y="4812278"/>
                </a:moveTo>
                <a:cubicBezTo>
                  <a:pt x="1684432" y="4814654"/>
                  <a:pt x="1605365" y="4852417"/>
                  <a:pt x="1506144" y="4864815"/>
                </a:cubicBezTo>
                <a:moveTo>
                  <a:pt x="4264303" y="5390182"/>
                </a:moveTo>
                <a:cubicBezTo>
                  <a:pt x="4221445" y="5315406"/>
                  <a:pt x="4134618" y="5245442"/>
                  <a:pt x="4091433" y="5150251"/>
                </a:cubicBezTo>
                <a:moveTo>
                  <a:pt x="7460073" y="4791870"/>
                </a:moveTo>
                <a:cubicBezTo>
                  <a:pt x="7458006" y="4891556"/>
                  <a:pt x="7430943" y="4995928"/>
                  <a:pt x="7390976" y="5055105"/>
                </a:cubicBezTo>
                <a:moveTo>
                  <a:pt x="8832165" y="3165163"/>
                </a:moveTo>
                <a:cubicBezTo>
                  <a:pt x="9365805" y="3279439"/>
                  <a:pt x="9693973" y="3766064"/>
                  <a:pt x="9673484" y="4149158"/>
                </a:cubicBezTo>
                <a:moveTo>
                  <a:pt x="10816808" y="2117187"/>
                </a:moveTo>
                <a:cubicBezTo>
                  <a:pt x="10685489" y="2265630"/>
                  <a:pt x="10572278" y="2414608"/>
                  <a:pt x="10442084" y="2486185"/>
                </a:cubicBezTo>
                <a:moveTo>
                  <a:pt x="9917780" y="748199"/>
                </a:moveTo>
                <a:cubicBezTo>
                  <a:pt x="9926778" y="801316"/>
                  <a:pt x="9941638" y="866283"/>
                  <a:pt x="9937448" y="922494"/>
                </a:cubicBezTo>
                <a:moveTo>
                  <a:pt x="7525028" y="544947"/>
                </a:moveTo>
                <a:cubicBezTo>
                  <a:pt x="7555206" y="474629"/>
                  <a:pt x="7640285" y="376743"/>
                  <a:pt x="7717049" y="322666"/>
                </a:cubicBezTo>
                <a:moveTo>
                  <a:pt x="5729818" y="650848"/>
                </a:moveTo>
                <a:cubicBezTo>
                  <a:pt x="5745365" y="583351"/>
                  <a:pt x="5788583" y="520480"/>
                  <a:pt x="5822723" y="459179"/>
                </a:cubicBezTo>
                <a:moveTo>
                  <a:pt x="3623027" y="715933"/>
                </a:moveTo>
                <a:cubicBezTo>
                  <a:pt x="3776782" y="760657"/>
                  <a:pt x="3886142" y="850275"/>
                  <a:pt x="3959451" y="901811"/>
                </a:cubicBezTo>
                <a:moveTo>
                  <a:pt x="1068016" y="2177170"/>
                </a:moveTo>
                <a:cubicBezTo>
                  <a:pt x="1042837" y="2106044"/>
                  <a:pt x="1030251" y="2035854"/>
                  <a:pt x="1009272" y="1981502"/>
                </a:cubicBezTo>
              </a:path>
            </a:pathLst>
          </a:custGeom>
          <a:solidFill>
            <a:schemeClr val="accent6">
              <a:lumMod val="20000"/>
              <a:lumOff val="80000"/>
            </a:schemeClr>
          </a:solidFill>
          <a:ln w="28575">
            <a:solidFill>
              <a:schemeClr val="accent1">
                <a:lumMod val="75000"/>
              </a:schemeClr>
            </a:solidFill>
            <a:prstDash val="sysDot"/>
            <a:extLst>
              <a:ext uri="{C807C97D-BFC1-408E-A445-0C87EB9F89A2}">
                <ask:lineSketchStyleProps xmlns:ask="http://schemas.microsoft.com/office/drawing/2018/sketchyshapes" sd="1050119024">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n w="22225">
                <a:solidFill>
                  <a:schemeClr val="tx2">
                    <a:lumMod val="5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endParaRPr>
          </a:p>
          <a:p>
            <a:pPr algn="ctr"/>
            <a:endParaRPr lang="en-US" sz="800" b="1" dirty="0">
              <a:ln w="22225">
                <a:solidFill>
                  <a:schemeClr val="tx2">
                    <a:lumMod val="5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endParaRPr>
          </a:p>
          <a:p>
            <a:pPr algn="ctr"/>
            <a:endParaRPr lang="en-US" sz="800" b="1" dirty="0">
              <a:ln w="22225">
                <a:solidFill>
                  <a:schemeClr val="tx2">
                    <a:lumMod val="5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endParaRPr>
          </a:p>
          <a:p>
            <a:pPr algn="ctr"/>
            <a:r>
              <a:rPr lang="en-US" sz="9600" b="1" dirty="0">
                <a:ln w="22225">
                  <a:solidFill>
                    <a:schemeClr val="tx2">
                      <a:lumMod val="5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The End</a:t>
            </a:r>
          </a:p>
        </p:txBody>
      </p:sp>
    </p:spTree>
    <p:extLst>
      <p:ext uri="{BB962C8B-B14F-4D97-AF65-F5344CB8AC3E}">
        <p14:creationId xmlns:p14="http://schemas.microsoft.com/office/powerpoint/2010/main" val="346864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B89F-F82F-4F2C-C36B-AF03C4E69E19}"/>
              </a:ext>
            </a:extLst>
          </p:cNvPr>
          <p:cNvSpPr>
            <a:spLocks noGrp="1"/>
          </p:cNvSpPr>
          <p:nvPr>
            <p:ph type="title"/>
          </p:nvPr>
        </p:nvSpPr>
        <p:spPr>
          <a:xfrm>
            <a:off x="9025221" y="365125"/>
            <a:ext cx="3166779" cy="2617561"/>
          </a:xfrm>
        </p:spPr>
        <p:txBody>
          <a:bodyPr>
            <a:noAutofit/>
          </a:bodyPr>
          <a:lstStyle/>
          <a:p>
            <a:pPr algn="ctr"/>
            <a:br>
              <a:rPr lang="en-US" sz="2000" b="1" dirty="0">
                <a:solidFill>
                  <a:schemeClr val="bg1">
                    <a:lumMod val="95000"/>
                  </a:schemeClr>
                </a:solidFill>
                <a:latin typeface="Times New Roman" panose="02020603050405020304" pitchFamily="18" charset="0"/>
                <a:cs typeface="Times New Roman" panose="02020603050405020304" pitchFamily="18" charset="0"/>
              </a:rPr>
            </a:br>
            <a:br>
              <a:rPr lang="en-US" sz="2000" b="1" dirty="0">
                <a:solidFill>
                  <a:schemeClr val="bg1">
                    <a:lumMod val="95000"/>
                  </a:schemeClr>
                </a:solidFill>
                <a:latin typeface="Times New Roman" panose="02020603050405020304" pitchFamily="18" charset="0"/>
                <a:cs typeface="Times New Roman" panose="02020603050405020304" pitchFamily="18" charset="0"/>
              </a:rPr>
            </a:br>
            <a:r>
              <a:rPr lang="en-US" sz="2000" b="1" dirty="0">
                <a:solidFill>
                  <a:schemeClr val="bg1">
                    <a:lumMod val="95000"/>
                  </a:schemeClr>
                </a:solidFill>
                <a:latin typeface="Times New Roman" panose="02020603050405020304" pitchFamily="18" charset="0"/>
                <a:cs typeface="Times New Roman" panose="02020603050405020304" pitchFamily="18" charset="0"/>
              </a:rPr>
              <a:t>Sharpshooter on Picket Duty, </a:t>
            </a:r>
            <a:r>
              <a:rPr lang="en-US" sz="2000" dirty="0">
                <a:solidFill>
                  <a:schemeClr val="bg1">
                    <a:lumMod val="95000"/>
                  </a:schemeClr>
                </a:solidFill>
                <a:latin typeface="Times New Roman" panose="02020603050405020304" pitchFamily="18" charset="0"/>
                <a:cs typeface="Times New Roman" panose="02020603050405020304" pitchFamily="18" charset="0"/>
              </a:rPr>
              <a:t>1863, Oil on canvas, Portland Museum of Art </a:t>
            </a:r>
            <a:br>
              <a:rPr lang="en-US" sz="2000" dirty="0">
                <a:solidFill>
                  <a:schemeClr val="bg1">
                    <a:lumMod val="95000"/>
                  </a:schemeClr>
                </a:solidFill>
                <a:latin typeface="Times New Roman" panose="02020603050405020304" pitchFamily="18" charset="0"/>
                <a:cs typeface="Times New Roman" panose="02020603050405020304" pitchFamily="18" charset="0"/>
              </a:rPr>
            </a:br>
            <a:r>
              <a:rPr lang="en-US" sz="2000" b="1" dirty="0">
                <a:solidFill>
                  <a:schemeClr val="bg1">
                    <a:lumMod val="95000"/>
                  </a:schemeClr>
                </a:solidFill>
                <a:latin typeface="Times New Roman" panose="02020603050405020304" pitchFamily="18" charset="0"/>
                <a:cs typeface="Times New Roman" panose="02020603050405020304" pitchFamily="18" charset="0"/>
              </a:rPr>
              <a:t>Wood engraving </a:t>
            </a:r>
            <a:r>
              <a:rPr lang="en-US" sz="2000" dirty="0">
                <a:solidFill>
                  <a:schemeClr val="bg1">
                    <a:lumMod val="95000"/>
                  </a:schemeClr>
                </a:solidFill>
                <a:latin typeface="Times New Roman" panose="02020603050405020304" pitchFamily="18" charset="0"/>
                <a:cs typeface="Times New Roman" panose="02020603050405020304" pitchFamily="18" charset="0"/>
              </a:rPr>
              <a:t>for the  Harper's Weekly, Volume VI, 15 November 1862, p. 724</a:t>
            </a:r>
            <a:br>
              <a:rPr lang="en-US" sz="1400" dirty="0">
                <a:solidFill>
                  <a:schemeClr val="bg1">
                    <a:lumMod val="95000"/>
                  </a:schemeClr>
                </a:solidFill>
                <a:latin typeface="Times New Roman" panose="02020603050405020304" pitchFamily="18" charset="0"/>
                <a:cs typeface="Times New Roman" panose="02020603050405020304" pitchFamily="18" charset="0"/>
              </a:rPr>
            </a:br>
            <a:r>
              <a:rPr lang="en-US" sz="1200" dirty="0">
                <a:latin typeface="Georgia" panose="02040502050405020303" pitchFamily="18" charset="0"/>
                <a:hlinkClick r:id="rId2"/>
              </a:rPr>
              <a:t>https://commons.wikimedia.org/wiki/File:Winslow_Homer_-_Sharpshooter.jpg</a:t>
            </a:r>
            <a:r>
              <a:rPr lang="en-US" sz="1200" dirty="0">
                <a:latin typeface="Georgia" panose="02040502050405020303" pitchFamily="18" charset="0"/>
              </a:rPr>
              <a:t> </a:t>
            </a:r>
            <a:br>
              <a:rPr lang="en-US" sz="1200" dirty="0">
                <a:latin typeface="Georgia" panose="02040502050405020303" pitchFamily="18" charset="0"/>
              </a:rPr>
            </a:br>
            <a:r>
              <a:rPr lang="en-US" sz="1200" dirty="0">
                <a:latin typeface="Georgia" panose="02040502050405020303" pitchFamily="18" charset="0"/>
                <a:hlinkClick r:id="rId3"/>
              </a:rPr>
              <a:t>https://commons.wikimedia.org/wiki/File:Winslow_Homer_-_Sharpshooter.jpg#/media/File:The_Army_of_the_Potomac_--_A_sharp-shooter_on_picket_duty_(Boston_Public_Library).jpg</a:t>
            </a:r>
            <a:r>
              <a:rPr lang="en-US" sz="1200" dirty="0">
                <a:latin typeface="Georgia" panose="02040502050405020303" pitchFamily="18" charset="0"/>
              </a:rPr>
              <a:t> </a:t>
            </a:r>
            <a:br>
              <a:rPr lang="en-US" sz="1200" dirty="0">
                <a:latin typeface="Georgia" panose="02040502050405020303" pitchFamily="18" charset="0"/>
              </a:rPr>
            </a:br>
            <a:endParaRPr lang="el-GR" sz="12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3" name="Picture 2" descr="http://www.book530.com/paintingpic/artists/Homer-Winslow/The-Sharpshooter-on-Picket-Duty.jpg">
            <a:extLst>
              <a:ext uri="{FF2B5EF4-FFF2-40B4-BE49-F238E27FC236}">
                <a16:creationId xmlns:a16="http://schemas.microsoft.com/office/drawing/2014/main" id="{38450493-27CB-F003-58D3-E876C633D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99494"/>
            <a:ext cx="8869646" cy="6519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hoocher.com/Winslow_Homer/Sharpshooter_on_Picket_Duty_%281862%29.jpg">
            <a:extLst>
              <a:ext uri="{FF2B5EF4-FFF2-40B4-BE49-F238E27FC236}">
                <a16:creationId xmlns:a16="http://schemas.microsoft.com/office/drawing/2014/main" id="{D19E6872-4983-6CB0-EB2A-53924B7F42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1469" y="3509526"/>
            <a:ext cx="4416425"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84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4B4F-54BE-CE4C-CFEA-B1A6AA3B2843}"/>
              </a:ext>
            </a:extLst>
          </p:cNvPr>
          <p:cNvSpPr>
            <a:spLocks noGrp="1"/>
          </p:cNvSpPr>
          <p:nvPr>
            <p:ph type="title"/>
          </p:nvPr>
        </p:nvSpPr>
        <p:spPr/>
        <p:txBody>
          <a:bodyPr>
            <a:noAutofit/>
          </a:bodyPr>
          <a:lstStyle/>
          <a:p>
            <a:pPr algn="ctr"/>
            <a:r>
              <a:rPr lang="en-US" altLang="en-US" sz="2400" b="1" dirty="0">
                <a:solidFill>
                  <a:schemeClr val="bg1">
                    <a:lumMod val="95000"/>
                  </a:schemeClr>
                </a:solidFill>
                <a:latin typeface="Times New Roman" panose="02020603050405020304" pitchFamily="18" charset="0"/>
                <a:cs typeface="Times New Roman" panose="02020603050405020304" pitchFamily="18" charset="0"/>
              </a:rPr>
              <a:t>The Veteran in a New Field</a:t>
            </a:r>
            <a:r>
              <a:rPr lang="en-US" altLang="en-US" sz="2400" dirty="0">
                <a:solidFill>
                  <a:schemeClr val="bg1">
                    <a:lumMod val="95000"/>
                  </a:schemeClr>
                </a:solidFill>
                <a:latin typeface="Times New Roman" panose="02020603050405020304" pitchFamily="18" charset="0"/>
                <a:cs typeface="Times New Roman" panose="02020603050405020304" pitchFamily="18" charset="0"/>
              </a:rPr>
              <a:t>, 1865, Oil on canvas, 61.3 x 96.8 cm, The MET</a:t>
            </a:r>
            <a:br>
              <a:rPr lang="en-US" altLang="en-US" sz="2400" dirty="0">
                <a:solidFill>
                  <a:schemeClr val="bg1">
                    <a:lumMod val="95000"/>
                  </a:schemeClr>
                </a:solidFill>
                <a:latin typeface="Times New Roman" panose="02020603050405020304" pitchFamily="18" charset="0"/>
                <a:cs typeface="Times New Roman" panose="02020603050405020304" pitchFamily="18" charset="0"/>
              </a:rPr>
            </a:br>
            <a:r>
              <a:rPr lang="en-US" sz="1400" dirty="0">
                <a:latin typeface="Georgia" panose="02040502050405020303" pitchFamily="18" charset="0"/>
                <a:hlinkClick r:id="rId2"/>
              </a:rPr>
              <a:t>https://commons.wikimedia.org/wiki/File:The_Veteran_in_a_New_Field_1865_Winslow_Homer.jpg</a:t>
            </a:r>
            <a:br>
              <a:rPr lang="en-US" altLang="en-US" sz="2400" dirty="0">
                <a:solidFill>
                  <a:schemeClr val="bg1">
                    <a:lumMod val="95000"/>
                  </a:schemeClr>
                </a:solidFill>
                <a:latin typeface="Times New Roman" panose="02020603050405020304" pitchFamily="18" charset="0"/>
                <a:cs typeface="Times New Roman" panose="02020603050405020304" pitchFamily="18" charset="0"/>
              </a:rPr>
            </a:br>
            <a:br>
              <a:rPr lang="en-US" altLang="en-US" sz="2400" dirty="0">
                <a:solidFill>
                  <a:schemeClr val="bg1">
                    <a:lumMod val="95000"/>
                  </a:schemeClr>
                </a:solidFill>
                <a:latin typeface="Times New Roman" panose="02020603050405020304" pitchFamily="18" charset="0"/>
                <a:cs typeface="Times New Roman" panose="02020603050405020304" pitchFamily="18" charset="0"/>
              </a:rPr>
            </a:br>
            <a:endParaRPr lang="el-GR" sz="24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3" name="Picture 2" descr="http://www.metmuseum.org/toah/images/hb/hb_67.187.131.jpg">
            <a:extLst>
              <a:ext uri="{FF2B5EF4-FFF2-40B4-BE49-F238E27FC236}">
                <a16:creationId xmlns:a16="http://schemas.microsoft.com/office/drawing/2014/main" id="{CD6E0685-3741-AF4D-C6B1-740A42F20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6" y="1139370"/>
            <a:ext cx="88185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80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980F-ABD6-4900-9A04-9BC1E373B70C}"/>
              </a:ext>
            </a:extLst>
          </p:cNvPr>
          <p:cNvSpPr>
            <a:spLocks noGrp="1"/>
          </p:cNvSpPr>
          <p:nvPr>
            <p:ph type="title"/>
          </p:nvPr>
        </p:nvSpPr>
        <p:spPr>
          <a:xfrm>
            <a:off x="0" y="1676400"/>
            <a:ext cx="1788500" cy="5181600"/>
          </a:xfrm>
        </p:spPr>
        <p:txBody>
          <a:bodyPr>
            <a:noAutofit/>
          </a:bodyPr>
          <a:lstStyle/>
          <a:p>
            <a:pPr algn="ctr"/>
            <a:r>
              <a:rPr lang="en-US" altLang="en-US" sz="2400" b="1" dirty="0">
                <a:solidFill>
                  <a:schemeClr val="bg1">
                    <a:lumMod val="95000"/>
                  </a:schemeClr>
                </a:solidFill>
                <a:latin typeface="Times New Roman" panose="02020603050405020304" pitchFamily="18" charset="0"/>
                <a:cs typeface="Times New Roman" panose="02020603050405020304" pitchFamily="18" charset="0"/>
              </a:rPr>
              <a:t>Prisoners from the Front</a:t>
            </a:r>
            <a:r>
              <a:rPr lang="en-US" altLang="en-US" sz="2400" dirty="0">
                <a:solidFill>
                  <a:schemeClr val="bg1">
                    <a:lumMod val="95000"/>
                  </a:schemeClr>
                </a:solidFill>
                <a:latin typeface="Times New Roman" panose="02020603050405020304" pitchFamily="18" charset="0"/>
                <a:cs typeface="Times New Roman" panose="02020603050405020304" pitchFamily="18" charset="0"/>
              </a:rPr>
              <a:t>, 1866, Oil on canvas, 61 x 96.5 cm, The MET</a:t>
            </a:r>
            <a:br>
              <a:rPr lang="en-US" altLang="en-US" sz="2400" dirty="0">
                <a:solidFill>
                  <a:schemeClr val="bg1">
                    <a:lumMod val="95000"/>
                  </a:schemeClr>
                </a:solidFill>
                <a:latin typeface="Times New Roman" panose="02020603050405020304" pitchFamily="18" charset="0"/>
                <a:cs typeface="Times New Roman" panose="02020603050405020304" pitchFamily="18" charset="0"/>
              </a:rPr>
            </a:br>
            <a:r>
              <a:rPr lang="en-US" sz="1400" dirty="0">
                <a:latin typeface="Georgia" panose="02040502050405020303" pitchFamily="18" charset="0"/>
                <a:hlinkClick r:id="rId2"/>
              </a:rPr>
              <a:t>https://commons.wikimedia.org/wiki/File:Winslow_Homer_-_Prisoners_from_the_Front_-_The_Metropolitan_Museum_of_Art.jpg</a:t>
            </a:r>
            <a:r>
              <a:rPr lang="en-US" sz="1400" dirty="0">
                <a:latin typeface="Georgia" panose="02040502050405020303" pitchFamily="18" charset="0"/>
              </a:rPr>
              <a:t> </a:t>
            </a:r>
            <a:br>
              <a:rPr lang="en-US" sz="2400" dirty="0">
                <a:latin typeface="Georgia" panose="02040502050405020303" pitchFamily="18" charset="0"/>
              </a:rPr>
            </a:br>
            <a:br>
              <a:rPr lang="en-US" altLang="en-US" sz="2400" dirty="0">
                <a:solidFill>
                  <a:schemeClr val="bg1">
                    <a:lumMod val="95000"/>
                  </a:schemeClr>
                </a:solidFill>
                <a:latin typeface="Times New Roman" panose="02020603050405020304" pitchFamily="18" charset="0"/>
                <a:cs typeface="Times New Roman" panose="02020603050405020304" pitchFamily="18" charset="0"/>
              </a:rPr>
            </a:br>
            <a:endParaRPr lang="el-GR" sz="24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3074" name="Picture 2" descr="undefined">
            <a:extLst>
              <a:ext uri="{FF2B5EF4-FFF2-40B4-BE49-F238E27FC236}">
                <a16:creationId xmlns:a16="http://schemas.microsoft.com/office/drawing/2014/main" id="{3CB88936-4108-2770-193B-FBF0A6927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500" y="182562"/>
            <a:ext cx="10272871"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0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C1E2-6B0B-66C9-6E21-CD311E8E6345}"/>
              </a:ext>
            </a:extLst>
          </p:cNvPr>
          <p:cNvSpPr>
            <a:spLocks noGrp="1"/>
          </p:cNvSpPr>
          <p:nvPr>
            <p:ph type="title"/>
          </p:nvPr>
        </p:nvSpPr>
        <p:spPr>
          <a:xfrm>
            <a:off x="0" y="1382485"/>
            <a:ext cx="2928257" cy="5375501"/>
          </a:xfrm>
        </p:spPr>
        <p:txBody>
          <a:bodyPr>
            <a:noAutofit/>
          </a:bodyPr>
          <a:lstStyle/>
          <a:p>
            <a:pPr algn="ctr"/>
            <a:r>
              <a:rPr lang="en-US" sz="2400" b="1" dirty="0">
                <a:solidFill>
                  <a:schemeClr val="bg1">
                    <a:lumMod val="95000"/>
                  </a:schemeClr>
                </a:solidFill>
                <a:latin typeface="Times New Roman" panose="02020603050405020304" pitchFamily="18" charset="0"/>
                <a:cs typeface="Times New Roman" panose="02020603050405020304" pitchFamily="18" charset="0"/>
              </a:rPr>
              <a:t>Winslow Homer,</a:t>
            </a:r>
            <a:r>
              <a:rPr lang="en-US" sz="2400" dirty="0">
                <a:solidFill>
                  <a:schemeClr val="bg1">
                    <a:lumMod val="95000"/>
                  </a:schemeClr>
                </a:solidFill>
                <a:latin typeface="Times New Roman" panose="02020603050405020304" pitchFamily="18" charset="0"/>
                <a:cs typeface="Times New Roman" panose="02020603050405020304" pitchFamily="18" charset="0"/>
              </a:rPr>
              <a:t> American, 1836-1910</a:t>
            </a:r>
            <a:br>
              <a:rPr lang="en-US" sz="2400" dirty="0">
                <a:solidFill>
                  <a:schemeClr val="bg1">
                    <a:lumMod val="95000"/>
                  </a:schemeClr>
                </a:solidFill>
                <a:latin typeface="Times New Roman" panose="02020603050405020304" pitchFamily="18" charset="0"/>
                <a:cs typeface="Times New Roman" panose="02020603050405020304" pitchFamily="18" charset="0"/>
              </a:rPr>
            </a:br>
            <a:r>
              <a:rPr lang="en-US" sz="2400" b="1" dirty="0">
                <a:solidFill>
                  <a:schemeClr val="bg1">
                    <a:lumMod val="95000"/>
                  </a:schemeClr>
                </a:solidFill>
                <a:latin typeface="Times New Roman" panose="02020603050405020304" pitchFamily="18" charset="0"/>
                <a:cs typeface="Times New Roman" panose="02020603050405020304" pitchFamily="18" charset="0"/>
              </a:rPr>
              <a:t>A Mountain Climber Resting</a:t>
            </a:r>
            <a:r>
              <a:rPr lang="en-US" sz="2400" dirty="0">
                <a:solidFill>
                  <a:schemeClr val="bg1">
                    <a:lumMod val="95000"/>
                  </a:schemeClr>
                </a:solidFill>
                <a:latin typeface="Times New Roman" panose="02020603050405020304" pitchFamily="18" charset="0"/>
                <a:cs typeface="Times New Roman" panose="02020603050405020304" pitchFamily="18" charset="0"/>
              </a:rPr>
              <a:t>, 1869, Oil on canvas, 26.7 x 36.8 cm, Private Collection </a:t>
            </a:r>
            <a:br>
              <a:rPr lang="el-GR" sz="2400" dirty="0">
                <a:latin typeface="Times New Roman" panose="02020603050405020304" pitchFamily="18" charset="0"/>
                <a:cs typeface="Times New Roman" panose="02020603050405020304" pitchFamily="18" charset="0"/>
              </a:rPr>
            </a:br>
            <a:r>
              <a:rPr lang="en-US" sz="1400" u="sng" dirty="0">
                <a:latin typeface="Times New Roman" panose="02020603050405020304" pitchFamily="18" charset="0"/>
                <a:cs typeface="Times New Roman" panose="02020603050405020304" pitchFamily="18" charset="0"/>
                <a:hlinkClick r:id="rId2"/>
              </a:rPr>
              <a:t>https://www.christies.com/en/lot/lot-6569220?ldp_breadcrumb=back</a:t>
            </a:r>
            <a:r>
              <a:rPr lang="en-US" sz="1400" dirty="0">
                <a:latin typeface="Times New Roman" panose="02020603050405020304" pitchFamily="18" charset="0"/>
                <a:cs typeface="Times New Roman" panose="02020603050405020304" pitchFamily="18" charset="0"/>
              </a:rPr>
              <a:t> </a:t>
            </a:r>
            <a:br>
              <a:rPr lang="el-GR" sz="2400" dirty="0">
                <a:latin typeface="Times New Roman" panose="02020603050405020304" pitchFamily="18" charset="0"/>
                <a:cs typeface="Times New Roman" panose="02020603050405020304" pitchFamily="18" charset="0"/>
              </a:rPr>
            </a:br>
            <a:endParaRPr lang="el-GR"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97D0DEE-46B3-9553-39E4-0FEC3A5A8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257" y="100012"/>
            <a:ext cx="9144000" cy="6657975"/>
          </a:xfrm>
          <a:prstGeom prst="rect">
            <a:avLst/>
          </a:prstGeom>
        </p:spPr>
      </p:pic>
    </p:spTree>
    <p:extLst>
      <p:ext uri="{BB962C8B-B14F-4D97-AF65-F5344CB8AC3E}">
        <p14:creationId xmlns:p14="http://schemas.microsoft.com/office/powerpoint/2010/main" val="201151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7A5B-A416-53B6-D4CC-01D2D91FE2E6}"/>
              </a:ext>
            </a:extLst>
          </p:cNvPr>
          <p:cNvSpPr>
            <a:spLocks noGrp="1"/>
          </p:cNvSpPr>
          <p:nvPr>
            <p:ph type="title"/>
          </p:nvPr>
        </p:nvSpPr>
        <p:spPr/>
        <p:txBody>
          <a:bodyPr>
            <a:normAutofit/>
          </a:bodyPr>
          <a:lstStyle/>
          <a:p>
            <a:pPr algn="ctr"/>
            <a:r>
              <a:rPr lang="en-US" sz="2700" b="1" dirty="0">
                <a:solidFill>
                  <a:schemeClr val="bg1">
                    <a:lumMod val="95000"/>
                  </a:schemeClr>
                </a:solidFill>
                <a:latin typeface="Times New Roman" panose="02020603050405020304" pitchFamily="18" charset="0"/>
                <a:cs typeface="Times New Roman" panose="02020603050405020304" pitchFamily="18" charset="0"/>
              </a:rPr>
              <a:t>Snap the Whip</a:t>
            </a:r>
            <a:r>
              <a:rPr lang="en-US" sz="2700" dirty="0">
                <a:solidFill>
                  <a:schemeClr val="bg1">
                    <a:lumMod val="95000"/>
                  </a:schemeClr>
                </a:solidFill>
                <a:latin typeface="Times New Roman" panose="02020603050405020304" pitchFamily="18" charset="0"/>
                <a:cs typeface="Times New Roman" panose="02020603050405020304" pitchFamily="18" charset="0"/>
              </a:rPr>
              <a:t>, 1872, Oil on canvas, 30.5 x 50.8 cm, the MET, NY, USA</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hlinkClick r:id="rId2"/>
              </a:rPr>
              <a:t>https://www.metmuseum.org/art/collection/search/11140</a:t>
            </a:r>
            <a:r>
              <a:rPr lang="en-US" sz="1400" dirty="0">
                <a:latin typeface="Times New Roman" panose="02020603050405020304" pitchFamily="18" charset="0"/>
                <a:cs typeface="Times New Roman" panose="02020603050405020304" pitchFamily="18" charset="0"/>
              </a:rPr>
              <a:t> </a:t>
            </a:r>
            <a:br>
              <a:rPr lang="en-US" dirty="0"/>
            </a:br>
            <a:endParaRPr lang="el-GR" dirty="0"/>
          </a:p>
        </p:txBody>
      </p:sp>
      <p:pic>
        <p:nvPicPr>
          <p:cNvPr id="4098" name="Picture 2" descr="Winslow Homer - Snap the Whip - American - The Metropolitan Museum of Art">
            <a:extLst>
              <a:ext uri="{FF2B5EF4-FFF2-40B4-BE49-F238E27FC236}">
                <a16:creationId xmlns:a16="http://schemas.microsoft.com/office/drawing/2014/main" id="{95F0AAAE-7E27-7D31-73DF-E0286E07F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243" y="1265891"/>
            <a:ext cx="9031514" cy="559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67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72BC-2803-B83C-4D61-4A32D9912994}"/>
              </a:ext>
            </a:extLst>
          </p:cNvPr>
          <p:cNvSpPr>
            <a:spLocks noGrp="1"/>
          </p:cNvSpPr>
          <p:nvPr>
            <p:ph type="title"/>
          </p:nvPr>
        </p:nvSpPr>
        <p:spPr>
          <a:xfrm>
            <a:off x="10940" y="365125"/>
            <a:ext cx="7301235" cy="1325563"/>
          </a:xfrm>
        </p:spPr>
        <p:txBody>
          <a:bodyPr>
            <a:noAutofit/>
          </a:bodyPr>
          <a:lstStyle/>
          <a:p>
            <a:pPr algn="ctr" fontAlgn="base"/>
            <a:r>
              <a:rPr lang="en-US" sz="2400" b="1" dirty="0">
                <a:solidFill>
                  <a:schemeClr val="bg1">
                    <a:lumMod val="95000"/>
                  </a:schemeClr>
                </a:solidFill>
                <a:latin typeface="Times New Roman" panose="02020603050405020304" pitchFamily="18" charset="0"/>
                <a:cs typeface="Times New Roman" panose="02020603050405020304" pitchFamily="18" charset="0"/>
              </a:rPr>
              <a:t>Winslow Homer, </a:t>
            </a:r>
            <a:r>
              <a:rPr lang="en-US" sz="2400" dirty="0">
                <a:solidFill>
                  <a:schemeClr val="bg1">
                    <a:lumMod val="95000"/>
                  </a:schemeClr>
                </a:solidFill>
                <a:latin typeface="Times New Roman" panose="02020603050405020304" pitchFamily="18" charset="0"/>
                <a:cs typeface="Times New Roman" panose="02020603050405020304" pitchFamily="18" charset="0"/>
              </a:rPr>
              <a:t>American, 1836 - 1910</a:t>
            </a:r>
            <a:br>
              <a:rPr lang="el-GR" sz="2400" dirty="0">
                <a:solidFill>
                  <a:schemeClr val="bg1">
                    <a:lumMod val="95000"/>
                  </a:schemeClr>
                </a:solidFill>
                <a:latin typeface="Times New Roman" panose="02020603050405020304" pitchFamily="18" charset="0"/>
                <a:cs typeface="Times New Roman" panose="02020603050405020304" pitchFamily="18" charset="0"/>
              </a:rPr>
            </a:br>
            <a:r>
              <a:rPr lang="en-US" sz="2400" b="1" dirty="0">
                <a:solidFill>
                  <a:schemeClr val="bg1">
                    <a:lumMod val="95000"/>
                  </a:schemeClr>
                </a:solidFill>
                <a:latin typeface="Times New Roman" panose="02020603050405020304" pitchFamily="18" charset="0"/>
                <a:cs typeface="Times New Roman" panose="02020603050405020304" pitchFamily="18" charset="0"/>
              </a:rPr>
              <a:t>The Red School House</a:t>
            </a:r>
            <a:r>
              <a:rPr lang="en-US" sz="2400" dirty="0">
                <a:solidFill>
                  <a:schemeClr val="bg1">
                    <a:lumMod val="95000"/>
                  </a:schemeClr>
                </a:solidFill>
                <a:latin typeface="Times New Roman" panose="02020603050405020304" pitchFamily="18" charset="0"/>
                <a:cs typeface="Times New Roman" panose="02020603050405020304" pitchFamily="18" charset="0"/>
              </a:rPr>
              <a:t>, 1873, Oil on canvas, 55.5 x 39.5 cm, NGA, Washington DC, USA </a:t>
            </a:r>
            <a:br>
              <a:rPr lang="en-US" sz="2400" dirty="0">
                <a:latin typeface="Times New Roman" panose="02020603050405020304" pitchFamily="18" charset="0"/>
                <a:cs typeface="Times New Roman" panose="02020603050405020304" pitchFamily="18" charset="0"/>
              </a:rPr>
            </a:br>
            <a:r>
              <a:rPr lang="en-US" sz="1400" u="sng" dirty="0">
                <a:latin typeface="Times New Roman" panose="02020603050405020304" pitchFamily="18" charset="0"/>
                <a:cs typeface="Times New Roman" panose="02020603050405020304" pitchFamily="18" charset="0"/>
                <a:hlinkClick r:id="rId2"/>
              </a:rPr>
              <a:t>https://www.nga.gov/collection/art-object-page.66419.html</a:t>
            </a:r>
            <a:r>
              <a:rPr lang="en-US" sz="1400" dirty="0">
                <a:latin typeface="Times New Roman" panose="02020603050405020304" pitchFamily="18" charset="0"/>
                <a:cs typeface="Times New Roman" panose="02020603050405020304" pitchFamily="18" charset="0"/>
              </a:rPr>
              <a:t> </a:t>
            </a:r>
            <a:br>
              <a:rPr lang="el-GR" sz="2400" dirty="0">
                <a:latin typeface="Times New Roman" panose="02020603050405020304" pitchFamily="18" charset="0"/>
                <a:cs typeface="Times New Roman" panose="02020603050405020304" pitchFamily="18" charset="0"/>
              </a:rPr>
            </a:br>
            <a:endParaRPr lang="el-GR"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18E6154-DEAB-4572-C5EF-6DF258216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235" y="0"/>
            <a:ext cx="4890765" cy="6858000"/>
          </a:xfrm>
          <a:prstGeom prst="rect">
            <a:avLst/>
          </a:prstGeom>
        </p:spPr>
      </p:pic>
      <p:pic>
        <p:nvPicPr>
          <p:cNvPr id="6" name="Picture 5">
            <a:extLst>
              <a:ext uri="{FF2B5EF4-FFF2-40B4-BE49-F238E27FC236}">
                <a16:creationId xmlns:a16="http://schemas.microsoft.com/office/drawing/2014/main" id="{8E82DFDE-805A-8DD4-E945-F28A3C152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646" y="1732983"/>
            <a:ext cx="4868884" cy="4802187"/>
          </a:xfrm>
          <a:prstGeom prst="rect">
            <a:avLst/>
          </a:prstGeom>
        </p:spPr>
      </p:pic>
    </p:spTree>
    <p:extLst>
      <p:ext uri="{BB962C8B-B14F-4D97-AF65-F5344CB8AC3E}">
        <p14:creationId xmlns:p14="http://schemas.microsoft.com/office/powerpoint/2010/main" val="143616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0620-A671-BDE0-35E8-2110D327BEC4}"/>
              </a:ext>
            </a:extLst>
          </p:cNvPr>
          <p:cNvSpPr>
            <a:spLocks noGrp="1"/>
          </p:cNvSpPr>
          <p:nvPr>
            <p:ph type="title"/>
          </p:nvPr>
        </p:nvSpPr>
        <p:spPr/>
        <p:txBody>
          <a:bodyPr>
            <a:normAutofit/>
          </a:bodyPr>
          <a:lstStyle/>
          <a:p>
            <a:pPr algn="ctr"/>
            <a:r>
              <a:rPr lang="en-US" sz="2400" b="1" dirty="0">
                <a:solidFill>
                  <a:schemeClr val="bg1">
                    <a:lumMod val="95000"/>
                  </a:schemeClr>
                </a:solidFill>
                <a:latin typeface="Times New Roman" panose="02020603050405020304" pitchFamily="18" charset="0"/>
                <a:cs typeface="Times New Roman" panose="02020603050405020304" pitchFamily="18" charset="0"/>
              </a:rPr>
              <a:t>Breezing up, </a:t>
            </a:r>
            <a:r>
              <a:rPr lang="en-US" sz="2400" dirty="0">
                <a:solidFill>
                  <a:schemeClr val="bg1">
                    <a:lumMod val="95000"/>
                  </a:schemeClr>
                </a:solidFill>
                <a:latin typeface="Times New Roman" panose="02020603050405020304" pitchFamily="18" charset="0"/>
                <a:cs typeface="Times New Roman" panose="02020603050405020304" pitchFamily="18" charset="0"/>
              </a:rPr>
              <a:t>1876, Oil on canvas, 61.5 × 97 cm, NGA, Washington DC, USA</a:t>
            </a:r>
            <a:br>
              <a:rPr lang="en-US" sz="1400" dirty="0">
                <a:solidFill>
                  <a:schemeClr val="bg1">
                    <a:lumMod val="95000"/>
                  </a:schemeClr>
                </a:solidFill>
                <a:latin typeface="Times New Roman" panose="02020603050405020304" pitchFamily="18" charset="0"/>
                <a:cs typeface="Times New Roman" panose="02020603050405020304" pitchFamily="18" charset="0"/>
              </a:rPr>
            </a:br>
            <a:r>
              <a:rPr lang="en-US" sz="1400" dirty="0">
                <a:solidFill>
                  <a:schemeClr val="bg1">
                    <a:lumMod val="95000"/>
                  </a:schemeClr>
                </a:solidFill>
                <a:latin typeface="Times New Roman" panose="02020603050405020304" pitchFamily="18" charset="0"/>
                <a:cs typeface="Times New Roman" panose="02020603050405020304" pitchFamily="18" charset="0"/>
                <a:hlinkClick r:id="rId2"/>
              </a:rPr>
              <a:t>https://www.nga.gov/artworks/30228-breezing-fair-wind</a:t>
            </a:r>
            <a:r>
              <a:rPr lang="en-US" sz="1400" dirty="0">
                <a:solidFill>
                  <a:schemeClr val="bg1">
                    <a:lumMod val="95000"/>
                  </a:schemeClr>
                </a:solidFill>
                <a:latin typeface="Times New Roman" panose="02020603050405020304" pitchFamily="18" charset="0"/>
                <a:cs typeface="Times New Roman" panose="02020603050405020304" pitchFamily="18" charset="0"/>
              </a:rPr>
              <a:t> </a:t>
            </a:r>
            <a:endParaRPr lang="el-GR" sz="24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5122" name="Picture 2" descr="Close to us, a young man and three boys sit or recline in a small sailboat that tips to our left on a choppy dark green sea in this horizontal painting. The billowing sail extends off the top left corner of the canvas and is echoed in the background to our right by the tall sails of another ship in the distance. The horizon line comes about a third of the way up the composition, and puffy gray and white clouds sweep across the turquoise sky. The sun lights the scene from our right so the boys’ ruddy faces are in shadow under their hats. The young man and boys all face our left so they lean against and into the boat as it cants up to our right. The boy nearest the sail to our left reclines across the bow. Next to him to our right, a younger boy perches on the edge of the boat and holds on with both hands. The oldest, in a red shirt, sits on the floor of the boat as he maneuvers the sail with a rope. Closer to us and to our right, a younger boy sits with his bare feet pressed together in front of his bent knees on the back edge of the boat, gazing into the distance over his right shoulder as he handles the tiller. The artist signed and dated the painting in dark letters in the lower right corner: “HOMER 1876.”">
            <a:extLst>
              <a:ext uri="{FF2B5EF4-FFF2-40B4-BE49-F238E27FC236}">
                <a16:creationId xmlns:a16="http://schemas.microsoft.com/office/drawing/2014/main" id="{7F3EB72C-0D1B-5D44-A9FE-17CF70B62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442" y="1426356"/>
            <a:ext cx="8371115" cy="52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79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73C3-1A92-CB87-902D-72EB05C00D56}"/>
              </a:ext>
            </a:extLst>
          </p:cNvPr>
          <p:cNvSpPr>
            <a:spLocks noGrp="1"/>
          </p:cNvSpPr>
          <p:nvPr>
            <p:ph type="title"/>
          </p:nvPr>
        </p:nvSpPr>
        <p:spPr>
          <a:xfrm>
            <a:off x="10461172" y="1491343"/>
            <a:ext cx="1730828" cy="5178316"/>
          </a:xfrm>
        </p:spPr>
        <p:txBody>
          <a:bodyPr>
            <a:normAutofit/>
          </a:bodyPr>
          <a:lstStyle/>
          <a:p>
            <a:pPr algn="ctr"/>
            <a:r>
              <a:rPr lang="en-US" sz="2400" b="1" dirty="0">
                <a:solidFill>
                  <a:schemeClr val="bg1">
                    <a:lumMod val="95000"/>
                  </a:schemeClr>
                </a:solidFill>
                <a:latin typeface="Times New Roman" panose="02020603050405020304" pitchFamily="18" charset="0"/>
                <a:cs typeface="Times New Roman" panose="02020603050405020304" pitchFamily="18" charset="0"/>
              </a:rPr>
              <a:t>Fog Warning, </a:t>
            </a:r>
            <a:r>
              <a:rPr lang="en-US" sz="2400" dirty="0">
                <a:solidFill>
                  <a:schemeClr val="bg1">
                    <a:lumMod val="95000"/>
                  </a:schemeClr>
                </a:solidFill>
                <a:latin typeface="Times New Roman" panose="02020603050405020304" pitchFamily="18" charset="0"/>
                <a:cs typeface="Times New Roman" panose="02020603050405020304" pitchFamily="18" charset="0"/>
              </a:rPr>
              <a:t>1885, Oil on canvas, 76 x 122 cm, Museum of Fine Arts, Boston, USA</a:t>
            </a:r>
            <a:br>
              <a:rPr lang="en-US" sz="2400" dirty="0"/>
            </a:br>
            <a:r>
              <a:rPr lang="en-US" sz="1400" dirty="0">
                <a:hlinkClick r:id="rId2"/>
              </a:rPr>
              <a:t>https://www.wga.hu/frames-e.html?/bio/h/homer/biograph.html</a:t>
            </a:r>
            <a:r>
              <a:rPr lang="en-US" sz="1400" dirty="0"/>
              <a:t> </a:t>
            </a:r>
            <a:endParaRPr lang="el-GR" dirty="0"/>
          </a:p>
        </p:txBody>
      </p:sp>
      <p:pic>
        <p:nvPicPr>
          <p:cNvPr id="1026" name="Picture 2">
            <a:extLst>
              <a:ext uri="{FF2B5EF4-FFF2-40B4-BE49-F238E27FC236}">
                <a16:creationId xmlns:a16="http://schemas.microsoft.com/office/drawing/2014/main" id="{B6EFFA8C-127A-7270-2D04-9FCAAB8A1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78" y="188340"/>
            <a:ext cx="10286094" cy="648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14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TotalTime>
  <Words>638</Words>
  <Application>Microsoft Office PowerPoint</Application>
  <PresentationFormat>Widescreen</PresentationFormat>
  <Paragraphs>23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Georgia</vt:lpstr>
      <vt:lpstr>Times New Roman</vt:lpstr>
      <vt:lpstr>Office Theme</vt:lpstr>
      <vt:lpstr>PowerPoint Presentation</vt:lpstr>
      <vt:lpstr>  Sharpshooter on Picket Duty, 1863, Oil on canvas, Portland Museum of Art  Wood engraving for the  Harper's Weekly, Volume VI, 15 November 1862, p. 724 https://commons.wikimedia.org/wiki/File:Winslow_Homer_-_Sharpshooter.jpg  https://commons.wikimedia.org/wiki/File:Winslow_Homer_-_Sharpshooter.jpg#/media/File:The_Army_of_the_Potomac_--_A_sharp-shooter_on_picket_duty_(Boston_Public_Library).jpg  </vt:lpstr>
      <vt:lpstr>The Veteran in a New Field, 1865, Oil on canvas, 61.3 x 96.8 cm, The MET https://commons.wikimedia.org/wiki/File:The_Veteran_in_a_New_Field_1865_Winslow_Homer.jpg  </vt:lpstr>
      <vt:lpstr>Prisoners from the Front, 1866, Oil on canvas, 61 x 96.5 cm, The MET https://commons.wikimedia.org/wiki/File:Winslow_Homer_-_Prisoners_from_the_Front_-_The_Metropolitan_Museum_of_Art.jpg   </vt:lpstr>
      <vt:lpstr>Winslow Homer, American, 1836-1910 A Mountain Climber Resting, 1869, Oil on canvas, 26.7 x 36.8 cm, Private Collection  https://www.christies.com/en/lot/lot-6569220?ldp_breadcrumb=back  </vt:lpstr>
      <vt:lpstr>Snap the Whip, 1872, Oil on canvas, 30.5 x 50.8 cm, the MET, NY, USA https://www.metmuseum.org/art/collection/search/11140  </vt:lpstr>
      <vt:lpstr>Winslow Homer, American, 1836 - 1910 The Red School House, 1873, Oil on canvas, 55.5 x 39.5 cm, NGA, Washington DC, USA  https://www.nga.gov/collection/art-object-page.66419.html  </vt:lpstr>
      <vt:lpstr>Breezing up, 1876, Oil on canvas, 61.5 × 97 cm, NGA, Washington DC, USA https://www.nga.gov/artworks/30228-breezing-fair-wind </vt:lpstr>
      <vt:lpstr>Fog Warning, 1885, Oil on canvas, 76 x 122 cm, Museum of Fine Arts, Boston, USA https://www.wga.hu/frames-e.html?/bio/h/homer/biograph.html </vt:lpstr>
      <vt:lpstr>Summer Night, 1890, Oil on canvas, 77 x 102 cm, Musée d'Orsay, Paris, France https://www.wga.hu/frames-e.html?/bio/h/homer/biograph.html </vt:lpstr>
      <vt:lpstr>The Fox Hunt, 1893, Oil on canvas, 96.5 × 174 cm, Pennsylvania Academy of Fine Arts, USA https://www.pafa.org/museum/collection/item/fox-hunt </vt:lpstr>
      <vt:lpstr>       Flower Garden and Bungalow, Bermuda, 1899, Watercolor and graphite on off-white wove paper, 35.4 x 53.2 cm, the MET, NY, USA https://www.metmuseum.org/art/collection/search/11121  </vt:lpstr>
      <vt:lpstr>    Key West, Hauling Anchor, 1903, Watercolor over graphite on paper, NGA, Washington DC https://www.nga.gov/artworks/55584-key-west-hauling-anchor </vt:lpstr>
      <vt:lpstr>    Right and Left, 1909, Oil on canvas, NGA, Washington DC, USA https://www.nga.gov/artworks/39763-right-and-left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Amalia Spiliakou</dc:creator>
  <cp:lastModifiedBy>Amalia Spiliakou</cp:lastModifiedBy>
  <cp:revision>1</cp:revision>
  <dcterms:created xsi:type="dcterms:W3CDTF">2026-03-10T02:37:44Z</dcterms:created>
  <dcterms:modified xsi:type="dcterms:W3CDTF">2026-03-10T03:29:25Z</dcterms:modified>
</cp:coreProperties>
</file>