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0" r:id="rId4"/>
    <p:sldId id="265" r:id="rId5"/>
    <p:sldId id="266" r:id="rId6"/>
    <p:sldId id="267" r:id="rId7"/>
    <p:sldId id="269" r:id="rId8"/>
    <p:sldId id="272" r:id="rId9"/>
    <p:sldId id="273" r:id="rId10"/>
    <p:sldId id="271" r:id="rId11"/>
    <p:sldId id="274" r:id="rId12"/>
    <p:sldId id="275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59B22-E3EA-40AB-99A6-3305606B2328}" v="10" dt="2026-03-08T01:46:02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FBFB-7ABD-EC32-D237-C05501579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0FC1F-0785-DB85-1132-FF0126AC1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08C77-AA56-494A-E3E0-C5F5D56F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9AD0-4112-959E-ABCC-B97615AF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309D-11B6-A1CC-2341-06FED1A3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577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342A-64B4-3EAA-6574-73C92791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2BD94-0C9B-056A-2B38-01CD02A7C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1F4F-37E0-4D26-00CF-AFE5EA8B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3C90-EB47-F8C1-0305-3EAE6467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37E4C-298C-E737-9D9A-A4ED3B56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00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B049E-DCD2-DF7E-BE89-B73422C16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F7815-D67A-FB98-F816-CCAB9553D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538FC-AB98-1B41-FF06-9F28CB2D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55261-5B9D-BAF6-AA66-6D57CF72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7FD5-CD6D-31CD-EB44-2C77DF90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83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DD39-E8F3-C534-F585-359D7B75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2A42-257F-903B-2FF4-B46867585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DD996-009C-C6EE-6321-E7EFCDA7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C07E7-D62F-ADF7-6BA7-523913FD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011FE-57B5-39A1-4E22-1B7338EA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65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48DD-6ED3-86EA-1FEB-403EDF0C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4D538-D618-3A0E-65D8-1B647108A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383B-6512-3613-A96C-51458379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C327-0A7F-F2C2-EE8F-742FBF10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EDA5-28B0-9250-64E9-7908F94A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85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12EC-7A28-EE0B-2D87-84270708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87262-2809-16EF-C55E-8C61D160B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479F3-0693-39A4-0EA6-D2364E817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5B471-27D4-C0F1-7EDE-1591014A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FCF8E-19E8-AA9C-21A7-BE1B6510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70496-64D8-F4FC-D3EB-F830BE61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459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11BC-C223-0F4C-6DD3-60B2C486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E22E3-A68A-1383-DBCD-239D0ADE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4A49E-B44F-A54E-26A8-348A31161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5A742-71BF-B1DC-1BC1-562F9682E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C557C-241E-206F-C872-0F1F62EA0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F8F08-0856-3985-72F1-BC123B4A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6612E-7156-FC33-2F42-18B7279F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0BB8D-1665-3373-CBDD-E7D27F29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64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A529-81AD-BCBF-3D56-3A724ADF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B9164-63D1-57FE-5CFF-E79B90E0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EB395-4914-C8AD-0D4D-7607C8AC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CAD1F-3D70-FE1E-B3B3-180BF53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7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73656-3792-787E-4583-7838DC45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16325-294F-355D-3ED4-A035B153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2576E-2476-773A-5842-03611662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958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8B73-6798-94CF-AD0A-BC1F804E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1C19-7605-E7EE-0721-2A33423A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636EC-4D64-7206-CDC9-510DB22F4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08A45-8691-038A-5A8D-D9BE7560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0E735-5403-453F-F7C6-40B960BC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1D19D-BF9C-53F6-E122-03F034C6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490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3EEA-BE62-029B-D193-D4B02BF5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6D9C0-DD50-5B05-E2E2-A08317C11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0C7DF-14DB-2098-D431-85F5BAD3F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F8FEB-2401-FA42-AA9C-258A7BD2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FAA31-1CCC-CEAF-69CC-E7785739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AC06D-9F70-884F-2388-9C2FA0AA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38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4365D-A5E5-7EFD-ADC6-602F8239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2B633-B662-F9AE-D96E-E25D26CE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B424-A191-6878-6263-0054D2872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78EB1-489A-4CD7-9610-E0D9FF7F4042}" type="datetimeFigureOut">
              <a:rPr lang="el-GR" smtClean="0"/>
              <a:t>8/3/2026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AA643-C25A-BB02-E802-0DFABD8E4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EAB45-FD0C-0490-35AB-B2057A9F1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24755-4B15-418E-A29A-4E4135D699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metmuseum.org/met-publications/ennion-master-of-roman-glas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getty.edu/art/collection/object/10400N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ytimes.com/2015/03/06/arts/design/review-ennion-at-the-met-profiles-an-ancient-glassmaker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metmuseum.org/met-publications/lightfoot-metropolitan-museum-journal-v-50-201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etmuseum.org/art/collection/search/245376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etmuseum.org/art/collection/search/249469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glasscollection.cmog.org/objects/6137/cu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metmuseum.org/met-publications/ennion-master-of-roman-glas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metmuseum.org/met-publications/ennion-master-of-roman-glas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E3C3895D-30D7-4C91-9018-288EE1ED371B}"/>
              </a:ext>
            </a:extLst>
          </p:cNvPr>
          <p:cNvSpPr/>
          <p:nvPr/>
        </p:nvSpPr>
        <p:spPr>
          <a:xfrm>
            <a:off x="489857" y="429986"/>
            <a:ext cx="11212286" cy="5998028"/>
          </a:xfrm>
          <a:custGeom>
            <a:avLst/>
            <a:gdLst>
              <a:gd name="csX0" fmla="*/ 11212286 w 11212286"/>
              <a:gd name="csY0" fmla="*/ 374877 h 5998028"/>
              <a:gd name="csX1" fmla="*/ 10837409 w 11212286"/>
              <a:gd name="csY1" fmla="*/ 749754 h 5998028"/>
              <a:gd name="csX2" fmla="*/ 10837409 w 11212286"/>
              <a:gd name="csY2" fmla="*/ 374877 h 5998028"/>
              <a:gd name="csX3" fmla="*/ 10649971 w 11212286"/>
              <a:gd name="csY3" fmla="*/ 562315 h 5998028"/>
              <a:gd name="csX4" fmla="*/ 10462533 w 11212286"/>
              <a:gd name="csY4" fmla="*/ 374877 h 5998028"/>
              <a:gd name="csX5" fmla="*/ 10462533 w 11212286"/>
              <a:gd name="csY5" fmla="*/ 749754 h 5998028"/>
              <a:gd name="csX6" fmla="*/ 9890899 w 11212286"/>
              <a:gd name="csY6" fmla="*/ 749754 h 5998028"/>
              <a:gd name="csX7" fmla="*/ 9521018 w 11212286"/>
              <a:gd name="csY7" fmla="*/ 749754 h 5998028"/>
              <a:gd name="csX8" fmla="*/ 8949385 w 11212286"/>
              <a:gd name="csY8" fmla="*/ 749754 h 5998028"/>
              <a:gd name="csX9" fmla="*/ 8579504 w 11212286"/>
              <a:gd name="csY9" fmla="*/ 749754 h 5998028"/>
              <a:gd name="csX10" fmla="*/ 7806117 w 11212286"/>
              <a:gd name="csY10" fmla="*/ 749754 h 5998028"/>
              <a:gd name="csX11" fmla="*/ 7234483 w 11212286"/>
              <a:gd name="csY11" fmla="*/ 749754 h 5998028"/>
              <a:gd name="csX12" fmla="*/ 6360220 w 11212286"/>
              <a:gd name="csY12" fmla="*/ 749754 h 5998028"/>
              <a:gd name="csX13" fmla="*/ 5788586 w 11212286"/>
              <a:gd name="csY13" fmla="*/ 749754 h 5998028"/>
              <a:gd name="csX14" fmla="*/ 5418705 w 11212286"/>
              <a:gd name="csY14" fmla="*/ 749754 h 5998028"/>
              <a:gd name="csX15" fmla="*/ 4947948 w 11212286"/>
              <a:gd name="csY15" fmla="*/ 749754 h 5998028"/>
              <a:gd name="csX16" fmla="*/ 4174561 w 11212286"/>
              <a:gd name="csY16" fmla="*/ 749754 h 5998028"/>
              <a:gd name="csX17" fmla="*/ 3401174 w 11212286"/>
              <a:gd name="csY17" fmla="*/ 749754 h 5998028"/>
              <a:gd name="csX18" fmla="*/ 3031293 w 11212286"/>
              <a:gd name="csY18" fmla="*/ 749754 h 5998028"/>
              <a:gd name="csX19" fmla="*/ 2560536 w 11212286"/>
              <a:gd name="csY19" fmla="*/ 749754 h 5998028"/>
              <a:gd name="csX20" fmla="*/ 1988902 w 11212286"/>
              <a:gd name="csY20" fmla="*/ 749754 h 5998028"/>
              <a:gd name="csX21" fmla="*/ 1518145 w 11212286"/>
              <a:gd name="csY21" fmla="*/ 749754 h 5998028"/>
              <a:gd name="csX22" fmla="*/ 946511 w 11212286"/>
              <a:gd name="csY22" fmla="*/ 749754 h 5998028"/>
              <a:gd name="csX23" fmla="*/ 374877 w 11212286"/>
              <a:gd name="csY23" fmla="*/ 749754 h 5998028"/>
              <a:gd name="csX24" fmla="*/ 0 w 11212286"/>
              <a:gd name="csY24" fmla="*/ 1124631 h 5998028"/>
              <a:gd name="csX25" fmla="*/ 0 w 11212286"/>
              <a:gd name="csY25" fmla="*/ 1857247 h 5998028"/>
              <a:gd name="csX26" fmla="*/ 0 w 11212286"/>
              <a:gd name="csY26" fmla="*/ 2364937 h 5998028"/>
              <a:gd name="csX27" fmla="*/ 0 w 11212286"/>
              <a:gd name="csY27" fmla="*/ 2872627 h 5998028"/>
              <a:gd name="csX28" fmla="*/ 0 w 11212286"/>
              <a:gd name="csY28" fmla="*/ 3515273 h 5998028"/>
              <a:gd name="csX29" fmla="*/ 0 w 11212286"/>
              <a:gd name="csY29" fmla="*/ 4247889 h 5998028"/>
              <a:gd name="csX30" fmla="*/ 0 w 11212286"/>
              <a:gd name="csY30" fmla="*/ 4890535 h 5998028"/>
              <a:gd name="csX31" fmla="*/ 0 w 11212286"/>
              <a:gd name="csY31" fmla="*/ 5623151 h 5998028"/>
              <a:gd name="csX32" fmla="*/ 374877 w 11212286"/>
              <a:gd name="csY32" fmla="*/ 5998028 h 5998028"/>
              <a:gd name="csX33" fmla="*/ 749754 w 11212286"/>
              <a:gd name="csY33" fmla="*/ 5623151 h 5998028"/>
              <a:gd name="csX34" fmla="*/ 749754 w 11212286"/>
              <a:gd name="csY34" fmla="*/ 5248275 h 5998028"/>
              <a:gd name="csX35" fmla="*/ 1624017 w 11212286"/>
              <a:gd name="csY35" fmla="*/ 5248275 h 5998028"/>
              <a:gd name="csX36" fmla="*/ 2296528 w 11212286"/>
              <a:gd name="csY36" fmla="*/ 5248275 h 5998028"/>
              <a:gd name="csX37" fmla="*/ 2969038 w 11212286"/>
              <a:gd name="csY37" fmla="*/ 5248275 h 5998028"/>
              <a:gd name="csX38" fmla="*/ 3439795 w 11212286"/>
              <a:gd name="csY38" fmla="*/ 5248275 h 5998028"/>
              <a:gd name="csX39" fmla="*/ 4213182 w 11212286"/>
              <a:gd name="csY39" fmla="*/ 5248275 h 5998028"/>
              <a:gd name="csX40" fmla="*/ 4784816 w 11212286"/>
              <a:gd name="csY40" fmla="*/ 5248275 h 5998028"/>
              <a:gd name="csX41" fmla="*/ 5154697 w 11212286"/>
              <a:gd name="csY41" fmla="*/ 5248275 h 5998028"/>
              <a:gd name="csX42" fmla="*/ 5625454 w 11212286"/>
              <a:gd name="csY42" fmla="*/ 5248275 h 5998028"/>
              <a:gd name="csX43" fmla="*/ 6096211 w 11212286"/>
              <a:gd name="csY43" fmla="*/ 5248275 h 5998028"/>
              <a:gd name="csX44" fmla="*/ 6667845 w 11212286"/>
              <a:gd name="csY44" fmla="*/ 5248275 h 5998028"/>
              <a:gd name="csX45" fmla="*/ 7340355 w 11212286"/>
              <a:gd name="csY45" fmla="*/ 5248275 h 5998028"/>
              <a:gd name="csX46" fmla="*/ 8214619 w 11212286"/>
              <a:gd name="csY46" fmla="*/ 5248275 h 5998028"/>
              <a:gd name="csX47" fmla="*/ 8887129 w 11212286"/>
              <a:gd name="csY47" fmla="*/ 5248275 h 5998028"/>
              <a:gd name="csX48" fmla="*/ 9660516 w 11212286"/>
              <a:gd name="csY48" fmla="*/ 5248275 h 5998028"/>
              <a:gd name="csX49" fmla="*/ 10837409 w 11212286"/>
              <a:gd name="csY49" fmla="*/ 5248275 h 5998028"/>
              <a:gd name="csX50" fmla="*/ 11212286 w 11212286"/>
              <a:gd name="csY50" fmla="*/ 4873398 h 5998028"/>
              <a:gd name="csX51" fmla="*/ 11212286 w 11212286"/>
              <a:gd name="csY51" fmla="*/ 4275737 h 5998028"/>
              <a:gd name="csX52" fmla="*/ 11212286 w 11212286"/>
              <a:gd name="csY52" fmla="*/ 3543121 h 5998028"/>
              <a:gd name="csX53" fmla="*/ 11212286 w 11212286"/>
              <a:gd name="csY53" fmla="*/ 2810505 h 5998028"/>
              <a:gd name="csX54" fmla="*/ 11212286 w 11212286"/>
              <a:gd name="csY54" fmla="*/ 2212844 h 5998028"/>
              <a:gd name="csX55" fmla="*/ 11212286 w 11212286"/>
              <a:gd name="csY55" fmla="*/ 1480228 h 5998028"/>
              <a:gd name="csX56" fmla="*/ 11212286 w 11212286"/>
              <a:gd name="csY56" fmla="*/ 374877 h 5998028"/>
              <a:gd name="csX57" fmla="*/ 374877 w 11212286"/>
              <a:gd name="csY57" fmla="*/ 1499507 h 5998028"/>
              <a:gd name="csX58" fmla="*/ 749754 w 11212286"/>
              <a:gd name="csY58" fmla="*/ 1124630 h 5998028"/>
              <a:gd name="csX59" fmla="*/ 562316 w 11212286"/>
              <a:gd name="csY59" fmla="*/ 937192 h 5998028"/>
              <a:gd name="csX60" fmla="*/ 374878 w 11212286"/>
              <a:gd name="csY60" fmla="*/ 1124630 h 5998028"/>
              <a:gd name="csX61" fmla="*/ 374877 w 11212286"/>
              <a:gd name="csY61" fmla="*/ 1499507 h 5998028"/>
              <a:gd name="csX0" fmla="*/ 374877 w 11212286"/>
              <a:gd name="csY0" fmla="*/ 1499507 h 5998028"/>
              <a:gd name="csX1" fmla="*/ 749754 w 11212286"/>
              <a:gd name="csY1" fmla="*/ 1124630 h 5998028"/>
              <a:gd name="csX2" fmla="*/ 562316 w 11212286"/>
              <a:gd name="csY2" fmla="*/ 937192 h 5998028"/>
              <a:gd name="csX3" fmla="*/ 374878 w 11212286"/>
              <a:gd name="csY3" fmla="*/ 1124630 h 5998028"/>
              <a:gd name="csX4" fmla="*/ 374877 w 11212286"/>
              <a:gd name="csY4" fmla="*/ 1499507 h 5998028"/>
              <a:gd name="csX5" fmla="*/ 10837409 w 11212286"/>
              <a:gd name="csY5" fmla="*/ 749754 h 5998028"/>
              <a:gd name="csX6" fmla="*/ 11212286 w 11212286"/>
              <a:gd name="csY6" fmla="*/ 374877 h 5998028"/>
              <a:gd name="csX7" fmla="*/ 10837409 w 11212286"/>
              <a:gd name="csY7" fmla="*/ 0 h 5998028"/>
              <a:gd name="csX8" fmla="*/ 10462532 w 11212286"/>
              <a:gd name="csY8" fmla="*/ 374877 h 5998028"/>
              <a:gd name="csX9" fmla="*/ 10649970 w 11212286"/>
              <a:gd name="csY9" fmla="*/ 562315 h 5998028"/>
              <a:gd name="csX10" fmla="*/ 10837408 w 11212286"/>
              <a:gd name="csY10" fmla="*/ 374877 h 5998028"/>
              <a:gd name="csX11" fmla="*/ 10837409 w 11212286"/>
              <a:gd name="csY11" fmla="*/ 749754 h 5998028"/>
              <a:gd name="csX0" fmla="*/ 0 w 11212286"/>
              <a:gd name="csY0" fmla="*/ 1124630 h 5998028"/>
              <a:gd name="csX1" fmla="*/ 374877 w 11212286"/>
              <a:gd name="csY1" fmla="*/ 749753 h 5998028"/>
              <a:gd name="csX2" fmla="*/ 845634 w 11212286"/>
              <a:gd name="csY2" fmla="*/ 749753 h 5998028"/>
              <a:gd name="csX3" fmla="*/ 1518145 w 11212286"/>
              <a:gd name="csY3" fmla="*/ 749753 h 5998028"/>
              <a:gd name="csX4" fmla="*/ 2089779 w 11212286"/>
              <a:gd name="csY4" fmla="*/ 749753 h 5998028"/>
              <a:gd name="csX5" fmla="*/ 2661412 w 11212286"/>
              <a:gd name="csY5" fmla="*/ 749753 h 5998028"/>
              <a:gd name="csX6" fmla="*/ 3233046 w 11212286"/>
              <a:gd name="csY6" fmla="*/ 749753 h 5998028"/>
              <a:gd name="csX7" fmla="*/ 4107310 w 11212286"/>
              <a:gd name="csY7" fmla="*/ 749753 h 5998028"/>
              <a:gd name="csX8" fmla="*/ 4578067 w 11212286"/>
              <a:gd name="csY8" fmla="*/ 749753 h 5998028"/>
              <a:gd name="csX9" fmla="*/ 5452331 w 11212286"/>
              <a:gd name="csY9" fmla="*/ 749754 h 5998028"/>
              <a:gd name="csX10" fmla="*/ 6326594 w 11212286"/>
              <a:gd name="csY10" fmla="*/ 749754 h 5998028"/>
              <a:gd name="csX11" fmla="*/ 7099981 w 11212286"/>
              <a:gd name="csY11" fmla="*/ 749754 h 5998028"/>
              <a:gd name="csX12" fmla="*/ 7469862 w 11212286"/>
              <a:gd name="csY12" fmla="*/ 749754 h 5998028"/>
              <a:gd name="csX13" fmla="*/ 8243249 w 11212286"/>
              <a:gd name="csY13" fmla="*/ 749754 h 5998028"/>
              <a:gd name="csX14" fmla="*/ 8915759 w 11212286"/>
              <a:gd name="csY14" fmla="*/ 749754 h 5998028"/>
              <a:gd name="csX15" fmla="*/ 9790023 w 11212286"/>
              <a:gd name="csY15" fmla="*/ 749754 h 5998028"/>
              <a:gd name="csX16" fmla="*/ 10462533 w 11212286"/>
              <a:gd name="csY16" fmla="*/ 749754 h 5998028"/>
              <a:gd name="csX17" fmla="*/ 10462533 w 11212286"/>
              <a:gd name="csY17" fmla="*/ 374877 h 5998028"/>
              <a:gd name="csX18" fmla="*/ 10837410 w 11212286"/>
              <a:gd name="csY18" fmla="*/ 0 h 5998028"/>
              <a:gd name="csX19" fmla="*/ 11212287 w 11212286"/>
              <a:gd name="csY19" fmla="*/ 374877 h 5998028"/>
              <a:gd name="csX20" fmla="*/ 11212286 w 11212286"/>
              <a:gd name="csY20" fmla="*/ 4873398 h 5998028"/>
              <a:gd name="csX21" fmla="*/ 10837409 w 11212286"/>
              <a:gd name="csY21" fmla="*/ 5248275 h 5998028"/>
              <a:gd name="csX22" fmla="*/ 10467528 w 11212286"/>
              <a:gd name="csY22" fmla="*/ 5248275 h 5998028"/>
              <a:gd name="csX23" fmla="*/ 9895895 w 11212286"/>
              <a:gd name="csY23" fmla="*/ 5248275 h 5998028"/>
              <a:gd name="csX24" fmla="*/ 9425137 w 11212286"/>
              <a:gd name="csY24" fmla="*/ 5248275 h 5998028"/>
              <a:gd name="csX25" fmla="*/ 8954380 w 11212286"/>
              <a:gd name="csY25" fmla="*/ 5248275 h 5998028"/>
              <a:gd name="csX26" fmla="*/ 8080117 w 11212286"/>
              <a:gd name="csY26" fmla="*/ 5248275 h 5998028"/>
              <a:gd name="csX27" fmla="*/ 7205853 w 11212286"/>
              <a:gd name="csY27" fmla="*/ 5248275 h 5998028"/>
              <a:gd name="csX28" fmla="*/ 6432466 w 11212286"/>
              <a:gd name="csY28" fmla="*/ 5248275 h 5998028"/>
              <a:gd name="csX29" fmla="*/ 5659079 w 11212286"/>
              <a:gd name="csY29" fmla="*/ 5248275 h 5998028"/>
              <a:gd name="csX30" fmla="*/ 5087446 w 11212286"/>
              <a:gd name="csY30" fmla="*/ 5248275 h 5998028"/>
              <a:gd name="csX31" fmla="*/ 4717565 w 11212286"/>
              <a:gd name="csY31" fmla="*/ 5248275 h 5998028"/>
              <a:gd name="csX32" fmla="*/ 4145931 w 11212286"/>
              <a:gd name="csY32" fmla="*/ 5248275 h 5998028"/>
              <a:gd name="csX33" fmla="*/ 3271668 w 11212286"/>
              <a:gd name="csY33" fmla="*/ 5248275 h 5998028"/>
              <a:gd name="csX34" fmla="*/ 2800911 w 11212286"/>
              <a:gd name="csY34" fmla="*/ 5248275 h 5998028"/>
              <a:gd name="csX35" fmla="*/ 2431030 w 11212286"/>
              <a:gd name="csY35" fmla="*/ 5248275 h 5998028"/>
              <a:gd name="csX36" fmla="*/ 2061149 w 11212286"/>
              <a:gd name="csY36" fmla="*/ 5248275 h 5998028"/>
              <a:gd name="csX37" fmla="*/ 749754 w 11212286"/>
              <a:gd name="csY37" fmla="*/ 5248275 h 5998028"/>
              <a:gd name="csX38" fmla="*/ 749754 w 11212286"/>
              <a:gd name="csY38" fmla="*/ 5623151 h 5998028"/>
              <a:gd name="csX39" fmla="*/ 374877 w 11212286"/>
              <a:gd name="csY39" fmla="*/ 5998028 h 5998028"/>
              <a:gd name="csX40" fmla="*/ 0 w 11212286"/>
              <a:gd name="csY40" fmla="*/ 5623151 h 5998028"/>
              <a:gd name="csX41" fmla="*/ 0 w 11212286"/>
              <a:gd name="csY41" fmla="*/ 5025490 h 5998028"/>
              <a:gd name="csX42" fmla="*/ 0 w 11212286"/>
              <a:gd name="csY42" fmla="*/ 4517800 h 5998028"/>
              <a:gd name="csX43" fmla="*/ 0 w 11212286"/>
              <a:gd name="csY43" fmla="*/ 3920139 h 5998028"/>
              <a:gd name="csX44" fmla="*/ 0 w 11212286"/>
              <a:gd name="csY44" fmla="*/ 3412449 h 5998028"/>
              <a:gd name="csX45" fmla="*/ 0 w 11212286"/>
              <a:gd name="csY45" fmla="*/ 2679833 h 5998028"/>
              <a:gd name="csX46" fmla="*/ 0 w 11212286"/>
              <a:gd name="csY46" fmla="*/ 2037187 h 5998028"/>
              <a:gd name="csX47" fmla="*/ 0 w 11212286"/>
              <a:gd name="csY47" fmla="*/ 1124630 h 5998028"/>
              <a:gd name="csX48" fmla="*/ 10462533 w 11212286"/>
              <a:gd name="csY48" fmla="*/ 749754 h 5998028"/>
              <a:gd name="csX49" fmla="*/ 10837409 w 11212286"/>
              <a:gd name="csY49" fmla="*/ 749754 h 5998028"/>
              <a:gd name="csX50" fmla="*/ 11212286 w 11212286"/>
              <a:gd name="csY50" fmla="*/ 374877 h 5998028"/>
              <a:gd name="csX51" fmla="*/ 10837409 w 11212286"/>
              <a:gd name="csY51" fmla="*/ 749754 h 5998028"/>
              <a:gd name="csX52" fmla="*/ 10837409 w 11212286"/>
              <a:gd name="csY52" fmla="*/ 374877 h 5998028"/>
              <a:gd name="csX53" fmla="*/ 10649971 w 11212286"/>
              <a:gd name="csY53" fmla="*/ 562315 h 5998028"/>
              <a:gd name="csX54" fmla="*/ 10462533 w 11212286"/>
              <a:gd name="csY54" fmla="*/ 374877 h 5998028"/>
              <a:gd name="csX55" fmla="*/ 374877 w 11212286"/>
              <a:gd name="csY55" fmla="*/ 1499507 h 5998028"/>
              <a:gd name="csX56" fmla="*/ 374877 w 11212286"/>
              <a:gd name="csY56" fmla="*/ 1124630 h 5998028"/>
              <a:gd name="csX57" fmla="*/ 562315 w 11212286"/>
              <a:gd name="csY57" fmla="*/ 937192 h 5998028"/>
              <a:gd name="csX58" fmla="*/ 749753 w 11212286"/>
              <a:gd name="csY58" fmla="*/ 1124630 h 5998028"/>
              <a:gd name="csX59" fmla="*/ 374876 w 11212286"/>
              <a:gd name="csY59" fmla="*/ 1499507 h 5998028"/>
              <a:gd name="csX60" fmla="*/ -1 w 11212286"/>
              <a:gd name="csY60" fmla="*/ 1124630 h 5998028"/>
              <a:gd name="csX61" fmla="*/ 749754 w 11212286"/>
              <a:gd name="csY61" fmla="*/ 1124630 h 5998028"/>
              <a:gd name="csX62" fmla="*/ 749754 w 11212286"/>
              <a:gd name="csY62" fmla="*/ 1811904 h 5998028"/>
              <a:gd name="csX63" fmla="*/ 749754 w 11212286"/>
              <a:gd name="csY63" fmla="*/ 2375469 h 5998028"/>
              <a:gd name="csX64" fmla="*/ 749754 w 11212286"/>
              <a:gd name="csY64" fmla="*/ 2980270 h 5998028"/>
              <a:gd name="csX65" fmla="*/ 749754 w 11212286"/>
              <a:gd name="csY65" fmla="*/ 3667544 h 5998028"/>
              <a:gd name="csX66" fmla="*/ 749754 w 11212286"/>
              <a:gd name="csY66" fmla="*/ 4313582 h 5998028"/>
              <a:gd name="csX67" fmla="*/ 749754 w 11212286"/>
              <a:gd name="csY67" fmla="*/ 5248275 h 59980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</a:cxnLst>
            <a:rect l="l" t="t" r="r" b="b"/>
            <a:pathLst>
              <a:path w="11212286" h="5998028" stroke="0" extrusionOk="0">
                <a:moveTo>
                  <a:pt x="11212286" y="374877"/>
                </a:moveTo>
                <a:cubicBezTo>
                  <a:pt x="11230032" y="564848"/>
                  <a:pt x="11065661" y="766435"/>
                  <a:pt x="10837409" y="749754"/>
                </a:cubicBezTo>
                <a:cubicBezTo>
                  <a:pt x="10837510" y="628839"/>
                  <a:pt x="10835940" y="451129"/>
                  <a:pt x="10837409" y="374877"/>
                </a:cubicBezTo>
                <a:cubicBezTo>
                  <a:pt x="10841250" y="487715"/>
                  <a:pt x="10757332" y="583682"/>
                  <a:pt x="10649971" y="562315"/>
                </a:cubicBezTo>
                <a:cubicBezTo>
                  <a:pt x="10537828" y="584271"/>
                  <a:pt x="10460887" y="468570"/>
                  <a:pt x="10462533" y="374877"/>
                </a:cubicBezTo>
                <a:cubicBezTo>
                  <a:pt x="10463994" y="516402"/>
                  <a:pt x="10480139" y="583006"/>
                  <a:pt x="10462533" y="749754"/>
                </a:cubicBezTo>
                <a:cubicBezTo>
                  <a:pt x="10277572" y="726920"/>
                  <a:pt x="10121866" y="755606"/>
                  <a:pt x="9890899" y="749754"/>
                </a:cubicBezTo>
                <a:cubicBezTo>
                  <a:pt x="9659932" y="743902"/>
                  <a:pt x="9604876" y="736141"/>
                  <a:pt x="9521018" y="749754"/>
                </a:cubicBezTo>
                <a:cubicBezTo>
                  <a:pt x="9437160" y="763367"/>
                  <a:pt x="9125335" y="735248"/>
                  <a:pt x="8949385" y="749754"/>
                </a:cubicBezTo>
                <a:cubicBezTo>
                  <a:pt x="8773435" y="764260"/>
                  <a:pt x="8763966" y="761546"/>
                  <a:pt x="8579504" y="749754"/>
                </a:cubicBezTo>
                <a:cubicBezTo>
                  <a:pt x="8395042" y="737962"/>
                  <a:pt x="7969256" y="757886"/>
                  <a:pt x="7806117" y="749754"/>
                </a:cubicBezTo>
                <a:cubicBezTo>
                  <a:pt x="7642978" y="741622"/>
                  <a:pt x="7419037" y="774642"/>
                  <a:pt x="7234483" y="749754"/>
                </a:cubicBezTo>
                <a:cubicBezTo>
                  <a:pt x="7049929" y="724866"/>
                  <a:pt x="6730352" y="726940"/>
                  <a:pt x="6360220" y="749754"/>
                </a:cubicBezTo>
                <a:cubicBezTo>
                  <a:pt x="5990088" y="772568"/>
                  <a:pt x="6057182" y="733787"/>
                  <a:pt x="5788586" y="749754"/>
                </a:cubicBezTo>
                <a:cubicBezTo>
                  <a:pt x="5519990" y="765721"/>
                  <a:pt x="5564078" y="734307"/>
                  <a:pt x="5418705" y="749754"/>
                </a:cubicBezTo>
                <a:cubicBezTo>
                  <a:pt x="5273332" y="765201"/>
                  <a:pt x="5110325" y="768622"/>
                  <a:pt x="4947948" y="749754"/>
                </a:cubicBezTo>
                <a:cubicBezTo>
                  <a:pt x="4785571" y="730886"/>
                  <a:pt x="4437179" y="725761"/>
                  <a:pt x="4174561" y="749754"/>
                </a:cubicBezTo>
                <a:cubicBezTo>
                  <a:pt x="3911943" y="773747"/>
                  <a:pt x="3556137" y="729833"/>
                  <a:pt x="3401174" y="749754"/>
                </a:cubicBezTo>
                <a:cubicBezTo>
                  <a:pt x="3246211" y="769675"/>
                  <a:pt x="3198397" y="743924"/>
                  <a:pt x="3031293" y="749754"/>
                </a:cubicBezTo>
                <a:cubicBezTo>
                  <a:pt x="2864189" y="755584"/>
                  <a:pt x="2787396" y="751369"/>
                  <a:pt x="2560536" y="749754"/>
                </a:cubicBezTo>
                <a:cubicBezTo>
                  <a:pt x="2333676" y="748139"/>
                  <a:pt x="2235053" y="749671"/>
                  <a:pt x="1988902" y="749754"/>
                </a:cubicBezTo>
                <a:cubicBezTo>
                  <a:pt x="1742751" y="749837"/>
                  <a:pt x="1615042" y="735639"/>
                  <a:pt x="1518145" y="749754"/>
                </a:cubicBezTo>
                <a:cubicBezTo>
                  <a:pt x="1421248" y="763869"/>
                  <a:pt x="1114562" y="722051"/>
                  <a:pt x="946511" y="749754"/>
                </a:cubicBezTo>
                <a:cubicBezTo>
                  <a:pt x="778460" y="777457"/>
                  <a:pt x="632912" y="751240"/>
                  <a:pt x="374877" y="749754"/>
                </a:cubicBezTo>
                <a:cubicBezTo>
                  <a:pt x="148694" y="749784"/>
                  <a:pt x="6859" y="908519"/>
                  <a:pt x="0" y="1124631"/>
                </a:cubicBezTo>
                <a:cubicBezTo>
                  <a:pt x="-10028" y="1414451"/>
                  <a:pt x="31991" y="1576901"/>
                  <a:pt x="0" y="1857247"/>
                </a:cubicBezTo>
                <a:cubicBezTo>
                  <a:pt x="-31991" y="2137593"/>
                  <a:pt x="-1458" y="2176026"/>
                  <a:pt x="0" y="2364937"/>
                </a:cubicBezTo>
                <a:cubicBezTo>
                  <a:pt x="1458" y="2553848"/>
                  <a:pt x="14851" y="2758812"/>
                  <a:pt x="0" y="2872627"/>
                </a:cubicBezTo>
                <a:cubicBezTo>
                  <a:pt x="-14851" y="2986442"/>
                  <a:pt x="-5795" y="3374758"/>
                  <a:pt x="0" y="3515273"/>
                </a:cubicBezTo>
                <a:cubicBezTo>
                  <a:pt x="5795" y="3655788"/>
                  <a:pt x="26698" y="4087128"/>
                  <a:pt x="0" y="4247889"/>
                </a:cubicBezTo>
                <a:cubicBezTo>
                  <a:pt x="-26698" y="4408650"/>
                  <a:pt x="-24824" y="4654142"/>
                  <a:pt x="0" y="4890535"/>
                </a:cubicBezTo>
                <a:cubicBezTo>
                  <a:pt x="24824" y="5126928"/>
                  <a:pt x="-5377" y="5327959"/>
                  <a:pt x="0" y="5623151"/>
                </a:cubicBezTo>
                <a:cubicBezTo>
                  <a:pt x="-731" y="5836036"/>
                  <a:pt x="184682" y="5977215"/>
                  <a:pt x="374877" y="5998028"/>
                </a:cubicBezTo>
                <a:cubicBezTo>
                  <a:pt x="539390" y="6000775"/>
                  <a:pt x="758471" y="5815020"/>
                  <a:pt x="749754" y="5623151"/>
                </a:cubicBezTo>
                <a:cubicBezTo>
                  <a:pt x="759666" y="5494635"/>
                  <a:pt x="747434" y="5410270"/>
                  <a:pt x="749754" y="5248275"/>
                </a:cubicBezTo>
                <a:cubicBezTo>
                  <a:pt x="1044491" y="5228522"/>
                  <a:pt x="1302244" y="5257803"/>
                  <a:pt x="1624017" y="5248275"/>
                </a:cubicBezTo>
                <a:cubicBezTo>
                  <a:pt x="1945790" y="5238747"/>
                  <a:pt x="2016158" y="5242509"/>
                  <a:pt x="2296528" y="5248275"/>
                </a:cubicBezTo>
                <a:cubicBezTo>
                  <a:pt x="2576898" y="5254041"/>
                  <a:pt x="2665365" y="5238954"/>
                  <a:pt x="2969038" y="5248275"/>
                </a:cubicBezTo>
                <a:cubicBezTo>
                  <a:pt x="3272711" y="5257597"/>
                  <a:pt x="3312343" y="5262049"/>
                  <a:pt x="3439795" y="5248275"/>
                </a:cubicBezTo>
                <a:cubicBezTo>
                  <a:pt x="3567247" y="5234501"/>
                  <a:pt x="3849397" y="5252885"/>
                  <a:pt x="4213182" y="5248275"/>
                </a:cubicBezTo>
                <a:cubicBezTo>
                  <a:pt x="4576967" y="5243665"/>
                  <a:pt x="4504626" y="5264050"/>
                  <a:pt x="4784816" y="5248275"/>
                </a:cubicBezTo>
                <a:cubicBezTo>
                  <a:pt x="5065006" y="5232500"/>
                  <a:pt x="5004003" y="5244089"/>
                  <a:pt x="5154697" y="5248275"/>
                </a:cubicBezTo>
                <a:cubicBezTo>
                  <a:pt x="5305391" y="5252461"/>
                  <a:pt x="5469406" y="5256475"/>
                  <a:pt x="5625454" y="5248275"/>
                </a:cubicBezTo>
                <a:cubicBezTo>
                  <a:pt x="5781502" y="5240075"/>
                  <a:pt x="5971094" y="5233780"/>
                  <a:pt x="6096211" y="5248275"/>
                </a:cubicBezTo>
                <a:cubicBezTo>
                  <a:pt x="6221328" y="5262770"/>
                  <a:pt x="6434246" y="5236142"/>
                  <a:pt x="6667845" y="5248275"/>
                </a:cubicBezTo>
                <a:cubicBezTo>
                  <a:pt x="6901444" y="5260408"/>
                  <a:pt x="7036289" y="5231437"/>
                  <a:pt x="7340355" y="5248275"/>
                </a:cubicBezTo>
                <a:cubicBezTo>
                  <a:pt x="7644421" y="5265114"/>
                  <a:pt x="7880319" y="5226042"/>
                  <a:pt x="8214619" y="5248275"/>
                </a:cubicBezTo>
                <a:cubicBezTo>
                  <a:pt x="8548919" y="5270508"/>
                  <a:pt x="8709154" y="5223239"/>
                  <a:pt x="8887129" y="5248275"/>
                </a:cubicBezTo>
                <a:cubicBezTo>
                  <a:pt x="9065104" y="5273312"/>
                  <a:pt x="9333361" y="5222760"/>
                  <a:pt x="9660516" y="5248275"/>
                </a:cubicBezTo>
                <a:cubicBezTo>
                  <a:pt x="9987671" y="5273790"/>
                  <a:pt x="10515906" y="5298612"/>
                  <a:pt x="10837409" y="5248275"/>
                </a:cubicBezTo>
                <a:cubicBezTo>
                  <a:pt x="11061860" y="5296916"/>
                  <a:pt x="11190255" y="5112180"/>
                  <a:pt x="11212286" y="4873398"/>
                </a:cubicBezTo>
                <a:cubicBezTo>
                  <a:pt x="11216675" y="4720765"/>
                  <a:pt x="11188026" y="4557055"/>
                  <a:pt x="11212286" y="4275737"/>
                </a:cubicBezTo>
                <a:cubicBezTo>
                  <a:pt x="11236546" y="3994419"/>
                  <a:pt x="11217626" y="3887564"/>
                  <a:pt x="11212286" y="3543121"/>
                </a:cubicBezTo>
                <a:cubicBezTo>
                  <a:pt x="11206946" y="3198678"/>
                  <a:pt x="11220489" y="3088855"/>
                  <a:pt x="11212286" y="2810505"/>
                </a:cubicBezTo>
                <a:cubicBezTo>
                  <a:pt x="11204083" y="2532155"/>
                  <a:pt x="11213601" y="2487404"/>
                  <a:pt x="11212286" y="2212844"/>
                </a:cubicBezTo>
                <a:cubicBezTo>
                  <a:pt x="11210971" y="1938284"/>
                  <a:pt x="11185835" y="1661222"/>
                  <a:pt x="11212286" y="1480228"/>
                </a:cubicBezTo>
                <a:cubicBezTo>
                  <a:pt x="11238737" y="1299234"/>
                  <a:pt x="11261762" y="760562"/>
                  <a:pt x="11212286" y="374877"/>
                </a:cubicBezTo>
                <a:close/>
                <a:moveTo>
                  <a:pt x="374877" y="1499507"/>
                </a:moveTo>
                <a:cubicBezTo>
                  <a:pt x="607585" y="1470581"/>
                  <a:pt x="794920" y="1338056"/>
                  <a:pt x="749754" y="1124630"/>
                </a:cubicBezTo>
                <a:cubicBezTo>
                  <a:pt x="767576" y="1033497"/>
                  <a:pt x="656433" y="934907"/>
                  <a:pt x="562316" y="937192"/>
                </a:cubicBezTo>
                <a:cubicBezTo>
                  <a:pt x="452490" y="937987"/>
                  <a:pt x="379892" y="1034311"/>
                  <a:pt x="374878" y="1124630"/>
                </a:cubicBezTo>
                <a:cubicBezTo>
                  <a:pt x="385455" y="1236367"/>
                  <a:pt x="370329" y="1347124"/>
                  <a:pt x="374877" y="1499507"/>
                </a:cubicBezTo>
                <a:close/>
              </a:path>
              <a:path w="11212286" h="5998028" fill="darkenLess" stroke="0" extrusionOk="0">
                <a:moveTo>
                  <a:pt x="374877" y="1499507"/>
                </a:moveTo>
                <a:cubicBezTo>
                  <a:pt x="568676" y="1533317"/>
                  <a:pt x="775303" y="1291933"/>
                  <a:pt x="749754" y="1124630"/>
                </a:cubicBezTo>
                <a:cubicBezTo>
                  <a:pt x="728292" y="1008371"/>
                  <a:pt x="675365" y="941967"/>
                  <a:pt x="562316" y="937192"/>
                </a:cubicBezTo>
                <a:cubicBezTo>
                  <a:pt x="453266" y="933149"/>
                  <a:pt x="371024" y="1002331"/>
                  <a:pt x="374878" y="1124630"/>
                </a:cubicBezTo>
                <a:cubicBezTo>
                  <a:pt x="378027" y="1240103"/>
                  <a:pt x="383328" y="1362565"/>
                  <a:pt x="374877" y="1499507"/>
                </a:cubicBezTo>
                <a:close/>
                <a:moveTo>
                  <a:pt x="10837409" y="749754"/>
                </a:moveTo>
                <a:cubicBezTo>
                  <a:pt x="11037859" y="749314"/>
                  <a:pt x="11244455" y="613203"/>
                  <a:pt x="11212286" y="374877"/>
                </a:cubicBezTo>
                <a:cubicBezTo>
                  <a:pt x="11203442" y="151555"/>
                  <a:pt x="11066572" y="-6052"/>
                  <a:pt x="10837409" y="0"/>
                </a:cubicBezTo>
                <a:cubicBezTo>
                  <a:pt x="10665826" y="21161"/>
                  <a:pt x="10469527" y="181842"/>
                  <a:pt x="10462532" y="374877"/>
                </a:cubicBezTo>
                <a:cubicBezTo>
                  <a:pt x="10469023" y="460798"/>
                  <a:pt x="10552812" y="550472"/>
                  <a:pt x="10649970" y="562315"/>
                </a:cubicBezTo>
                <a:cubicBezTo>
                  <a:pt x="10740537" y="572334"/>
                  <a:pt x="10843686" y="471578"/>
                  <a:pt x="10837408" y="374877"/>
                </a:cubicBezTo>
                <a:cubicBezTo>
                  <a:pt x="10809871" y="504823"/>
                  <a:pt x="10843509" y="629681"/>
                  <a:pt x="10837409" y="749754"/>
                </a:cubicBezTo>
                <a:close/>
              </a:path>
              <a:path w="11212286" h="5998028" fill="none" extrusionOk="0">
                <a:moveTo>
                  <a:pt x="0" y="1124630"/>
                </a:moveTo>
                <a:cubicBezTo>
                  <a:pt x="-22980" y="901026"/>
                  <a:pt x="206021" y="744347"/>
                  <a:pt x="374877" y="749753"/>
                </a:cubicBezTo>
                <a:cubicBezTo>
                  <a:pt x="516279" y="755147"/>
                  <a:pt x="713223" y="767862"/>
                  <a:pt x="845634" y="749753"/>
                </a:cubicBezTo>
                <a:cubicBezTo>
                  <a:pt x="978045" y="731644"/>
                  <a:pt x="1272030" y="720743"/>
                  <a:pt x="1518145" y="749753"/>
                </a:cubicBezTo>
                <a:cubicBezTo>
                  <a:pt x="1764260" y="778763"/>
                  <a:pt x="1825877" y="750572"/>
                  <a:pt x="2089779" y="749753"/>
                </a:cubicBezTo>
                <a:cubicBezTo>
                  <a:pt x="2353681" y="748934"/>
                  <a:pt x="2380011" y="747535"/>
                  <a:pt x="2661412" y="749753"/>
                </a:cubicBezTo>
                <a:cubicBezTo>
                  <a:pt x="2942813" y="751971"/>
                  <a:pt x="2980991" y="746156"/>
                  <a:pt x="3233046" y="749753"/>
                </a:cubicBezTo>
                <a:cubicBezTo>
                  <a:pt x="3485101" y="753350"/>
                  <a:pt x="3708368" y="732342"/>
                  <a:pt x="4107310" y="749753"/>
                </a:cubicBezTo>
                <a:cubicBezTo>
                  <a:pt x="4506252" y="767164"/>
                  <a:pt x="4414386" y="758127"/>
                  <a:pt x="4578067" y="749753"/>
                </a:cubicBezTo>
                <a:cubicBezTo>
                  <a:pt x="4741748" y="741379"/>
                  <a:pt x="5259049" y="770149"/>
                  <a:pt x="5452331" y="749754"/>
                </a:cubicBezTo>
                <a:cubicBezTo>
                  <a:pt x="5645613" y="729358"/>
                  <a:pt x="6118115" y="717445"/>
                  <a:pt x="6326594" y="749754"/>
                </a:cubicBezTo>
                <a:cubicBezTo>
                  <a:pt x="6535073" y="782063"/>
                  <a:pt x="6901691" y="734918"/>
                  <a:pt x="7099981" y="749754"/>
                </a:cubicBezTo>
                <a:cubicBezTo>
                  <a:pt x="7298271" y="764590"/>
                  <a:pt x="7311487" y="735352"/>
                  <a:pt x="7469862" y="749754"/>
                </a:cubicBezTo>
                <a:cubicBezTo>
                  <a:pt x="7628237" y="764156"/>
                  <a:pt x="7974503" y="783595"/>
                  <a:pt x="8243249" y="749754"/>
                </a:cubicBezTo>
                <a:cubicBezTo>
                  <a:pt x="8511995" y="715913"/>
                  <a:pt x="8749267" y="749085"/>
                  <a:pt x="8915759" y="749754"/>
                </a:cubicBezTo>
                <a:cubicBezTo>
                  <a:pt x="9082251" y="750424"/>
                  <a:pt x="9370602" y="721769"/>
                  <a:pt x="9790023" y="749754"/>
                </a:cubicBezTo>
                <a:cubicBezTo>
                  <a:pt x="10209444" y="777739"/>
                  <a:pt x="10260992" y="767249"/>
                  <a:pt x="10462533" y="749754"/>
                </a:cubicBezTo>
                <a:cubicBezTo>
                  <a:pt x="10473344" y="645865"/>
                  <a:pt x="10471814" y="510349"/>
                  <a:pt x="10462533" y="374877"/>
                </a:cubicBezTo>
                <a:cubicBezTo>
                  <a:pt x="10457466" y="147230"/>
                  <a:pt x="10600565" y="9520"/>
                  <a:pt x="10837410" y="0"/>
                </a:cubicBezTo>
                <a:cubicBezTo>
                  <a:pt x="11056793" y="-22807"/>
                  <a:pt x="11205303" y="166100"/>
                  <a:pt x="11212287" y="374877"/>
                </a:cubicBezTo>
                <a:cubicBezTo>
                  <a:pt x="10856860" y="1775226"/>
                  <a:pt x="11155655" y="3081418"/>
                  <a:pt x="11212286" y="4873398"/>
                </a:cubicBezTo>
                <a:cubicBezTo>
                  <a:pt x="11236560" y="5109965"/>
                  <a:pt x="11039261" y="5258476"/>
                  <a:pt x="10837409" y="5248275"/>
                </a:cubicBezTo>
                <a:cubicBezTo>
                  <a:pt x="10758503" y="5250099"/>
                  <a:pt x="10621880" y="5250257"/>
                  <a:pt x="10467528" y="5248275"/>
                </a:cubicBezTo>
                <a:cubicBezTo>
                  <a:pt x="10313176" y="5246293"/>
                  <a:pt x="10063022" y="5248491"/>
                  <a:pt x="9895895" y="5248275"/>
                </a:cubicBezTo>
                <a:cubicBezTo>
                  <a:pt x="9728768" y="5248059"/>
                  <a:pt x="9608410" y="5263045"/>
                  <a:pt x="9425137" y="5248275"/>
                </a:cubicBezTo>
                <a:cubicBezTo>
                  <a:pt x="9241864" y="5233505"/>
                  <a:pt x="9081728" y="5230314"/>
                  <a:pt x="8954380" y="5248275"/>
                </a:cubicBezTo>
                <a:cubicBezTo>
                  <a:pt x="8827032" y="5266236"/>
                  <a:pt x="8446205" y="5256483"/>
                  <a:pt x="8080117" y="5248275"/>
                </a:cubicBezTo>
                <a:cubicBezTo>
                  <a:pt x="7714029" y="5240067"/>
                  <a:pt x="7571282" y="5289563"/>
                  <a:pt x="7205853" y="5248275"/>
                </a:cubicBezTo>
                <a:cubicBezTo>
                  <a:pt x="6840424" y="5206987"/>
                  <a:pt x="6756670" y="5233811"/>
                  <a:pt x="6432466" y="5248275"/>
                </a:cubicBezTo>
                <a:cubicBezTo>
                  <a:pt x="6108262" y="5262739"/>
                  <a:pt x="5873717" y="5229435"/>
                  <a:pt x="5659079" y="5248275"/>
                </a:cubicBezTo>
                <a:cubicBezTo>
                  <a:pt x="5444441" y="5267115"/>
                  <a:pt x="5224715" y="5245157"/>
                  <a:pt x="5087446" y="5248275"/>
                </a:cubicBezTo>
                <a:cubicBezTo>
                  <a:pt x="4950177" y="5251393"/>
                  <a:pt x="4803367" y="5229969"/>
                  <a:pt x="4717565" y="5248275"/>
                </a:cubicBezTo>
                <a:cubicBezTo>
                  <a:pt x="4631763" y="5266581"/>
                  <a:pt x="4271982" y="5251102"/>
                  <a:pt x="4145931" y="5248275"/>
                </a:cubicBezTo>
                <a:cubicBezTo>
                  <a:pt x="4019880" y="5245448"/>
                  <a:pt x="3468640" y="5219195"/>
                  <a:pt x="3271668" y="5248275"/>
                </a:cubicBezTo>
                <a:cubicBezTo>
                  <a:pt x="3074696" y="5277355"/>
                  <a:pt x="2899996" y="5259867"/>
                  <a:pt x="2800911" y="5248275"/>
                </a:cubicBezTo>
                <a:cubicBezTo>
                  <a:pt x="2701826" y="5236683"/>
                  <a:pt x="2554020" y="5235462"/>
                  <a:pt x="2431030" y="5248275"/>
                </a:cubicBezTo>
                <a:cubicBezTo>
                  <a:pt x="2308040" y="5261088"/>
                  <a:pt x="2153313" y="5250159"/>
                  <a:pt x="2061149" y="5248275"/>
                </a:cubicBezTo>
                <a:cubicBezTo>
                  <a:pt x="1968985" y="5246391"/>
                  <a:pt x="1386036" y="5287732"/>
                  <a:pt x="749754" y="5248275"/>
                </a:cubicBezTo>
                <a:cubicBezTo>
                  <a:pt x="762429" y="5323588"/>
                  <a:pt x="737900" y="5503899"/>
                  <a:pt x="749754" y="5623151"/>
                </a:cubicBezTo>
                <a:cubicBezTo>
                  <a:pt x="739745" y="5813810"/>
                  <a:pt x="589833" y="5996580"/>
                  <a:pt x="374877" y="5998028"/>
                </a:cubicBezTo>
                <a:cubicBezTo>
                  <a:pt x="196893" y="5987402"/>
                  <a:pt x="9980" y="5794816"/>
                  <a:pt x="0" y="5623151"/>
                </a:cubicBezTo>
                <a:cubicBezTo>
                  <a:pt x="-29563" y="5443173"/>
                  <a:pt x="13447" y="5148291"/>
                  <a:pt x="0" y="5025490"/>
                </a:cubicBezTo>
                <a:cubicBezTo>
                  <a:pt x="-13447" y="4902689"/>
                  <a:pt x="-14796" y="4684318"/>
                  <a:pt x="0" y="4517800"/>
                </a:cubicBezTo>
                <a:cubicBezTo>
                  <a:pt x="14796" y="4351282"/>
                  <a:pt x="23739" y="4091829"/>
                  <a:pt x="0" y="3920139"/>
                </a:cubicBezTo>
                <a:cubicBezTo>
                  <a:pt x="-23739" y="3748449"/>
                  <a:pt x="12504" y="3579041"/>
                  <a:pt x="0" y="3412449"/>
                </a:cubicBezTo>
                <a:cubicBezTo>
                  <a:pt x="-12504" y="3245857"/>
                  <a:pt x="6292" y="2939213"/>
                  <a:pt x="0" y="2679833"/>
                </a:cubicBezTo>
                <a:cubicBezTo>
                  <a:pt x="-6292" y="2420453"/>
                  <a:pt x="-26116" y="2169096"/>
                  <a:pt x="0" y="2037187"/>
                </a:cubicBezTo>
                <a:cubicBezTo>
                  <a:pt x="26116" y="1905278"/>
                  <a:pt x="23271" y="1550544"/>
                  <a:pt x="0" y="1124630"/>
                </a:cubicBezTo>
                <a:close/>
                <a:moveTo>
                  <a:pt x="10462533" y="749754"/>
                </a:moveTo>
                <a:cubicBezTo>
                  <a:pt x="10581053" y="743933"/>
                  <a:pt x="10680595" y="745024"/>
                  <a:pt x="10837409" y="749754"/>
                </a:cubicBezTo>
                <a:cubicBezTo>
                  <a:pt x="11052065" y="741733"/>
                  <a:pt x="11217485" y="606599"/>
                  <a:pt x="11212286" y="374877"/>
                </a:cubicBezTo>
                <a:moveTo>
                  <a:pt x="10837409" y="749754"/>
                </a:moveTo>
                <a:cubicBezTo>
                  <a:pt x="10831207" y="657799"/>
                  <a:pt x="10832423" y="557241"/>
                  <a:pt x="10837409" y="374877"/>
                </a:cubicBezTo>
                <a:cubicBezTo>
                  <a:pt x="10821129" y="472371"/>
                  <a:pt x="10734193" y="563678"/>
                  <a:pt x="10649971" y="562315"/>
                </a:cubicBezTo>
                <a:cubicBezTo>
                  <a:pt x="10553816" y="555132"/>
                  <a:pt x="10460174" y="495894"/>
                  <a:pt x="10462533" y="374877"/>
                </a:cubicBezTo>
                <a:moveTo>
                  <a:pt x="374877" y="1499507"/>
                </a:moveTo>
                <a:cubicBezTo>
                  <a:pt x="371385" y="1348297"/>
                  <a:pt x="392904" y="1206979"/>
                  <a:pt x="374877" y="1124630"/>
                </a:cubicBezTo>
                <a:cubicBezTo>
                  <a:pt x="381816" y="1031683"/>
                  <a:pt x="443438" y="932478"/>
                  <a:pt x="562315" y="937192"/>
                </a:cubicBezTo>
                <a:cubicBezTo>
                  <a:pt x="664581" y="950605"/>
                  <a:pt x="736398" y="1019178"/>
                  <a:pt x="749753" y="1124630"/>
                </a:cubicBezTo>
                <a:cubicBezTo>
                  <a:pt x="728283" y="1331968"/>
                  <a:pt x="561089" y="1460381"/>
                  <a:pt x="374876" y="1499507"/>
                </a:cubicBezTo>
                <a:cubicBezTo>
                  <a:pt x="170018" y="1509932"/>
                  <a:pt x="-26887" y="1351789"/>
                  <a:pt x="-1" y="1124630"/>
                </a:cubicBezTo>
                <a:moveTo>
                  <a:pt x="749754" y="1124630"/>
                </a:moveTo>
                <a:cubicBezTo>
                  <a:pt x="734100" y="1404269"/>
                  <a:pt x="773321" y="1551563"/>
                  <a:pt x="749754" y="1811904"/>
                </a:cubicBezTo>
                <a:cubicBezTo>
                  <a:pt x="726187" y="2072245"/>
                  <a:pt x="747750" y="2171692"/>
                  <a:pt x="749754" y="2375469"/>
                </a:cubicBezTo>
                <a:cubicBezTo>
                  <a:pt x="751758" y="2579247"/>
                  <a:pt x="772886" y="2721175"/>
                  <a:pt x="749754" y="2980270"/>
                </a:cubicBezTo>
                <a:cubicBezTo>
                  <a:pt x="726622" y="3239365"/>
                  <a:pt x="779981" y="3409417"/>
                  <a:pt x="749754" y="3667544"/>
                </a:cubicBezTo>
                <a:cubicBezTo>
                  <a:pt x="719527" y="3925671"/>
                  <a:pt x="777575" y="4012790"/>
                  <a:pt x="749754" y="4313582"/>
                </a:cubicBezTo>
                <a:cubicBezTo>
                  <a:pt x="721933" y="4614374"/>
                  <a:pt x="759689" y="4804265"/>
                  <a:pt x="749754" y="5248275"/>
                </a:cubicBezTo>
              </a:path>
              <a:path w="11212286" h="5998028" fill="none" stroke="0" extrusionOk="0">
                <a:moveTo>
                  <a:pt x="0" y="1124630"/>
                </a:moveTo>
                <a:cubicBezTo>
                  <a:pt x="-8339" y="943844"/>
                  <a:pt x="175104" y="757742"/>
                  <a:pt x="374877" y="749753"/>
                </a:cubicBezTo>
                <a:cubicBezTo>
                  <a:pt x="613887" y="762743"/>
                  <a:pt x="823402" y="773426"/>
                  <a:pt x="1047387" y="749753"/>
                </a:cubicBezTo>
                <a:cubicBezTo>
                  <a:pt x="1271372" y="726081"/>
                  <a:pt x="1252470" y="743393"/>
                  <a:pt x="1417268" y="749753"/>
                </a:cubicBezTo>
                <a:cubicBezTo>
                  <a:pt x="1582066" y="756113"/>
                  <a:pt x="2079202" y="706805"/>
                  <a:pt x="2291532" y="749753"/>
                </a:cubicBezTo>
                <a:cubicBezTo>
                  <a:pt x="2503862" y="792701"/>
                  <a:pt x="2826554" y="770903"/>
                  <a:pt x="2964042" y="749753"/>
                </a:cubicBezTo>
                <a:cubicBezTo>
                  <a:pt x="3101530" y="728604"/>
                  <a:pt x="3365046" y="724857"/>
                  <a:pt x="3535676" y="749753"/>
                </a:cubicBezTo>
                <a:cubicBezTo>
                  <a:pt x="3706306" y="774649"/>
                  <a:pt x="3871334" y="735579"/>
                  <a:pt x="4107310" y="749753"/>
                </a:cubicBezTo>
                <a:cubicBezTo>
                  <a:pt x="4343286" y="763927"/>
                  <a:pt x="4473323" y="769560"/>
                  <a:pt x="4578067" y="749753"/>
                </a:cubicBezTo>
                <a:cubicBezTo>
                  <a:pt x="4682811" y="729946"/>
                  <a:pt x="4948072" y="731234"/>
                  <a:pt x="5048824" y="749753"/>
                </a:cubicBezTo>
                <a:cubicBezTo>
                  <a:pt x="5149576" y="768272"/>
                  <a:pt x="5419837" y="753010"/>
                  <a:pt x="5519582" y="749754"/>
                </a:cubicBezTo>
                <a:cubicBezTo>
                  <a:pt x="5619327" y="746498"/>
                  <a:pt x="5937041" y="734802"/>
                  <a:pt x="6192092" y="749754"/>
                </a:cubicBezTo>
                <a:cubicBezTo>
                  <a:pt x="6447143" y="764707"/>
                  <a:pt x="6750054" y="718335"/>
                  <a:pt x="7066355" y="749754"/>
                </a:cubicBezTo>
                <a:cubicBezTo>
                  <a:pt x="7382656" y="781173"/>
                  <a:pt x="7254038" y="750213"/>
                  <a:pt x="7436236" y="749754"/>
                </a:cubicBezTo>
                <a:cubicBezTo>
                  <a:pt x="7618434" y="749295"/>
                  <a:pt x="7918512" y="729684"/>
                  <a:pt x="8108747" y="749754"/>
                </a:cubicBezTo>
                <a:cubicBezTo>
                  <a:pt x="8298982" y="769824"/>
                  <a:pt x="8312750" y="739953"/>
                  <a:pt x="8478627" y="749754"/>
                </a:cubicBezTo>
                <a:cubicBezTo>
                  <a:pt x="8644504" y="759555"/>
                  <a:pt x="8974496" y="747846"/>
                  <a:pt x="9252014" y="749754"/>
                </a:cubicBezTo>
                <a:cubicBezTo>
                  <a:pt x="9529532" y="751662"/>
                  <a:pt x="9602835" y="757723"/>
                  <a:pt x="9823648" y="749754"/>
                </a:cubicBezTo>
                <a:cubicBezTo>
                  <a:pt x="10044461" y="741785"/>
                  <a:pt x="10290943" y="732592"/>
                  <a:pt x="10462533" y="749754"/>
                </a:cubicBezTo>
                <a:cubicBezTo>
                  <a:pt x="10455562" y="589721"/>
                  <a:pt x="10458123" y="451299"/>
                  <a:pt x="10462533" y="374877"/>
                </a:cubicBezTo>
                <a:cubicBezTo>
                  <a:pt x="10494066" y="173988"/>
                  <a:pt x="10634008" y="-21519"/>
                  <a:pt x="10837410" y="0"/>
                </a:cubicBezTo>
                <a:cubicBezTo>
                  <a:pt x="11058841" y="-32723"/>
                  <a:pt x="11222512" y="171504"/>
                  <a:pt x="11212287" y="374877"/>
                </a:cubicBezTo>
                <a:cubicBezTo>
                  <a:pt x="11211059" y="1921269"/>
                  <a:pt x="11437306" y="3123635"/>
                  <a:pt x="11212286" y="4873398"/>
                </a:cubicBezTo>
                <a:cubicBezTo>
                  <a:pt x="11205552" y="5030125"/>
                  <a:pt x="11017794" y="5254937"/>
                  <a:pt x="10837409" y="5248275"/>
                </a:cubicBezTo>
                <a:cubicBezTo>
                  <a:pt x="10619173" y="5259731"/>
                  <a:pt x="10581091" y="5246055"/>
                  <a:pt x="10366652" y="5248275"/>
                </a:cubicBezTo>
                <a:cubicBezTo>
                  <a:pt x="10152213" y="5250495"/>
                  <a:pt x="10152724" y="5244052"/>
                  <a:pt x="9996771" y="5248275"/>
                </a:cubicBezTo>
                <a:cubicBezTo>
                  <a:pt x="9840818" y="5252498"/>
                  <a:pt x="9594051" y="5272524"/>
                  <a:pt x="9425137" y="5248275"/>
                </a:cubicBezTo>
                <a:cubicBezTo>
                  <a:pt x="9256223" y="5224026"/>
                  <a:pt x="9052807" y="5239524"/>
                  <a:pt x="8954380" y="5248275"/>
                </a:cubicBezTo>
                <a:cubicBezTo>
                  <a:pt x="8855953" y="5257026"/>
                  <a:pt x="8644342" y="5232315"/>
                  <a:pt x="8483623" y="5248275"/>
                </a:cubicBezTo>
                <a:cubicBezTo>
                  <a:pt x="8322904" y="5264235"/>
                  <a:pt x="8151789" y="5271408"/>
                  <a:pt x="8012866" y="5248275"/>
                </a:cubicBezTo>
                <a:cubicBezTo>
                  <a:pt x="7873943" y="5225142"/>
                  <a:pt x="7504983" y="5256564"/>
                  <a:pt x="7340355" y="5248275"/>
                </a:cubicBezTo>
                <a:cubicBezTo>
                  <a:pt x="7175727" y="5239986"/>
                  <a:pt x="6832338" y="5230371"/>
                  <a:pt x="6667845" y="5248275"/>
                </a:cubicBezTo>
                <a:cubicBezTo>
                  <a:pt x="6503352" y="5266180"/>
                  <a:pt x="6029762" y="5289463"/>
                  <a:pt x="5793582" y="5248275"/>
                </a:cubicBezTo>
                <a:cubicBezTo>
                  <a:pt x="5557402" y="5207087"/>
                  <a:pt x="5372221" y="5221531"/>
                  <a:pt x="5221948" y="5248275"/>
                </a:cubicBezTo>
                <a:cubicBezTo>
                  <a:pt x="5071675" y="5275019"/>
                  <a:pt x="4762286" y="5243224"/>
                  <a:pt x="4549437" y="5248275"/>
                </a:cubicBezTo>
                <a:cubicBezTo>
                  <a:pt x="4336588" y="5253326"/>
                  <a:pt x="4043345" y="5266983"/>
                  <a:pt x="3876927" y="5248275"/>
                </a:cubicBezTo>
                <a:cubicBezTo>
                  <a:pt x="3710509" y="5229568"/>
                  <a:pt x="3542895" y="5267862"/>
                  <a:pt x="3305293" y="5248275"/>
                </a:cubicBezTo>
                <a:cubicBezTo>
                  <a:pt x="3067691" y="5228688"/>
                  <a:pt x="2730527" y="5247119"/>
                  <a:pt x="2431030" y="5248275"/>
                </a:cubicBezTo>
                <a:cubicBezTo>
                  <a:pt x="2131533" y="5249431"/>
                  <a:pt x="2205005" y="5250041"/>
                  <a:pt x="2061149" y="5248275"/>
                </a:cubicBezTo>
                <a:cubicBezTo>
                  <a:pt x="1917293" y="5246509"/>
                  <a:pt x="1608448" y="5271414"/>
                  <a:pt x="1489515" y="5248275"/>
                </a:cubicBezTo>
                <a:cubicBezTo>
                  <a:pt x="1370582" y="5225136"/>
                  <a:pt x="913212" y="5277472"/>
                  <a:pt x="749754" y="5248275"/>
                </a:cubicBezTo>
                <a:cubicBezTo>
                  <a:pt x="756744" y="5379547"/>
                  <a:pt x="737824" y="5495653"/>
                  <a:pt x="749754" y="5623151"/>
                </a:cubicBezTo>
                <a:cubicBezTo>
                  <a:pt x="705251" y="5830579"/>
                  <a:pt x="574548" y="6013003"/>
                  <a:pt x="374877" y="5998028"/>
                </a:cubicBezTo>
                <a:cubicBezTo>
                  <a:pt x="211312" y="6017333"/>
                  <a:pt x="-18727" y="5849607"/>
                  <a:pt x="0" y="5623151"/>
                </a:cubicBezTo>
                <a:cubicBezTo>
                  <a:pt x="-2275" y="5345566"/>
                  <a:pt x="24591" y="5106857"/>
                  <a:pt x="0" y="4890535"/>
                </a:cubicBezTo>
                <a:cubicBezTo>
                  <a:pt x="-24591" y="4674213"/>
                  <a:pt x="24304" y="4394968"/>
                  <a:pt x="0" y="4202904"/>
                </a:cubicBezTo>
                <a:cubicBezTo>
                  <a:pt x="-24304" y="4010840"/>
                  <a:pt x="-5025" y="3792021"/>
                  <a:pt x="0" y="3470287"/>
                </a:cubicBezTo>
                <a:cubicBezTo>
                  <a:pt x="5025" y="3148553"/>
                  <a:pt x="-10137" y="3064414"/>
                  <a:pt x="0" y="2917612"/>
                </a:cubicBezTo>
                <a:cubicBezTo>
                  <a:pt x="10137" y="2770811"/>
                  <a:pt x="3785" y="2564013"/>
                  <a:pt x="0" y="2409922"/>
                </a:cubicBezTo>
                <a:cubicBezTo>
                  <a:pt x="-3785" y="2255831"/>
                  <a:pt x="3928" y="1861834"/>
                  <a:pt x="0" y="1722291"/>
                </a:cubicBezTo>
                <a:cubicBezTo>
                  <a:pt x="-3928" y="1582748"/>
                  <a:pt x="-7553" y="1338094"/>
                  <a:pt x="0" y="1124630"/>
                </a:cubicBezTo>
                <a:close/>
                <a:moveTo>
                  <a:pt x="10462533" y="749754"/>
                </a:moveTo>
                <a:cubicBezTo>
                  <a:pt x="10617031" y="747954"/>
                  <a:pt x="10732983" y="743915"/>
                  <a:pt x="10837409" y="749754"/>
                </a:cubicBezTo>
                <a:cubicBezTo>
                  <a:pt x="11076243" y="771033"/>
                  <a:pt x="11239603" y="551175"/>
                  <a:pt x="11212286" y="374877"/>
                </a:cubicBezTo>
                <a:moveTo>
                  <a:pt x="10837409" y="749754"/>
                </a:moveTo>
                <a:cubicBezTo>
                  <a:pt x="10850577" y="629002"/>
                  <a:pt x="10829898" y="473285"/>
                  <a:pt x="10837409" y="374877"/>
                </a:cubicBezTo>
                <a:cubicBezTo>
                  <a:pt x="10825342" y="462390"/>
                  <a:pt x="10749772" y="586596"/>
                  <a:pt x="10649971" y="562315"/>
                </a:cubicBezTo>
                <a:cubicBezTo>
                  <a:pt x="10536022" y="577916"/>
                  <a:pt x="10460621" y="485105"/>
                  <a:pt x="10462533" y="374877"/>
                </a:cubicBezTo>
                <a:moveTo>
                  <a:pt x="374877" y="1499507"/>
                </a:moveTo>
                <a:cubicBezTo>
                  <a:pt x="391815" y="1325905"/>
                  <a:pt x="366093" y="1203159"/>
                  <a:pt x="374877" y="1124630"/>
                </a:cubicBezTo>
                <a:cubicBezTo>
                  <a:pt x="356608" y="1020594"/>
                  <a:pt x="482895" y="942207"/>
                  <a:pt x="562315" y="937192"/>
                </a:cubicBezTo>
                <a:cubicBezTo>
                  <a:pt x="661863" y="943205"/>
                  <a:pt x="760620" y="1001359"/>
                  <a:pt x="749753" y="1124630"/>
                </a:cubicBezTo>
                <a:cubicBezTo>
                  <a:pt x="766534" y="1321757"/>
                  <a:pt x="576280" y="1467928"/>
                  <a:pt x="374876" y="1499507"/>
                </a:cubicBezTo>
                <a:cubicBezTo>
                  <a:pt x="215817" y="1499091"/>
                  <a:pt x="-14395" y="1330973"/>
                  <a:pt x="-1" y="1124630"/>
                </a:cubicBezTo>
                <a:moveTo>
                  <a:pt x="749754" y="1124630"/>
                </a:moveTo>
                <a:cubicBezTo>
                  <a:pt x="727041" y="1300770"/>
                  <a:pt x="731726" y="1471320"/>
                  <a:pt x="749754" y="1729431"/>
                </a:cubicBezTo>
                <a:cubicBezTo>
                  <a:pt x="767782" y="1987542"/>
                  <a:pt x="781738" y="2079723"/>
                  <a:pt x="749754" y="2416705"/>
                </a:cubicBezTo>
                <a:cubicBezTo>
                  <a:pt x="717770" y="2753687"/>
                  <a:pt x="731011" y="2787448"/>
                  <a:pt x="749754" y="3021507"/>
                </a:cubicBezTo>
                <a:cubicBezTo>
                  <a:pt x="768497" y="3255566"/>
                  <a:pt x="752913" y="3390030"/>
                  <a:pt x="749754" y="3667544"/>
                </a:cubicBezTo>
                <a:cubicBezTo>
                  <a:pt x="746595" y="3945058"/>
                  <a:pt x="756009" y="4039562"/>
                  <a:pt x="749754" y="4231109"/>
                </a:cubicBezTo>
                <a:cubicBezTo>
                  <a:pt x="743499" y="4422656"/>
                  <a:pt x="699272" y="4821215"/>
                  <a:pt x="749754" y="5248275"/>
                </a:cubicBezTo>
              </a:path>
            </a:pathLst>
          </a:custGeom>
          <a:blipFill>
            <a:blip r:embed="rId2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379660717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rgbClr val="705500"/>
              </a:solidFill>
              <a:latin typeface="Papyrus" panose="03070502060502030205" pitchFamily="66" charset="0"/>
            </a:endParaRPr>
          </a:p>
          <a:p>
            <a:pPr algn="ctr"/>
            <a:endParaRPr lang="en-US" sz="800" b="1" dirty="0">
              <a:solidFill>
                <a:srgbClr val="705500"/>
              </a:solidFill>
              <a:latin typeface="Papyrus" panose="03070502060502030205" pitchFamily="66" charset="0"/>
            </a:endParaRPr>
          </a:p>
          <a:p>
            <a:pPr algn="ctr"/>
            <a:endParaRPr lang="en-US" sz="800" b="1" dirty="0">
              <a:solidFill>
                <a:srgbClr val="705500"/>
              </a:solidFill>
              <a:latin typeface="Papyrus" panose="03070502060502030205" pitchFamily="66" charset="0"/>
            </a:endParaRPr>
          </a:p>
          <a:p>
            <a:pPr algn="ctr"/>
            <a:r>
              <a:rPr lang="en-US" sz="6000" b="1" dirty="0" err="1">
                <a:solidFill>
                  <a:srgbClr val="705500"/>
                </a:solidFill>
                <a:latin typeface="Papyrus" panose="03070502060502030205" pitchFamily="66" charset="0"/>
              </a:rPr>
              <a:t>Ennion</a:t>
            </a:r>
            <a:r>
              <a:rPr lang="en-US" sz="6000" b="1" dirty="0">
                <a:solidFill>
                  <a:srgbClr val="705500"/>
                </a:solidFill>
                <a:latin typeface="Papyrus" panose="03070502060502030205" pitchFamily="66" charset="0"/>
              </a:rPr>
              <a:t>: Master Glassmaker </a:t>
            </a:r>
          </a:p>
          <a:p>
            <a:pPr algn="ctr"/>
            <a:r>
              <a:rPr lang="en-US" sz="4800" b="1" dirty="0">
                <a:solidFill>
                  <a:srgbClr val="705500"/>
                </a:solidFill>
                <a:latin typeface="Papyrus" panose="03070502060502030205" pitchFamily="66" charset="0"/>
              </a:rPr>
              <a:t>1</a:t>
            </a:r>
            <a:r>
              <a:rPr lang="en-US" sz="4800" b="1" baseline="30000" dirty="0">
                <a:solidFill>
                  <a:srgbClr val="705500"/>
                </a:solidFill>
                <a:latin typeface="Papyrus" panose="03070502060502030205" pitchFamily="66" charset="0"/>
              </a:rPr>
              <a:t>st</a:t>
            </a:r>
            <a:r>
              <a:rPr lang="en-US" sz="4800" b="1" dirty="0">
                <a:solidFill>
                  <a:srgbClr val="705500"/>
                </a:solidFill>
                <a:latin typeface="Papyrus" panose="03070502060502030205" pitchFamily="66" charset="0"/>
              </a:rPr>
              <a:t> century AD</a:t>
            </a:r>
            <a:endParaRPr lang="en-US" sz="4800" dirty="0">
              <a:solidFill>
                <a:srgbClr val="7055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3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061E-7421-8D8E-E1FE-067FC4AC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1314"/>
            <a:ext cx="4590117" cy="437982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One-handled jug, 1</a:t>
            </a:r>
            <a:r>
              <a:rPr lang="en-US" sz="2400" b="1" baseline="300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st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 century AD, Glass,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22 cm, Glass pavilion collection, Eretz Israel Museum, Tel Aviv, Israel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r>
              <a:rPr lang="en-US" sz="1400" u="sng" dirty="0">
                <a:latin typeface="Papyrus" panose="03070502060502030205" pitchFamily="66" charset="0"/>
                <a:hlinkClick r:id="rId2"/>
              </a:rPr>
              <a:t>https://www.metmuseum.org/met-publications/ennion-master-of-roman-glass</a:t>
            </a:r>
            <a:r>
              <a:rPr lang="en-US" sz="1400" dirty="0">
                <a:latin typeface="Papyrus" panose="03070502060502030205" pitchFamily="66" charset="0"/>
              </a:rPr>
              <a:t>  </a:t>
            </a:r>
            <a:endParaRPr lang="el-G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F38AB-0911-4D57-56D0-4B855392A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17" y="126860"/>
            <a:ext cx="5925483" cy="66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6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21C2-01EB-B489-0857-2D57D1C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82" y="365125"/>
            <a:ext cx="2510118" cy="64928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dirty="0">
                <a:latin typeface="Papyrus" panose="03070502060502030205" pitchFamily="66" charset="0"/>
              </a:rPr>
            </a:br>
            <a:br>
              <a:rPr lang="en-US" sz="2700" dirty="0">
                <a:latin typeface="Papyrus" panose="03070502060502030205" pitchFamily="66" charset="0"/>
              </a:rPr>
            </a:b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Possibly from the </a:t>
            </a: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Workshop of </a:t>
            </a:r>
            <a:r>
              <a:rPr lang="en-US" sz="2700" b="1" dirty="0" err="1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Ennion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, Greek,?, active about 1 – 50 AD</a:t>
            </a:r>
            <a:br>
              <a:rPr lang="el-GR" sz="2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Mold-blown cup, 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first half of 1st century AD, Glass, Hight: 6.9 cm, Getty Villa, CA, USA</a:t>
            </a:r>
            <a:br>
              <a:rPr lang="el-GR" sz="2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600" u="sng" dirty="0">
                <a:latin typeface="Papyrus" panose="03070502060502030205" pitchFamily="66" charset="0"/>
                <a:hlinkClick r:id="rId2"/>
              </a:rPr>
              <a:t>https://www.getty.edu/art/collection/object/10400N</a:t>
            </a:r>
            <a:br>
              <a:rPr lang="el-GR" sz="1600" dirty="0"/>
            </a:br>
            <a:endParaRPr lang="el-GR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70EE4-190A-9D28-12FB-DF104D286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1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C20A9-F381-9E97-D75A-09E20BAC5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3426ECF-A789-661B-BB23-C47AEF2DBC68}"/>
              </a:ext>
            </a:extLst>
          </p:cNvPr>
          <p:cNvSpPr/>
          <p:nvPr/>
        </p:nvSpPr>
        <p:spPr>
          <a:xfrm>
            <a:off x="489857" y="429986"/>
            <a:ext cx="11212286" cy="5998028"/>
          </a:xfrm>
          <a:custGeom>
            <a:avLst/>
            <a:gdLst>
              <a:gd name="csX0" fmla="*/ 11212286 w 11212286"/>
              <a:gd name="csY0" fmla="*/ 374877 h 5998028"/>
              <a:gd name="csX1" fmla="*/ 10837409 w 11212286"/>
              <a:gd name="csY1" fmla="*/ 749754 h 5998028"/>
              <a:gd name="csX2" fmla="*/ 10837409 w 11212286"/>
              <a:gd name="csY2" fmla="*/ 374877 h 5998028"/>
              <a:gd name="csX3" fmla="*/ 10649971 w 11212286"/>
              <a:gd name="csY3" fmla="*/ 562315 h 5998028"/>
              <a:gd name="csX4" fmla="*/ 10462533 w 11212286"/>
              <a:gd name="csY4" fmla="*/ 374877 h 5998028"/>
              <a:gd name="csX5" fmla="*/ 10462533 w 11212286"/>
              <a:gd name="csY5" fmla="*/ 749754 h 5998028"/>
              <a:gd name="csX6" fmla="*/ 9890899 w 11212286"/>
              <a:gd name="csY6" fmla="*/ 749754 h 5998028"/>
              <a:gd name="csX7" fmla="*/ 9521018 w 11212286"/>
              <a:gd name="csY7" fmla="*/ 749754 h 5998028"/>
              <a:gd name="csX8" fmla="*/ 8949385 w 11212286"/>
              <a:gd name="csY8" fmla="*/ 749754 h 5998028"/>
              <a:gd name="csX9" fmla="*/ 8579504 w 11212286"/>
              <a:gd name="csY9" fmla="*/ 749754 h 5998028"/>
              <a:gd name="csX10" fmla="*/ 7806117 w 11212286"/>
              <a:gd name="csY10" fmla="*/ 749754 h 5998028"/>
              <a:gd name="csX11" fmla="*/ 7234483 w 11212286"/>
              <a:gd name="csY11" fmla="*/ 749754 h 5998028"/>
              <a:gd name="csX12" fmla="*/ 6360220 w 11212286"/>
              <a:gd name="csY12" fmla="*/ 749754 h 5998028"/>
              <a:gd name="csX13" fmla="*/ 5788586 w 11212286"/>
              <a:gd name="csY13" fmla="*/ 749754 h 5998028"/>
              <a:gd name="csX14" fmla="*/ 5418705 w 11212286"/>
              <a:gd name="csY14" fmla="*/ 749754 h 5998028"/>
              <a:gd name="csX15" fmla="*/ 4947948 w 11212286"/>
              <a:gd name="csY15" fmla="*/ 749754 h 5998028"/>
              <a:gd name="csX16" fmla="*/ 4174561 w 11212286"/>
              <a:gd name="csY16" fmla="*/ 749754 h 5998028"/>
              <a:gd name="csX17" fmla="*/ 3401174 w 11212286"/>
              <a:gd name="csY17" fmla="*/ 749754 h 5998028"/>
              <a:gd name="csX18" fmla="*/ 3031293 w 11212286"/>
              <a:gd name="csY18" fmla="*/ 749754 h 5998028"/>
              <a:gd name="csX19" fmla="*/ 2560536 w 11212286"/>
              <a:gd name="csY19" fmla="*/ 749754 h 5998028"/>
              <a:gd name="csX20" fmla="*/ 1988902 w 11212286"/>
              <a:gd name="csY20" fmla="*/ 749754 h 5998028"/>
              <a:gd name="csX21" fmla="*/ 1518145 w 11212286"/>
              <a:gd name="csY21" fmla="*/ 749754 h 5998028"/>
              <a:gd name="csX22" fmla="*/ 946511 w 11212286"/>
              <a:gd name="csY22" fmla="*/ 749754 h 5998028"/>
              <a:gd name="csX23" fmla="*/ 374877 w 11212286"/>
              <a:gd name="csY23" fmla="*/ 749754 h 5998028"/>
              <a:gd name="csX24" fmla="*/ 0 w 11212286"/>
              <a:gd name="csY24" fmla="*/ 1124631 h 5998028"/>
              <a:gd name="csX25" fmla="*/ 0 w 11212286"/>
              <a:gd name="csY25" fmla="*/ 1857247 h 5998028"/>
              <a:gd name="csX26" fmla="*/ 0 w 11212286"/>
              <a:gd name="csY26" fmla="*/ 2364937 h 5998028"/>
              <a:gd name="csX27" fmla="*/ 0 w 11212286"/>
              <a:gd name="csY27" fmla="*/ 2872627 h 5998028"/>
              <a:gd name="csX28" fmla="*/ 0 w 11212286"/>
              <a:gd name="csY28" fmla="*/ 3515273 h 5998028"/>
              <a:gd name="csX29" fmla="*/ 0 w 11212286"/>
              <a:gd name="csY29" fmla="*/ 4247889 h 5998028"/>
              <a:gd name="csX30" fmla="*/ 0 w 11212286"/>
              <a:gd name="csY30" fmla="*/ 4890535 h 5998028"/>
              <a:gd name="csX31" fmla="*/ 0 w 11212286"/>
              <a:gd name="csY31" fmla="*/ 5623151 h 5998028"/>
              <a:gd name="csX32" fmla="*/ 374877 w 11212286"/>
              <a:gd name="csY32" fmla="*/ 5998028 h 5998028"/>
              <a:gd name="csX33" fmla="*/ 749754 w 11212286"/>
              <a:gd name="csY33" fmla="*/ 5623151 h 5998028"/>
              <a:gd name="csX34" fmla="*/ 749754 w 11212286"/>
              <a:gd name="csY34" fmla="*/ 5248275 h 5998028"/>
              <a:gd name="csX35" fmla="*/ 1624017 w 11212286"/>
              <a:gd name="csY35" fmla="*/ 5248275 h 5998028"/>
              <a:gd name="csX36" fmla="*/ 2296528 w 11212286"/>
              <a:gd name="csY36" fmla="*/ 5248275 h 5998028"/>
              <a:gd name="csX37" fmla="*/ 2969038 w 11212286"/>
              <a:gd name="csY37" fmla="*/ 5248275 h 5998028"/>
              <a:gd name="csX38" fmla="*/ 3439795 w 11212286"/>
              <a:gd name="csY38" fmla="*/ 5248275 h 5998028"/>
              <a:gd name="csX39" fmla="*/ 4213182 w 11212286"/>
              <a:gd name="csY39" fmla="*/ 5248275 h 5998028"/>
              <a:gd name="csX40" fmla="*/ 4784816 w 11212286"/>
              <a:gd name="csY40" fmla="*/ 5248275 h 5998028"/>
              <a:gd name="csX41" fmla="*/ 5154697 w 11212286"/>
              <a:gd name="csY41" fmla="*/ 5248275 h 5998028"/>
              <a:gd name="csX42" fmla="*/ 5625454 w 11212286"/>
              <a:gd name="csY42" fmla="*/ 5248275 h 5998028"/>
              <a:gd name="csX43" fmla="*/ 6096211 w 11212286"/>
              <a:gd name="csY43" fmla="*/ 5248275 h 5998028"/>
              <a:gd name="csX44" fmla="*/ 6667845 w 11212286"/>
              <a:gd name="csY44" fmla="*/ 5248275 h 5998028"/>
              <a:gd name="csX45" fmla="*/ 7340355 w 11212286"/>
              <a:gd name="csY45" fmla="*/ 5248275 h 5998028"/>
              <a:gd name="csX46" fmla="*/ 8214619 w 11212286"/>
              <a:gd name="csY46" fmla="*/ 5248275 h 5998028"/>
              <a:gd name="csX47" fmla="*/ 8887129 w 11212286"/>
              <a:gd name="csY47" fmla="*/ 5248275 h 5998028"/>
              <a:gd name="csX48" fmla="*/ 9660516 w 11212286"/>
              <a:gd name="csY48" fmla="*/ 5248275 h 5998028"/>
              <a:gd name="csX49" fmla="*/ 10837409 w 11212286"/>
              <a:gd name="csY49" fmla="*/ 5248275 h 5998028"/>
              <a:gd name="csX50" fmla="*/ 11212286 w 11212286"/>
              <a:gd name="csY50" fmla="*/ 4873398 h 5998028"/>
              <a:gd name="csX51" fmla="*/ 11212286 w 11212286"/>
              <a:gd name="csY51" fmla="*/ 4275737 h 5998028"/>
              <a:gd name="csX52" fmla="*/ 11212286 w 11212286"/>
              <a:gd name="csY52" fmla="*/ 3543121 h 5998028"/>
              <a:gd name="csX53" fmla="*/ 11212286 w 11212286"/>
              <a:gd name="csY53" fmla="*/ 2810505 h 5998028"/>
              <a:gd name="csX54" fmla="*/ 11212286 w 11212286"/>
              <a:gd name="csY54" fmla="*/ 2212844 h 5998028"/>
              <a:gd name="csX55" fmla="*/ 11212286 w 11212286"/>
              <a:gd name="csY55" fmla="*/ 1480228 h 5998028"/>
              <a:gd name="csX56" fmla="*/ 11212286 w 11212286"/>
              <a:gd name="csY56" fmla="*/ 374877 h 5998028"/>
              <a:gd name="csX57" fmla="*/ 374877 w 11212286"/>
              <a:gd name="csY57" fmla="*/ 1499507 h 5998028"/>
              <a:gd name="csX58" fmla="*/ 749754 w 11212286"/>
              <a:gd name="csY58" fmla="*/ 1124630 h 5998028"/>
              <a:gd name="csX59" fmla="*/ 562316 w 11212286"/>
              <a:gd name="csY59" fmla="*/ 937192 h 5998028"/>
              <a:gd name="csX60" fmla="*/ 374878 w 11212286"/>
              <a:gd name="csY60" fmla="*/ 1124630 h 5998028"/>
              <a:gd name="csX61" fmla="*/ 374877 w 11212286"/>
              <a:gd name="csY61" fmla="*/ 1499507 h 5998028"/>
              <a:gd name="csX0" fmla="*/ 374877 w 11212286"/>
              <a:gd name="csY0" fmla="*/ 1499507 h 5998028"/>
              <a:gd name="csX1" fmla="*/ 749754 w 11212286"/>
              <a:gd name="csY1" fmla="*/ 1124630 h 5998028"/>
              <a:gd name="csX2" fmla="*/ 562316 w 11212286"/>
              <a:gd name="csY2" fmla="*/ 937192 h 5998028"/>
              <a:gd name="csX3" fmla="*/ 374878 w 11212286"/>
              <a:gd name="csY3" fmla="*/ 1124630 h 5998028"/>
              <a:gd name="csX4" fmla="*/ 374877 w 11212286"/>
              <a:gd name="csY4" fmla="*/ 1499507 h 5998028"/>
              <a:gd name="csX5" fmla="*/ 10837409 w 11212286"/>
              <a:gd name="csY5" fmla="*/ 749754 h 5998028"/>
              <a:gd name="csX6" fmla="*/ 11212286 w 11212286"/>
              <a:gd name="csY6" fmla="*/ 374877 h 5998028"/>
              <a:gd name="csX7" fmla="*/ 10837409 w 11212286"/>
              <a:gd name="csY7" fmla="*/ 0 h 5998028"/>
              <a:gd name="csX8" fmla="*/ 10462532 w 11212286"/>
              <a:gd name="csY8" fmla="*/ 374877 h 5998028"/>
              <a:gd name="csX9" fmla="*/ 10649970 w 11212286"/>
              <a:gd name="csY9" fmla="*/ 562315 h 5998028"/>
              <a:gd name="csX10" fmla="*/ 10837408 w 11212286"/>
              <a:gd name="csY10" fmla="*/ 374877 h 5998028"/>
              <a:gd name="csX11" fmla="*/ 10837409 w 11212286"/>
              <a:gd name="csY11" fmla="*/ 749754 h 5998028"/>
              <a:gd name="csX0" fmla="*/ 0 w 11212286"/>
              <a:gd name="csY0" fmla="*/ 1124630 h 5998028"/>
              <a:gd name="csX1" fmla="*/ 374877 w 11212286"/>
              <a:gd name="csY1" fmla="*/ 749753 h 5998028"/>
              <a:gd name="csX2" fmla="*/ 845634 w 11212286"/>
              <a:gd name="csY2" fmla="*/ 749753 h 5998028"/>
              <a:gd name="csX3" fmla="*/ 1518145 w 11212286"/>
              <a:gd name="csY3" fmla="*/ 749753 h 5998028"/>
              <a:gd name="csX4" fmla="*/ 2089779 w 11212286"/>
              <a:gd name="csY4" fmla="*/ 749753 h 5998028"/>
              <a:gd name="csX5" fmla="*/ 2661412 w 11212286"/>
              <a:gd name="csY5" fmla="*/ 749753 h 5998028"/>
              <a:gd name="csX6" fmla="*/ 3233046 w 11212286"/>
              <a:gd name="csY6" fmla="*/ 749753 h 5998028"/>
              <a:gd name="csX7" fmla="*/ 4107310 w 11212286"/>
              <a:gd name="csY7" fmla="*/ 749753 h 5998028"/>
              <a:gd name="csX8" fmla="*/ 4578067 w 11212286"/>
              <a:gd name="csY8" fmla="*/ 749753 h 5998028"/>
              <a:gd name="csX9" fmla="*/ 5452331 w 11212286"/>
              <a:gd name="csY9" fmla="*/ 749754 h 5998028"/>
              <a:gd name="csX10" fmla="*/ 6326594 w 11212286"/>
              <a:gd name="csY10" fmla="*/ 749754 h 5998028"/>
              <a:gd name="csX11" fmla="*/ 7099981 w 11212286"/>
              <a:gd name="csY11" fmla="*/ 749754 h 5998028"/>
              <a:gd name="csX12" fmla="*/ 7469862 w 11212286"/>
              <a:gd name="csY12" fmla="*/ 749754 h 5998028"/>
              <a:gd name="csX13" fmla="*/ 8243249 w 11212286"/>
              <a:gd name="csY13" fmla="*/ 749754 h 5998028"/>
              <a:gd name="csX14" fmla="*/ 8915759 w 11212286"/>
              <a:gd name="csY14" fmla="*/ 749754 h 5998028"/>
              <a:gd name="csX15" fmla="*/ 9790023 w 11212286"/>
              <a:gd name="csY15" fmla="*/ 749754 h 5998028"/>
              <a:gd name="csX16" fmla="*/ 10462533 w 11212286"/>
              <a:gd name="csY16" fmla="*/ 749754 h 5998028"/>
              <a:gd name="csX17" fmla="*/ 10462533 w 11212286"/>
              <a:gd name="csY17" fmla="*/ 374877 h 5998028"/>
              <a:gd name="csX18" fmla="*/ 10837410 w 11212286"/>
              <a:gd name="csY18" fmla="*/ 0 h 5998028"/>
              <a:gd name="csX19" fmla="*/ 11212287 w 11212286"/>
              <a:gd name="csY19" fmla="*/ 374877 h 5998028"/>
              <a:gd name="csX20" fmla="*/ 11212286 w 11212286"/>
              <a:gd name="csY20" fmla="*/ 4873398 h 5998028"/>
              <a:gd name="csX21" fmla="*/ 10837409 w 11212286"/>
              <a:gd name="csY21" fmla="*/ 5248275 h 5998028"/>
              <a:gd name="csX22" fmla="*/ 10467528 w 11212286"/>
              <a:gd name="csY22" fmla="*/ 5248275 h 5998028"/>
              <a:gd name="csX23" fmla="*/ 9895895 w 11212286"/>
              <a:gd name="csY23" fmla="*/ 5248275 h 5998028"/>
              <a:gd name="csX24" fmla="*/ 9425137 w 11212286"/>
              <a:gd name="csY24" fmla="*/ 5248275 h 5998028"/>
              <a:gd name="csX25" fmla="*/ 8954380 w 11212286"/>
              <a:gd name="csY25" fmla="*/ 5248275 h 5998028"/>
              <a:gd name="csX26" fmla="*/ 8080117 w 11212286"/>
              <a:gd name="csY26" fmla="*/ 5248275 h 5998028"/>
              <a:gd name="csX27" fmla="*/ 7205853 w 11212286"/>
              <a:gd name="csY27" fmla="*/ 5248275 h 5998028"/>
              <a:gd name="csX28" fmla="*/ 6432466 w 11212286"/>
              <a:gd name="csY28" fmla="*/ 5248275 h 5998028"/>
              <a:gd name="csX29" fmla="*/ 5659079 w 11212286"/>
              <a:gd name="csY29" fmla="*/ 5248275 h 5998028"/>
              <a:gd name="csX30" fmla="*/ 5087446 w 11212286"/>
              <a:gd name="csY30" fmla="*/ 5248275 h 5998028"/>
              <a:gd name="csX31" fmla="*/ 4717565 w 11212286"/>
              <a:gd name="csY31" fmla="*/ 5248275 h 5998028"/>
              <a:gd name="csX32" fmla="*/ 4145931 w 11212286"/>
              <a:gd name="csY32" fmla="*/ 5248275 h 5998028"/>
              <a:gd name="csX33" fmla="*/ 3271668 w 11212286"/>
              <a:gd name="csY33" fmla="*/ 5248275 h 5998028"/>
              <a:gd name="csX34" fmla="*/ 2800911 w 11212286"/>
              <a:gd name="csY34" fmla="*/ 5248275 h 5998028"/>
              <a:gd name="csX35" fmla="*/ 2431030 w 11212286"/>
              <a:gd name="csY35" fmla="*/ 5248275 h 5998028"/>
              <a:gd name="csX36" fmla="*/ 2061149 w 11212286"/>
              <a:gd name="csY36" fmla="*/ 5248275 h 5998028"/>
              <a:gd name="csX37" fmla="*/ 749754 w 11212286"/>
              <a:gd name="csY37" fmla="*/ 5248275 h 5998028"/>
              <a:gd name="csX38" fmla="*/ 749754 w 11212286"/>
              <a:gd name="csY38" fmla="*/ 5623151 h 5998028"/>
              <a:gd name="csX39" fmla="*/ 374877 w 11212286"/>
              <a:gd name="csY39" fmla="*/ 5998028 h 5998028"/>
              <a:gd name="csX40" fmla="*/ 0 w 11212286"/>
              <a:gd name="csY40" fmla="*/ 5623151 h 5998028"/>
              <a:gd name="csX41" fmla="*/ 0 w 11212286"/>
              <a:gd name="csY41" fmla="*/ 5025490 h 5998028"/>
              <a:gd name="csX42" fmla="*/ 0 w 11212286"/>
              <a:gd name="csY42" fmla="*/ 4517800 h 5998028"/>
              <a:gd name="csX43" fmla="*/ 0 w 11212286"/>
              <a:gd name="csY43" fmla="*/ 3920139 h 5998028"/>
              <a:gd name="csX44" fmla="*/ 0 w 11212286"/>
              <a:gd name="csY44" fmla="*/ 3412449 h 5998028"/>
              <a:gd name="csX45" fmla="*/ 0 w 11212286"/>
              <a:gd name="csY45" fmla="*/ 2679833 h 5998028"/>
              <a:gd name="csX46" fmla="*/ 0 w 11212286"/>
              <a:gd name="csY46" fmla="*/ 2037187 h 5998028"/>
              <a:gd name="csX47" fmla="*/ 0 w 11212286"/>
              <a:gd name="csY47" fmla="*/ 1124630 h 5998028"/>
              <a:gd name="csX48" fmla="*/ 10462533 w 11212286"/>
              <a:gd name="csY48" fmla="*/ 749754 h 5998028"/>
              <a:gd name="csX49" fmla="*/ 10837409 w 11212286"/>
              <a:gd name="csY49" fmla="*/ 749754 h 5998028"/>
              <a:gd name="csX50" fmla="*/ 11212286 w 11212286"/>
              <a:gd name="csY50" fmla="*/ 374877 h 5998028"/>
              <a:gd name="csX51" fmla="*/ 10837409 w 11212286"/>
              <a:gd name="csY51" fmla="*/ 749754 h 5998028"/>
              <a:gd name="csX52" fmla="*/ 10837409 w 11212286"/>
              <a:gd name="csY52" fmla="*/ 374877 h 5998028"/>
              <a:gd name="csX53" fmla="*/ 10649971 w 11212286"/>
              <a:gd name="csY53" fmla="*/ 562315 h 5998028"/>
              <a:gd name="csX54" fmla="*/ 10462533 w 11212286"/>
              <a:gd name="csY54" fmla="*/ 374877 h 5998028"/>
              <a:gd name="csX55" fmla="*/ 374877 w 11212286"/>
              <a:gd name="csY55" fmla="*/ 1499507 h 5998028"/>
              <a:gd name="csX56" fmla="*/ 374877 w 11212286"/>
              <a:gd name="csY56" fmla="*/ 1124630 h 5998028"/>
              <a:gd name="csX57" fmla="*/ 562315 w 11212286"/>
              <a:gd name="csY57" fmla="*/ 937192 h 5998028"/>
              <a:gd name="csX58" fmla="*/ 749753 w 11212286"/>
              <a:gd name="csY58" fmla="*/ 1124630 h 5998028"/>
              <a:gd name="csX59" fmla="*/ 374876 w 11212286"/>
              <a:gd name="csY59" fmla="*/ 1499507 h 5998028"/>
              <a:gd name="csX60" fmla="*/ -1 w 11212286"/>
              <a:gd name="csY60" fmla="*/ 1124630 h 5998028"/>
              <a:gd name="csX61" fmla="*/ 749754 w 11212286"/>
              <a:gd name="csY61" fmla="*/ 1124630 h 5998028"/>
              <a:gd name="csX62" fmla="*/ 749754 w 11212286"/>
              <a:gd name="csY62" fmla="*/ 1811904 h 5998028"/>
              <a:gd name="csX63" fmla="*/ 749754 w 11212286"/>
              <a:gd name="csY63" fmla="*/ 2375469 h 5998028"/>
              <a:gd name="csX64" fmla="*/ 749754 w 11212286"/>
              <a:gd name="csY64" fmla="*/ 2980270 h 5998028"/>
              <a:gd name="csX65" fmla="*/ 749754 w 11212286"/>
              <a:gd name="csY65" fmla="*/ 3667544 h 5998028"/>
              <a:gd name="csX66" fmla="*/ 749754 w 11212286"/>
              <a:gd name="csY66" fmla="*/ 4313582 h 5998028"/>
              <a:gd name="csX67" fmla="*/ 749754 w 11212286"/>
              <a:gd name="csY67" fmla="*/ 5248275 h 59980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</a:cxnLst>
            <a:rect l="l" t="t" r="r" b="b"/>
            <a:pathLst>
              <a:path w="11212286" h="5998028" stroke="0" extrusionOk="0">
                <a:moveTo>
                  <a:pt x="11212286" y="374877"/>
                </a:moveTo>
                <a:cubicBezTo>
                  <a:pt x="11230032" y="564848"/>
                  <a:pt x="11065661" y="766435"/>
                  <a:pt x="10837409" y="749754"/>
                </a:cubicBezTo>
                <a:cubicBezTo>
                  <a:pt x="10837510" y="628839"/>
                  <a:pt x="10835940" y="451129"/>
                  <a:pt x="10837409" y="374877"/>
                </a:cubicBezTo>
                <a:cubicBezTo>
                  <a:pt x="10841250" y="487715"/>
                  <a:pt x="10757332" y="583682"/>
                  <a:pt x="10649971" y="562315"/>
                </a:cubicBezTo>
                <a:cubicBezTo>
                  <a:pt x="10537828" y="584271"/>
                  <a:pt x="10460887" y="468570"/>
                  <a:pt x="10462533" y="374877"/>
                </a:cubicBezTo>
                <a:cubicBezTo>
                  <a:pt x="10463994" y="516402"/>
                  <a:pt x="10480139" y="583006"/>
                  <a:pt x="10462533" y="749754"/>
                </a:cubicBezTo>
                <a:cubicBezTo>
                  <a:pt x="10277572" y="726920"/>
                  <a:pt x="10121866" y="755606"/>
                  <a:pt x="9890899" y="749754"/>
                </a:cubicBezTo>
                <a:cubicBezTo>
                  <a:pt x="9659932" y="743902"/>
                  <a:pt x="9604876" y="736141"/>
                  <a:pt x="9521018" y="749754"/>
                </a:cubicBezTo>
                <a:cubicBezTo>
                  <a:pt x="9437160" y="763367"/>
                  <a:pt x="9125335" y="735248"/>
                  <a:pt x="8949385" y="749754"/>
                </a:cubicBezTo>
                <a:cubicBezTo>
                  <a:pt x="8773435" y="764260"/>
                  <a:pt x="8763966" y="761546"/>
                  <a:pt x="8579504" y="749754"/>
                </a:cubicBezTo>
                <a:cubicBezTo>
                  <a:pt x="8395042" y="737962"/>
                  <a:pt x="7969256" y="757886"/>
                  <a:pt x="7806117" y="749754"/>
                </a:cubicBezTo>
                <a:cubicBezTo>
                  <a:pt x="7642978" y="741622"/>
                  <a:pt x="7419037" y="774642"/>
                  <a:pt x="7234483" y="749754"/>
                </a:cubicBezTo>
                <a:cubicBezTo>
                  <a:pt x="7049929" y="724866"/>
                  <a:pt x="6730352" y="726940"/>
                  <a:pt x="6360220" y="749754"/>
                </a:cubicBezTo>
                <a:cubicBezTo>
                  <a:pt x="5990088" y="772568"/>
                  <a:pt x="6057182" y="733787"/>
                  <a:pt x="5788586" y="749754"/>
                </a:cubicBezTo>
                <a:cubicBezTo>
                  <a:pt x="5519990" y="765721"/>
                  <a:pt x="5564078" y="734307"/>
                  <a:pt x="5418705" y="749754"/>
                </a:cubicBezTo>
                <a:cubicBezTo>
                  <a:pt x="5273332" y="765201"/>
                  <a:pt x="5110325" y="768622"/>
                  <a:pt x="4947948" y="749754"/>
                </a:cubicBezTo>
                <a:cubicBezTo>
                  <a:pt x="4785571" y="730886"/>
                  <a:pt x="4437179" y="725761"/>
                  <a:pt x="4174561" y="749754"/>
                </a:cubicBezTo>
                <a:cubicBezTo>
                  <a:pt x="3911943" y="773747"/>
                  <a:pt x="3556137" y="729833"/>
                  <a:pt x="3401174" y="749754"/>
                </a:cubicBezTo>
                <a:cubicBezTo>
                  <a:pt x="3246211" y="769675"/>
                  <a:pt x="3198397" y="743924"/>
                  <a:pt x="3031293" y="749754"/>
                </a:cubicBezTo>
                <a:cubicBezTo>
                  <a:pt x="2864189" y="755584"/>
                  <a:pt x="2787396" y="751369"/>
                  <a:pt x="2560536" y="749754"/>
                </a:cubicBezTo>
                <a:cubicBezTo>
                  <a:pt x="2333676" y="748139"/>
                  <a:pt x="2235053" y="749671"/>
                  <a:pt x="1988902" y="749754"/>
                </a:cubicBezTo>
                <a:cubicBezTo>
                  <a:pt x="1742751" y="749837"/>
                  <a:pt x="1615042" y="735639"/>
                  <a:pt x="1518145" y="749754"/>
                </a:cubicBezTo>
                <a:cubicBezTo>
                  <a:pt x="1421248" y="763869"/>
                  <a:pt x="1114562" y="722051"/>
                  <a:pt x="946511" y="749754"/>
                </a:cubicBezTo>
                <a:cubicBezTo>
                  <a:pt x="778460" y="777457"/>
                  <a:pt x="632912" y="751240"/>
                  <a:pt x="374877" y="749754"/>
                </a:cubicBezTo>
                <a:cubicBezTo>
                  <a:pt x="148694" y="749784"/>
                  <a:pt x="6859" y="908519"/>
                  <a:pt x="0" y="1124631"/>
                </a:cubicBezTo>
                <a:cubicBezTo>
                  <a:pt x="-10028" y="1414451"/>
                  <a:pt x="31991" y="1576901"/>
                  <a:pt x="0" y="1857247"/>
                </a:cubicBezTo>
                <a:cubicBezTo>
                  <a:pt x="-31991" y="2137593"/>
                  <a:pt x="-1458" y="2176026"/>
                  <a:pt x="0" y="2364937"/>
                </a:cubicBezTo>
                <a:cubicBezTo>
                  <a:pt x="1458" y="2553848"/>
                  <a:pt x="14851" y="2758812"/>
                  <a:pt x="0" y="2872627"/>
                </a:cubicBezTo>
                <a:cubicBezTo>
                  <a:pt x="-14851" y="2986442"/>
                  <a:pt x="-5795" y="3374758"/>
                  <a:pt x="0" y="3515273"/>
                </a:cubicBezTo>
                <a:cubicBezTo>
                  <a:pt x="5795" y="3655788"/>
                  <a:pt x="26698" y="4087128"/>
                  <a:pt x="0" y="4247889"/>
                </a:cubicBezTo>
                <a:cubicBezTo>
                  <a:pt x="-26698" y="4408650"/>
                  <a:pt x="-24824" y="4654142"/>
                  <a:pt x="0" y="4890535"/>
                </a:cubicBezTo>
                <a:cubicBezTo>
                  <a:pt x="24824" y="5126928"/>
                  <a:pt x="-5377" y="5327959"/>
                  <a:pt x="0" y="5623151"/>
                </a:cubicBezTo>
                <a:cubicBezTo>
                  <a:pt x="-731" y="5836036"/>
                  <a:pt x="184682" y="5977215"/>
                  <a:pt x="374877" y="5998028"/>
                </a:cubicBezTo>
                <a:cubicBezTo>
                  <a:pt x="539390" y="6000775"/>
                  <a:pt x="758471" y="5815020"/>
                  <a:pt x="749754" y="5623151"/>
                </a:cubicBezTo>
                <a:cubicBezTo>
                  <a:pt x="759666" y="5494635"/>
                  <a:pt x="747434" y="5410270"/>
                  <a:pt x="749754" y="5248275"/>
                </a:cubicBezTo>
                <a:cubicBezTo>
                  <a:pt x="1044491" y="5228522"/>
                  <a:pt x="1302244" y="5257803"/>
                  <a:pt x="1624017" y="5248275"/>
                </a:cubicBezTo>
                <a:cubicBezTo>
                  <a:pt x="1945790" y="5238747"/>
                  <a:pt x="2016158" y="5242509"/>
                  <a:pt x="2296528" y="5248275"/>
                </a:cubicBezTo>
                <a:cubicBezTo>
                  <a:pt x="2576898" y="5254041"/>
                  <a:pt x="2665365" y="5238954"/>
                  <a:pt x="2969038" y="5248275"/>
                </a:cubicBezTo>
                <a:cubicBezTo>
                  <a:pt x="3272711" y="5257597"/>
                  <a:pt x="3312343" y="5262049"/>
                  <a:pt x="3439795" y="5248275"/>
                </a:cubicBezTo>
                <a:cubicBezTo>
                  <a:pt x="3567247" y="5234501"/>
                  <a:pt x="3849397" y="5252885"/>
                  <a:pt x="4213182" y="5248275"/>
                </a:cubicBezTo>
                <a:cubicBezTo>
                  <a:pt x="4576967" y="5243665"/>
                  <a:pt x="4504626" y="5264050"/>
                  <a:pt x="4784816" y="5248275"/>
                </a:cubicBezTo>
                <a:cubicBezTo>
                  <a:pt x="5065006" y="5232500"/>
                  <a:pt x="5004003" y="5244089"/>
                  <a:pt x="5154697" y="5248275"/>
                </a:cubicBezTo>
                <a:cubicBezTo>
                  <a:pt x="5305391" y="5252461"/>
                  <a:pt x="5469406" y="5256475"/>
                  <a:pt x="5625454" y="5248275"/>
                </a:cubicBezTo>
                <a:cubicBezTo>
                  <a:pt x="5781502" y="5240075"/>
                  <a:pt x="5971094" y="5233780"/>
                  <a:pt x="6096211" y="5248275"/>
                </a:cubicBezTo>
                <a:cubicBezTo>
                  <a:pt x="6221328" y="5262770"/>
                  <a:pt x="6434246" y="5236142"/>
                  <a:pt x="6667845" y="5248275"/>
                </a:cubicBezTo>
                <a:cubicBezTo>
                  <a:pt x="6901444" y="5260408"/>
                  <a:pt x="7036289" y="5231437"/>
                  <a:pt x="7340355" y="5248275"/>
                </a:cubicBezTo>
                <a:cubicBezTo>
                  <a:pt x="7644421" y="5265114"/>
                  <a:pt x="7880319" y="5226042"/>
                  <a:pt x="8214619" y="5248275"/>
                </a:cubicBezTo>
                <a:cubicBezTo>
                  <a:pt x="8548919" y="5270508"/>
                  <a:pt x="8709154" y="5223239"/>
                  <a:pt x="8887129" y="5248275"/>
                </a:cubicBezTo>
                <a:cubicBezTo>
                  <a:pt x="9065104" y="5273312"/>
                  <a:pt x="9333361" y="5222760"/>
                  <a:pt x="9660516" y="5248275"/>
                </a:cubicBezTo>
                <a:cubicBezTo>
                  <a:pt x="9987671" y="5273790"/>
                  <a:pt x="10515906" y="5298612"/>
                  <a:pt x="10837409" y="5248275"/>
                </a:cubicBezTo>
                <a:cubicBezTo>
                  <a:pt x="11061860" y="5296916"/>
                  <a:pt x="11190255" y="5112180"/>
                  <a:pt x="11212286" y="4873398"/>
                </a:cubicBezTo>
                <a:cubicBezTo>
                  <a:pt x="11216675" y="4720765"/>
                  <a:pt x="11188026" y="4557055"/>
                  <a:pt x="11212286" y="4275737"/>
                </a:cubicBezTo>
                <a:cubicBezTo>
                  <a:pt x="11236546" y="3994419"/>
                  <a:pt x="11217626" y="3887564"/>
                  <a:pt x="11212286" y="3543121"/>
                </a:cubicBezTo>
                <a:cubicBezTo>
                  <a:pt x="11206946" y="3198678"/>
                  <a:pt x="11220489" y="3088855"/>
                  <a:pt x="11212286" y="2810505"/>
                </a:cubicBezTo>
                <a:cubicBezTo>
                  <a:pt x="11204083" y="2532155"/>
                  <a:pt x="11213601" y="2487404"/>
                  <a:pt x="11212286" y="2212844"/>
                </a:cubicBezTo>
                <a:cubicBezTo>
                  <a:pt x="11210971" y="1938284"/>
                  <a:pt x="11185835" y="1661222"/>
                  <a:pt x="11212286" y="1480228"/>
                </a:cubicBezTo>
                <a:cubicBezTo>
                  <a:pt x="11238737" y="1299234"/>
                  <a:pt x="11261762" y="760562"/>
                  <a:pt x="11212286" y="374877"/>
                </a:cubicBezTo>
                <a:close/>
                <a:moveTo>
                  <a:pt x="374877" y="1499507"/>
                </a:moveTo>
                <a:cubicBezTo>
                  <a:pt x="607585" y="1470581"/>
                  <a:pt x="794920" y="1338056"/>
                  <a:pt x="749754" y="1124630"/>
                </a:cubicBezTo>
                <a:cubicBezTo>
                  <a:pt x="767576" y="1033497"/>
                  <a:pt x="656433" y="934907"/>
                  <a:pt x="562316" y="937192"/>
                </a:cubicBezTo>
                <a:cubicBezTo>
                  <a:pt x="452490" y="937987"/>
                  <a:pt x="379892" y="1034311"/>
                  <a:pt x="374878" y="1124630"/>
                </a:cubicBezTo>
                <a:cubicBezTo>
                  <a:pt x="385455" y="1236367"/>
                  <a:pt x="370329" y="1347124"/>
                  <a:pt x="374877" y="1499507"/>
                </a:cubicBezTo>
                <a:close/>
              </a:path>
              <a:path w="11212286" h="5998028" fill="darkenLess" stroke="0" extrusionOk="0">
                <a:moveTo>
                  <a:pt x="374877" y="1499507"/>
                </a:moveTo>
                <a:cubicBezTo>
                  <a:pt x="568676" y="1533317"/>
                  <a:pt x="775303" y="1291933"/>
                  <a:pt x="749754" y="1124630"/>
                </a:cubicBezTo>
                <a:cubicBezTo>
                  <a:pt x="728292" y="1008371"/>
                  <a:pt x="675365" y="941967"/>
                  <a:pt x="562316" y="937192"/>
                </a:cubicBezTo>
                <a:cubicBezTo>
                  <a:pt x="453266" y="933149"/>
                  <a:pt x="371024" y="1002331"/>
                  <a:pt x="374878" y="1124630"/>
                </a:cubicBezTo>
                <a:cubicBezTo>
                  <a:pt x="378027" y="1240103"/>
                  <a:pt x="383328" y="1362565"/>
                  <a:pt x="374877" y="1499507"/>
                </a:cubicBezTo>
                <a:close/>
                <a:moveTo>
                  <a:pt x="10837409" y="749754"/>
                </a:moveTo>
                <a:cubicBezTo>
                  <a:pt x="11037859" y="749314"/>
                  <a:pt x="11244455" y="613203"/>
                  <a:pt x="11212286" y="374877"/>
                </a:cubicBezTo>
                <a:cubicBezTo>
                  <a:pt x="11203442" y="151555"/>
                  <a:pt x="11066572" y="-6052"/>
                  <a:pt x="10837409" y="0"/>
                </a:cubicBezTo>
                <a:cubicBezTo>
                  <a:pt x="10665826" y="21161"/>
                  <a:pt x="10469527" y="181842"/>
                  <a:pt x="10462532" y="374877"/>
                </a:cubicBezTo>
                <a:cubicBezTo>
                  <a:pt x="10469023" y="460798"/>
                  <a:pt x="10552812" y="550472"/>
                  <a:pt x="10649970" y="562315"/>
                </a:cubicBezTo>
                <a:cubicBezTo>
                  <a:pt x="10740537" y="572334"/>
                  <a:pt x="10843686" y="471578"/>
                  <a:pt x="10837408" y="374877"/>
                </a:cubicBezTo>
                <a:cubicBezTo>
                  <a:pt x="10809871" y="504823"/>
                  <a:pt x="10843509" y="629681"/>
                  <a:pt x="10837409" y="749754"/>
                </a:cubicBezTo>
                <a:close/>
              </a:path>
              <a:path w="11212286" h="5998028" fill="none" extrusionOk="0">
                <a:moveTo>
                  <a:pt x="0" y="1124630"/>
                </a:moveTo>
                <a:cubicBezTo>
                  <a:pt x="-22980" y="901026"/>
                  <a:pt x="206021" y="744347"/>
                  <a:pt x="374877" y="749753"/>
                </a:cubicBezTo>
                <a:cubicBezTo>
                  <a:pt x="516279" y="755147"/>
                  <a:pt x="713223" y="767862"/>
                  <a:pt x="845634" y="749753"/>
                </a:cubicBezTo>
                <a:cubicBezTo>
                  <a:pt x="978045" y="731644"/>
                  <a:pt x="1272030" y="720743"/>
                  <a:pt x="1518145" y="749753"/>
                </a:cubicBezTo>
                <a:cubicBezTo>
                  <a:pt x="1764260" y="778763"/>
                  <a:pt x="1825877" y="750572"/>
                  <a:pt x="2089779" y="749753"/>
                </a:cubicBezTo>
                <a:cubicBezTo>
                  <a:pt x="2353681" y="748934"/>
                  <a:pt x="2380011" y="747535"/>
                  <a:pt x="2661412" y="749753"/>
                </a:cubicBezTo>
                <a:cubicBezTo>
                  <a:pt x="2942813" y="751971"/>
                  <a:pt x="2980991" y="746156"/>
                  <a:pt x="3233046" y="749753"/>
                </a:cubicBezTo>
                <a:cubicBezTo>
                  <a:pt x="3485101" y="753350"/>
                  <a:pt x="3708368" y="732342"/>
                  <a:pt x="4107310" y="749753"/>
                </a:cubicBezTo>
                <a:cubicBezTo>
                  <a:pt x="4506252" y="767164"/>
                  <a:pt x="4414386" y="758127"/>
                  <a:pt x="4578067" y="749753"/>
                </a:cubicBezTo>
                <a:cubicBezTo>
                  <a:pt x="4741748" y="741379"/>
                  <a:pt x="5259049" y="770149"/>
                  <a:pt x="5452331" y="749754"/>
                </a:cubicBezTo>
                <a:cubicBezTo>
                  <a:pt x="5645613" y="729358"/>
                  <a:pt x="6118115" y="717445"/>
                  <a:pt x="6326594" y="749754"/>
                </a:cubicBezTo>
                <a:cubicBezTo>
                  <a:pt x="6535073" y="782063"/>
                  <a:pt x="6901691" y="734918"/>
                  <a:pt x="7099981" y="749754"/>
                </a:cubicBezTo>
                <a:cubicBezTo>
                  <a:pt x="7298271" y="764590"/>
                  <a:pt x="7311487" y="735352"/>
                  <a:pt x="7469862" y="749754"/>
                </a:cubicBezTo>
                <a:cubicBezTo>
                  <a:pt x="7628237" y="764156"/>
                  <a:pt x="7974503" y="783595"/>
                  <a:pt x="8243249" y="749754"/>
                </a:cubicBezTo>
                <a:cubicBezTo>
                  <a:pt x="8511995" y="715913"/>
                  <a:pt x="8749267" y="749085"/>
                  <a:pt x="8915759" y="749754"/>
                </a:cubicBezTo>
                <a:cubicBezTo>
                  <a:pt x="9082251" y="750424"/>
                  <a:pt x="9370602" y="721769"/>
                  <a:pt x="9790023" y="749754"/>
                </a:cubicBezTo>
                <a:cubicBezTo>
                  <a:pt x="10209444" y="777739"/>
                  <a:pt x="10260992" y="767249"/>
                  <a:pt x="10462533" y="749754"/>
                </a:cubicBezTo>
                <a:cubicBezTo>
                  <a:pt x="10473344" y="645865"/>
                  <a:pt x="10471814" y="510349"/>
                  <a:pt x="10462533" y="374877"/>
                </a:cubicBezTo>
                <a:cubicBezTo>
                  <a:pt x="10457466" y="147230"/>
                  <a:pt x="10600565" y="9520"/>
                  <a:pt x="10837410" y="0"/>
                </a:cubicBezTo>
                <a:cubicBezTo>
                  <a:pt x="11056793" y="-22807"/>
                  <a:pt x="11205303" y="166100"/>
                  <a:pt x="11212287" y="374877"/>
                </a:cubicBezTo>
                <a:cubicBezTo>
                  <a:pt x="10856860" y="1775226"/>
                  <a:pt x="11155655" y="3081418"/>
                  <a:pt x="11212286" y="4873398"/>
                </a:cubicBezTo>
                <a:cubicBezTo>
                  <a:pt x="11236560" y="5109965"/>
                  <a:pt x="11039261" y="5258476"/>
                  <a:pt x="10837409" y="5248275"/>
                </a:cubicBezTo>
                <a:cubicBezTo>
                  <a:pt x="10758503" y="5250099"/>
                  <a:pt x="10621880" y="5250257"/>
                  <a:pt x="10467528" y="5248275"/>
                </a:cubicBezTo>
                <a:cubicBezTo>
                  <a:pt x="10313176" y="5246293"/>
                  <a:pt x="10063022" y="5248491"/>
                  <a:pt x="9895895" y="5248275"/>
                </a:cubicBezTo>
                <a:cubicBezTo>
                  <a:pt x="9728768" y="5248059"/>
                  <a:pt x="9608410" y="5263045"/>
                  <a:pt x="9425137" y="5248275"/>
                </a:cubicBezTo>
                <a:cubicBezTo>
                  <a:pt x="9241864" y="5233505"/>
                  <a:pt x="9081728" y="5230314"/>
                  <a:pt x="8954380" y="5248275"/>
                </a:cubicBezTo>
                <a:cubicBezTo>
                  <a:pt x="8827032" y="5266236"/>
                  <a:pt x="8446205" y="5256483"/>
                  <a:pt x="8080117" y="5248275"/>
                </a:cubicBezTo>
                <a:cubicBezTo>
                  <a:pt x="7714029" y="5240067"/>
                  <a:pt x="7571282" y="5289563"/>
                  <a:pt x="7205853" y="5248275"/>
                </a:cubicBezTo>
                <a:cubicBezTo>
                  <a:pt x="6840424" y="5206987"/>
                  <a:pt x="6756670" y="5233811"/>
                  <a:pt x="6432466" y="5248275"/>
                </a:cubicBezTo>
                <a:cubicBezTo>
                  <a:pt x="6108262" y="5262739"/>
                  <a:pt x="5873717" y="5229435"/>
                  <a:pt x="5659079" y="5248275"/>
                </a:cubicBezTo>
                <a:cubicBezTo>
                  <a:pt x="5444441" y="5267115"/>
                  <a:pt x="5224715" y="5245157"/>
                  <a:pt x="5087446" y="5248275"/>
                </a:cubicBezTo>
                <a:cubicBezTo>
                  <a:pt x="4950177" y="5251393"/>
                  <a:pt x="4803367" y="5229969"/>
                  <a:pt x="4717565" y="5248275"/>
                </a:cubicBezTo>
                <a:cubicBezTo>
                  <a:pt x="4631763" y="5266581"/>
                  <a:pt x="4271982" y="5251102"/>
                  <a:pt x="4145931" y="5248275"/>
                </a:cubicBezTo>
                <a:cubicBezTo>
                  <a:pt x="4019880" y="5245448"/>
                  <a:pt x="3468640" y="5219195"/>
                  <a:pt x="3271668" y="5248275"/>
                </a:cubicBezTo>
                <a:cubicBezTo>
                  <a:pt x="3074696" y="5277355"/>
                  <a:pt x="2899996" y="5259867"/>
                  <a:pt x="2800911" y="5248275"/>
                </a:cubicBezTo>
                <a:cubicBezTo>
                  <a:pt x="2701826" y="5236683"/>
                  <a:pt x="2554020" y="5235462"/>
                  <a:pt x="2431030" y="5248275"/>
                </a:cubicBezTo>
                <a:cubicBezTo>
                  <a:pt x="2308040" y="5261088"/>
                  <a:pt x="2153313" y="5250159"/>
                  <a:pt x="2061149" y="5248275"/>
                </a:cubicBezTo>
                <a:cubicBezTo>
                  <a:pt x="1968985" y="5246391"/>
                  <a:pt x="1386036" y="5287732"/>
                  <a:pt x="749754" y="5248275"/>
                </a:cubicBezTo>
                <a:cubicBezTo>
                  <a:pt x="762429" y="5323588"/>
                  <a:pt x="737900" y="5503899"/>
                  <a:pt x="749754" y="5623151"/>
                </a:cubicBezTo>
                <a:cubicBezTo>
                  <a:pt x="739745" y="5813810"/>
                  <a:pt x="589833" y="5996580"/>
                  <a:pt x="374877" y="5998028"/>
                </a:cubicBezTo>
                <a:cubicBezTo>
                  <a:pt x="196893" y="5987402"/>
                  <a:pt x="9980" y="5794816"/>
                  <a:pt x="0" y="5623151"/>
                </a:cubicBezTo>
                <a:cubicBezTo>
                  <a:pt x="-29563" y="5443173"/>
                  <a:pt x="13447" y="5148291"/>
                  <a:pt x="0" y="5025490"/>
                </a:cubicBezTo>
                <a:cubicBezTo>
                  <a:pt x="-13447" y="4902689"/>
                  <a:pt x="-14796" y="4684318"/>
                  <a:pt x="0" y="4517800"/>
                </a:cubicBezTo>
                <a:cubicBezTo>
                  <a:pt x="14796" y="4351282"/>
                  <a:pt x="23739" y="4091829"/>
                  <a:pt x="0" y="3920139"/>
                </a:cubicBezTo>
                <a:cubicBezTo>
                  <a:pt x="-23739" y="3748449"/>
                  <a:pt x="12504" y="3579041"/>
                  <a:pt x="0" y="3412449"/>
                </a:cubicBezTo>
                <a:cubicBezTo>
                  <a:pt x="-12504" y="3245857"/>
                  <a:pt x="6292" y="2939213"/>
                  <a:pt x="0" y="2679833"/>
                </a:cubicBezTo>
                <a:cubicBezTo>
                  <a:pt x="-6292" y="2420453"/>
                  <a:pt x="-26116" y="2169096"/>
                  <a:pt x="0" y="2037187"/>
                </a:cubicBezTo>
                <a:cubicBezTo>
                  <a:pt x="26116" y="1905278"/>
                  <a:pt x="23271" y="1550544"/>
                  <a:pt x="0" y="1124630"/>
                </a:cubicBezTo>
                <a:close/>
                <a:moveTo>
                  <a:pt x="10462533" y="749754"/>
                </a:moveTo>
                <a:cubicBezTo>
                  <a:pt x="10581053" y="743933"/>
                  <a:pt x="10680595" y="745024"/>
                  <a:pt x="10837409" y="749754"/>
                </a:cubicBezTo>
                <a:cubicBezTo>
                  <a:pt x="11052065" y="741733"/>
                  <a:pt x="11217485" y="606599"/>
                  <a:pt x="11212286" y="374877"/>
                </a:cubicBezTo>
                <a:moveTo>
                  <a:pt x="10837409" y="749754"/>
                </a:moveTo>
                <a:cubicBezTo>
                  <a:pt x="10831207" y="657799"/>
                  <a:pt x="10832423" y="557241"/>
                  <a:pt x="10837409" y="374877"/>
                </a:cubicBezTo>
                <a:cubicBezTo>
                  <a:pt x="10821129" y="472371"/>
                  <a:pt x="10734193" y="563678"/>
                  <a:pt x="10649971" y="562315"/>
                </a:cubicBezTo>
                <a:cubicBezTo>
                  <a:pt x="10553816" y="555132"/>
                  <a:pt x="10460174" y="495894"/>
                  <a:pt x="10462533" y="374877"/>
                </a:cubicBezTo>
                <a:moveTo>
                  <a:pt x="374877" y="1499507"/>
                </a:moveTo>
                <a:cubicBezTo>
                  <a:pt x="371385" y="1348297"/>
                  <a:pt x="392904" y="1206979"/>
                  <a:pt x="374877" y="1124630"/>
                </a:cubicBezTo>
                <a:cubicBezTo>
                  <a:pt x="381816" y="1031683"/>
                  <a:pt x="443438" y="932478"/>
                  <a:pt x="562315" y="937192"/>
                </a:cubicBezTo>
                <a:cubicBezTo>
                  <a:pt x="664581" y="950605"/>
                  <a:pt x="736398" y="1019178"/>
                  <a:pt x="749753" y="1124630"/>
                </a:cubicBezTo>
                <a:cubicBezTo>
                  <a:pt x="728283" y="1331968"/>
                  <a:pt x="561089" y="1460381"/>
                  <a:pt x="374876" y="1499507"/>
                </a:cubicBezTo>
                <a:cubicBezTo>
                  <a:pt x="170018" y="1509932"/>
                  <a:pt x="-26887" y="1351789"/>
                  <a:pt x="-1" y="1124630"/>
                </a:cubicBezTo>
                <a:moveTo>
                  <a:pt x="749754" y="1124630"/>
                </a:moveTo>
                <a:cubicBezTo>
                  <a:pt x="734100" y="1404269"/>
                  <a:pt x="773321" y="1551563"/>
                  <a:pt x="749754" y="1811904"/>
                </a:cubicBezTo>
                <a:cubicBezTo>
                  <a:pt x="726187" y="2072245"/>
                  <a:pt x="747750" y="2171692"/>
                  <a:pt x="749754" y="2375469"/>
                </a:cubicBezTo>
                <a:cubicBezTo>
                  <a:pt x="751758" y="2579247"/>
                  <a:pt x="772886" y="2721175"/>
                  <a:pt x="749754" y="2980270"/>
                </a:cubicBezTo>
                <a:cubicBezTo>
                  <a:pt x="726622" y="3239365"/>
                  <a:pt x="779981" y="3409417"/>
                  <a:pt x="749754" y="3667544"/>
                </a:cubicBezTo>
                <a:cubicBezTo>
                  <a:pt x="719527" y="3925671"/>
                  <a:pt x="777575" y="4012790"/>
                  <a:pt x="749754" y="4313582"/>
                </a:cubicBezTo>
                <a:cubicBezTo>
                  <a:pt x="721933" y="4614374"/>
                  <a:pt x="759689" y="4804265"/>
                  <a:pt x="749754" y="5248275"/>
                </a:cubicBezTo>
              </a:path>
              <a:path w="11212286" h="5998028" fill="none" stroke="0" extrusionOk="0">
                <a:moveTo>
                  <a:pt x="0" y="1124630"/>
                </a:moveTo>
                <a:cubicBezTo>
                  <a:pt x="-8339" y="943844"/>
                  <a:pt x="175104" y="757742"/>
                  <a:pt x="374877" y="749753"/>
                </a:cubicBezTo>
                <a:cubicBezTo>
                  <a:pt x="613887" y="762743"/>
                  <a:pt x="823402" y="773426"/>
                  <a:pt x="1047387" y="749753"/>
                </a:cubicBezTo>
                <a:cubicBezTo>
                  <a:pt x="1271372" y="726081"/>
                  <a:pt x="1252470" y="743393"/>
                  <a:pt x="1417268" y="749753"/>
                </a:cubicBezTo>
                <a:cubicBezTo>
                  <a:pt x="1582066" y="756113"/>
                  <a:pt x="2079202" y="706805"/>
                  <a:pt x="2291532" y="749753"/>
                </a:cubicBezTo>
                <a:cubicBezTo>
                  <a:pt x="2503862" y="792701"/>
                  <a:pt x="2826554" y="770903"/>
                  <a:pt x="2964042" y="749753"/>
                </a:cubicBezTo>
                <a:cubicBezTo>
                  <a:pt x="3101530" y="728604"/>
                  <a:pt x="3365046" y="724857"/>
                  <a:pt x="3535676" y="749753"/>
                </a:cubicBezTo>
                <a:cubicBezTo>
                  <a:pt x="3706306" y="774649"/>
                  <a:pt x="3871334" y="735579"/>
                  <a:pt x="4107310" y="749753"/>
                </a:cubicBezTo>
                <a:cubicBezTo>
                  <a:pt x="4343286" y="763927"/>
                  <a:pt x="4473323" y="769560"/>
                  <a:pt x="4578067" y="749753"/>
                </a:cubicBezTo>
                <a:cubicBezTo>
                  <a:pt x="4682811" y="729946"/>
                  <a:pt x="4948072" y="731234"/>
                  <a:pt x="5048824" y="749753"/>
                </a:cubicBezTo>
                <a:cubicBezTo>
                  <a:pt x="5149576" y="768272"/>
                  <a:pt x="5419837" y="753010"/>
                  <a:pt x="5519582" y="749754"/>
                </a:cubicBezTo>
                <a:cubicBezTo>
                  <a:pt x="5619327" y="746498"/>
                  <a:pt x="5937041" y="734802"/>
                  <a:pt x="6192092" y="749754"/>
                </a:cubicBezTo>
                <a:cubicBezTo>
                  <a:pt x="6447143" y="764707"/>
                  <a:pt x="6750054" y="718335"/>
                  <a:pt x="7066355" y="749754"/>
                </a:cubicBezTo>
                <a:cubicBezTo>
                  <a:pt x="7382656" y="781173"/>
                  <a:pt x="7254038" y="750213"/>
                  <a:pt x="7436236" y="749754"/>
                </a:cubicBezTo>
                <a:cubicBezTo>
                  <a:pt x="7618434" y="749295"/>
                  <a:pt x="7918512" y="729684"/>
                  <a:pt x="8108747" y="749754"/>
                </a:cubicBezTo>
                <a:cubicBezTo>
                  <a:pt x="8298982" y="769824"/>
                  <a:pt x="8312750" y="739953"/>
                  <a:pt x="8478627" y="749754"/>
                </a:cubicBezTo>
                <a:cubicBezTo>
                  <a:pt x="8644504" y="759555"/>
                  <a:pt x="8974496" y="747846"/>
                  <a:pt x="9252014" y="749754"/>
                </a:cubicBezTo>
                <a:cubicBezTo>
                  <a:pt x="9529532" y="751662"/>
                  <a:pt x="9602835" y="757723"/>
                  <a:pt x="9823648" y="749754"/>
                </a:cubicBezTo>
                <a:cubicBezTo>
                  <a:pt x="10044461" y="741785"/>
                  <a:pt x="10290943" y="732592"/>
                  <a:pt x="10462533" y="749754"/>
                </a:cubicBezTo>
                <a:cubicBezTo>
                  <a:pt x="10455562" y="589721"/>
                  <a:pt x="10458123" y="451299"/>
                  <a:pt x="10462533" y="374877"/>
                </a:cubicBezTo>
                <a:cubicBezTo>
                  <a:pt x="10494066" y="173988"/>
                  <a:pt x="10634008" y="-21519"/>
                  <a:pt x="10837410" y="0"/>
                </a:cubicBezTo>
                <a:cubicBezTo>
                  <a:pt x="11058841" y="-32723"/>
                  <a:pt x="11222512" y="171504"/>
                  <a:pt x="11212287" y="374877"/>
                </a:cubicBezTo>
                <a:cubicBezTo>
                  <a:pt x="11211059" y="1921269"/>
                  <a:pt x="11437306" y="3123635"/>
                  <a:pt x="11212286" y="4873398"/>
                </a:cubicBezTo>
                <a:cubicBezTo>
                  <a:pt x="11205552" y="5030125"/>
                  <a:pt x="11017794" y="5254937"/>
                  <a:pt x="10837409" y="5248275"/>
                </a:cubicBezTo>
                <a:cubicBezTo>
                  <a:pt x="10619173" y="5259731"/>
                  <a:pt x="10581091" y="5246055"/>
                  <a:pt x="10366652" y="5248275"/>
                </a:cubicBezTo>
                <a:cubicBezTo>
                  <a:pt x="10152213" y="5250495"/>
                  <a:pt x="10152724" y="5244052"/>
                  <a:pt x="9996771" y="5248275"/>
                </a:cubicBezTo>
                <a:cubicBezTo>
                  <a:pt x="9840818" y="5252498"/>
                  <a:pt x="9594051" y="5272524"/>
                  <a:pt x="9425137" y="5248275"/>
                </a:cubicBezTo>
                <a:cubicBezTo>
                  <a:pt x="9256223" y="5224026"/>
                  <a:pt x="9052807" y="5239524"/>
                  <a:pt x="8954380" y="5248275"/>
                </a:cubicBezTo>
                <a:cubicBezTo>
                  <a:pt x="8855953" y="5257026"/>
                  <a:pt x="8644342" y="5232315"/>
                  <a:pt x="8483623" y="5248275"/>
                </a:cubicBezTo>
                <a:cubicBezTo>
                  <a:pt x="8322904" y="5264235"/>
                  <a:pt x="8151789" y="5271408"/>
                  <a:pt x="8012866" y="5248275"/>
                </a:cubicBezTo>
                <a:cubicBezTo>
                  <a:pt x="7873943" y="5225142"/>
                  <a:pt x="7504983" y="5256564"/>
                  <a:pt x="7340355" y="5248275"/>
                </a:cubicBezTo>
                <a:cubicBezTo>
                  <a:pt x="7175727" y="5239986"/>
                  <a:pt x="6832338" y="5230371"/>
                  <a:pt x="6667845" y="5248275"/>
                </a:cubicBezTo>
                <a:cubicBezTo>
                  <a:pt x="6503352" y="5266180"/>
                  <a:pt x="6029762" y="5289463"/>
                  <a:pt x="5793582" y="5248275"/>
                </a:cubicBezTo>
                <a:cubicBezTo>
                  <a:pt x="5557402" y="5207087"/>
                  <a:pt x="5372221" y="5221531"/>
                  <a:pt x="5221948" y="5248275"/>
                </a:cubicBezTo>
                <a:cubicBezTo>
                  <a:pt x="5071675" y="5275019"/>
                  <a:pt x="4762286" y="5243224"/>
                  <a:pt x="4549437" y="5248275"/>
                </a:cubicBezTo>
                <a:cubicBezTo>
                  <a:pt x="4336588" y="5253326"/>
                  <a:pt x="4043345" y="5266983"/>
                  <a:pt x="3876927" y="5248275"/>
                </a:cubicBezTo>
                <a:cubicBezTo>
                  <a:pt x="3710509" y="5229568"/>
                  <a:pt x="3542895" y="5267862"/>
                  <a:pt x="3305293" y="5248275"/>
                </a:cubicBezTo>
                <a:cubicBezTo>
                  <a:pt x="3067691" y="5228688"/>
                  <a:pt x="2730527" y="5247119"/>
                  <a:pt x="2431030" y="5248275"/>
                </a:cubicBezTo>
                <a:cubicBezTo>
                  <a:pt x="2131533" y="5249431"/>
                  <a:pt x="2205005" y="5250041"/>
                  <a:pt x="2061149" y="5248275"/>
                </a:cubicBezTo>
                <a:cubicBezTo>
                  <a:pt x="1917293" y="5246509"/>
                  <a:pt x="1608448" y="5271414"/>
                  <a:pt x="1489515" y="5248275"/>
                </a:cubicBezTo>
                <a:cubicBezTo>
                  <a:pt x="1370582" y="5225136"/>
                  <a:pt x="913212" y="5277472"/>
                  <a:pt x="749754" y="5248275"/>
                </a:cubicBezTo>
                <a:cubicBezTo>
                  <a:pt x="756744" y="5379547"/>
                  <a:pt x="737824" y="5495653"/>
                  <a:pt x="749754" y="5623151"/>
                </a:cubicBezTo>
                <a:cubicBezTo>
                  <a:pt x="705251" y="5830579"/>
                  <a:pt x="574548" y="6013003"/>
                  <a:pt x="374877" y="5998028"/>
                </a:cubicBezTo>
                <a:cubicBezTo>
                  <a:pt x="211312" y="6017333"/>
                  <a:pt x="-18727" y="5849607"/>
                  <a:pt x="0" y="5623151"/>
                </a:cubicBezTo>
                <a:cubicBezTo>
                  <a:pt x="-2275" y="5345566"/>
                  <a:pt x="24591" y="5106857"/>
                  <a:pt x="0" y="4890535"/>
                </a:cubicBezTo>
                <a:cubicBezTo>
                  <a:pt x="-24591" y="4674213"/>
                  <a:pt x="24304" y="4394968"/>
                  <a:pt x="0" y="4202904"/>
                </a:cubicBezTo>
                <a:cubicBezTo>
                  <a:pt x="-24304" y="4010840"/>
                  <a:pt x="-5025" y="3792021"/>
                  <a:pt x="0" y="3470287"/>
                </a:cubicBezTo>
                <a:cubicBezTo>
                  <a:pt x="5025" y="3148553"/>
                  <a:pt x="-10137" y="3064414"/>
                  <a:pt x="0" y="2917612"/>
                </a:cubicBezTo>
                <a:cubicBezTo>
                  <a:pt x="10137" y="2770811"/>
                  <a:pt x="3785" y="2564013"/>
                  <a:pt x="0" y="2409922"/>
                </a:cubicBezTo>
                <a:cubicBezTo>
                  <a:pt x="-3785" y="2255831"/>
                  <a:pt x="3928" y="1861834"/>
                  <a:pt x="0" y="1722291"/>
                </a:cubicBezTo>
                <a:cubicBezTo>
                  <a:pt x="-3928" y="1582748"/>
                  <a:pt x="-7553" y="1338094"/>
                  <a:pt x="0" y="1124630"/>
                </a:cubicBezTo>
                <a:close/>
                <a:moveTo>
                  <a:pt x="10462533" y="749754"/>
                </a:moveTo>
                <a:cubicBezTo>
                  <a:pt x="10617031" y="747954"/>
                  <a:pt x="10732983" y="743915"/>
                  <a:pt x="10837409" y="749754"/>
                </a:cubicBezTo>
                <a:cubicBezTo>
                  <a:pt x="11076243" y="771033"/>
                  <a:pt x="11239603" y="551175"/>
                  <a:pt x="11212286" y="374877"/>
                </a:cubicBezTo>
                <a:moveTo>
                  <a:pt x="10837409" y="749754"/>
                </a:moveTo>
                <a:cubicBezTo>
                  <a:pt x="10850577" y="629002"/>
                  <a:pt x="10829898" y="473285"/>
                  <a:pt x="10837409" y="374877"/>
                </a:cubicBezTo>
                <a:cubicBezTo>
                  <a:pt x="10825342" y="462390"/>
                  <a:pt x="10749772" y="586596"/>
                  <a:pt x="10649971" y="562315"/>
                </a:cubicBezTo>
                <a:cubicBezTo>
                  <a:pt x="10536022" y="577916"/>
                  <a:pt x="10460621" y="485105"/>
                  <a:pt x="10462533" y="374877"/>
                </a:cubicBezTo>
                <a:moveTo>
                  <a:pt x="374877" y="1499507"/>
                </a:moveTo>
                <a:cubicBezTo>
                  <a:pt x="391815" y="1325905"/>
                  <a:pt x="366093" y="1203159"/>
                  <a:pt x="374877" y="1124630"/>
                </a:cubicBezTo>
                <a:cubicBezTo>
                  <a:pt x="356608" y="1020594"/>
                  <a:pt x="482895" y="942207"/>
                  <a:pt x="562315" y="937192"/>
                </a:cubicBezTo>
                <a:cubicBezTo>
                  <a:pt x="661863" y="943205"/>
                  <a:pt x="760620" y="1001359"/>
                  <a:pt x="749753" y="1124630"/>
                </a:cubicBezTo>
                <a:cubicBezTo>
                  <a:pt x="766534" y="1321757"/>
                  <a:pt x="576280" y="1467928"/>
                  <a:pt x="374876" y="1499507"/>
                </a:cubicBezTo>
                <a:cubicBezTo>
                  <a:pt x="215817" y="1499091"/>
                  <a:pt x="-14395" y="1330973"/>
                  <a:pt x="-1" y="1124630"/>
                </a:cubicBezTo>
                <a:moveTo>
                  <a:pt x="749754" y="1124630"/>
                </a:moveTo>
                <a:cubicBezTo>
                  <a:pt x="727041" y="1300770"/>
                  <a:pt x="731726" y="1471320"/>
                  <a:pt x="749754" y="1729431"/>
                </a:cubicBezTo>
                <a:cubicBezTo>
                  <a:pt x="767782" y="1987542"/>
                  <a:pt x="781738" y="2079723"/>
                  <a:pt x="749754" y="2416705"/>
                </a:cubicBezTo>
                <a:cubicBezTo>
                  <a:pt x="717770" y="2753687"/>
                  <a:pt x="731011" y="2787448"/>
                  <a:pt x="749754" y="3021507"/>
                </a:cubicBezTo>
                <a:cubicBezTo>
                  <a:pt x="768497" y="3255566"/>
                  <a:pt x="752913" y="3390030"/>
                  <a:pt x="749754" y="3667544"/>
                </a:cubicBezTo>
                <a:cubicBezTo>
                  <a:pt x="746595" y="3945058"/>
                  <a:pt x="756009" y="4039562"/>
                  <a:pt x="749754" y="4231109"/>
                </a:cubicBezTo>
                <a:cubicBezTo>
                  <a:pt x="743499" y="4422656"/>
                  <a:pt x="699272" y="4821215"/>
                  <a:pt x="749754" y="5248275"/>
                </a:cubicBezTo>
              </a:path>
            </a:pathLst>
          </a:custGeom>
          <a:blipFill>
            <a:blip r:embed="rId2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379660717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rgbClr val="705500"/>
              </a:solidFill>
              <a:latin typeface="Papyrus" panose="03070502060502030205" pitchFamily="66" charset="0"/>
            </a:endParaRPr>
          </a:p>
          <a:p>
            <a:pPr algn="ctr"/>
            <a:endParaRPr lang="en-US" sz="800" b="1" dirty="0">
              <a:solidFill>
                <a:srgbClr val="705500"/>
              </a:solidFill>
              <a:latin typeface="Papyrus" panose="03070502060502030205" pitchFamily="66" charset="0"/>
            </a:endParaRPr>
          </a:p>
          <a:p>
            <a:pPr algn="ctr"/>
            <a:endParaRPr lang="en-US" sz="800" b="1" dirty="0">
              <a:solidFill>
                <a:srgbClr val="705500"/>
              </a:solidFill>
              <a:latin typeface="Papyrus" panose="03070502060502030205" pitchFamily="66" charset="0"/>
            </a:endParaRPr>
          </a:p>
          <a:p>
            <a:pPr algn="ctr"/>
            <a:r>
              <a:rPr lang="en-US" sz="9600" b="1" dirty="0">
                <a:solidFill>
                  <a:srgbClr val="705500"/>
                </a:solidFill>
                <a:latin typeface="Papyrus" panose="03070502060502030205" pitchFamily="66" charset="0"/>
              </a:rPr>
              <a:t>The End</a:t>
            </a:r>
            <a:endParaRPr lang="en-US" sz="9600" dirty="0">
              <a:solidFill>
                <a:srgbClr val="7055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7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lass jug, Ennion, Glass, Roman">
            <a:extLst>
              <a:ext uri="{FF2B5EF4-FFF2-40B4-BE49-F238E27FC236}">
                <a16:creationId xmlns:a16="http://schemas.microsoft.com/office/drawing/2014/main" id="{BD6A0E8A-B882-3D8C-F216-835102D0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34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7B6117-E7F1-58D1-C8F2-FF08088F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274" y="365125"/>
            <a:ext cx="2168525" cy="649287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The Metropolitan Museum of Art Collection of Glassware by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Ennion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, New York, USA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8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5A8A-ECE1-A402-AA00-B285D4A2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658" y="544286"/>
            <a:ext cx="2253341" cy="619892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New York Times Review Photo of the 2015 Exhibition </a:t>
            </a:r>
            <a:r>
              <a:rPr lang="en-US" sz="2400" b="1" i="1" dirty="0" err="1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Ennion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: Master of Roman Glass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at the Metropolitan Museum of Art, New York </a:t>
            </a:r>
            <a:br>
              <a:rPr lang="en-US" sz="1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r>
              <a:rPr lang="en-US" sz="1400" b="1" dirty="0">
                <a:latin typeface="Papyrus" panose="03070502060502030205" pitchFamily="66" charset="0"/>
                <a:hlinkClick r:id="rId2"/>
              </a:rPr>
              <a:t>https://www.nytimes.com/2015/03/06/arts/design/review-ennion-at-the-met-profiles-an-ancient-glassmaker.html</a:t>
            </a:r>
            <a:r>
              <a:rPr lang="en-US" sz="1400" b="1" dirty="0">
                <a:latin typeface="Papyrus" panose="03070502060502030205" pitchFamily="66" charset="0"/>
              </a:rPr>
              <a:t> </a:t>
            </a:r>
            <a:br>
              <a:rPr lang="en-US" sz="2400" b="1" dirty="0">
                <a:latin typeface="Papyrus" panose="03070502060502030205" pitchFamily="66" charset="0"/>
              </a:rPr>
            </a:br>
            <a:endParaRPr lang="el-GR" sz="2400" b="1" dirty="0"/>
          </a:p>
        </p:txBody>
      </p:sp>
      <p:pic>
        <p:nvPicPr>
          <p:cNvPr id="6146" name="Picture 2" descr="Review: 'Ennion,' at the Met, Profiles an Ancient Glassmaker - The New York  Times">
            <a:extLst>
              <a:ext uri="{FF2B5EF4-FFF2-40B4-BE49-F238E27FC236}">
                <a16:creationId xmlns:a16="http://schemas.microsoft.com/office/drawing/2014/main" id="{5AB50366-7B5C-5D55-025F-EBD33725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0" y="114794"/>
            <a:ext cx="9815058" cy="66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0A5AAB-C9AA-D7B9-F3DC-4A24FCDB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688" y="421305"/>
            <a:ext cx="1524017" cy="6015390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Glass jug,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1st half of 1st century AD, Glass, 18.4 × 10.6 cm, the MET, NY,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  <a:hlinkClick r:id="rId2"/>
              </a:rPr>
              <a:t>https://www.metmuseum.org/met-publications/lightfoot-metropolitan-museum-journal-v-50-2015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Glass jug, Ennion, Glass, Roman">
            <a:extLst>
              <a:ext uri="{FF2B5EF4-FFF2-40B4-BE49-F238E27FC236}">
                <a16:creationId xmlns:a16="http://schemas.microsoft.com/office/drawing/2014/main" id="{DE9E885E-DB0A-F798-6832-CC961F44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2" y="124151"/>
            <a:ext cx="5882936" cy="660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ass jug, Ennion, Glass, Roman">
            <a:extLst>
              <a:ext uri="{FF2B5EF4-FFF2-40B4-BE49-F238E27FC236}">
                <a16:creationId xmlns:a16="http://schemas.microsoft.com/office/drawing/2014/main" id="{E7AACA16-8E51-9757-1453-A1ECA3AF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05" y="421305"/>
            <a:ext cx="4511543" cy="60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2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B731-2FE8-920D-C9DA-595C7B0D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316" y="1959429"/>
            <a:ext cx="5617483" cy="4739018"/>
          </a:xfrm>
        </p:spPr>
        <p:txBody>
          <a:bodyPr>
            <a:noAutofit/>
          </a:bodyPr>
          <a:lstStyle/>
          <a:p>
            <a:pPr algn="ctr" fontAlgn="base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Glass hexagonal amphoriskos,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1st half of 1st century AD, Glass, 14.2 × 8 × 7.2 cm, the MET NY,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  <a:hlinkClick r:id="rId2"/>
              </a:rPr>
              <a:t>https://www.metmuseum.org/art/collection/search/245376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Glass hexagonal amphoriskos, Glass, Roman">
            <a:extLst>
              <a:ext uri="{FF2B5EF4-FFF2-40B4-BE49-F238E27FC236}">
                <a16:creationId xmlns:a16="http://schemas.microsoft.com/office/drawing/2014/main" id="{071A9B3E-5532-6101-B14C-C3DA3538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552"/>
            <a:ext cx="4898117" cy="65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9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479B-A4A5-F23A-F221-F13AB674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4" y="1687286"/>
            <a:ext cx="2532518" cy="5105977"/>
          </a:xfrm>
        </p:spPr>
        <p:txBody>
          <a:bodyPr>
            <a:noAutofit/>
          </a:bodyPr>
          <a:lstStyle/>
          <a:p>
            <a:pPr algn="ctr" fontAlgn="base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Glass cup,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1st half of 1st century AD, Glass, 6.2 × 11.1 cm, the MET, NY,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  <a:hlinkClick r:id="rId2"/>
              </a:rPr>
              <a:t>https://www.metmuseum.org/art/collection/search/249469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Glass cup, Glass, Roman">
            <a:extLst>
              <a:ext uri="{FF2B5EF4-FFF2-40B4-BE49-F238E27FC236}">
                <a16:creationId xmlns:a16="http://schemas.microsoft.com/office/drawing/2014/main" id="{D52C9CEF-6408-8550-8685-AA9169F22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2" y="64736"/>
            <a:ext cx="9499374" cy="67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8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8621-F70D-974B-6868-551B4230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256" y="365125"/>
            <a:ext cx="5377543" cy="496887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Cup,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30-70, Glass, H: 6 cm - Diam: 9.7 cm, Corning Museum of Art,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  <a:hlinkClick r:id="rId2"/>
              </a:rPr>
              <a:t>https://glasscollection.cmog.org/objects/6137/cup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 </a:t>
            </a:r>
            <a:br>
              <a:rPr lang="en-US" sz="2400" dirty="0">
                <a:latin typeface="Papyrus" panose="03070502060502030205" pitchFamily="66" charset="0"/>
              </a:rPr>
            </a:br>
            <a:endParaRPr lang="el-GR" sz="2400" dirty="0"/>
          </a:p>
        </p:txBody>
      </p:sp>
      <p:pic>
        <p:nvPicPr>
          <p:cNvPr id="5122" name="Picture 2" descr="cup">
            <a:extLst>
              <a:ext uri="{FF2B5EF4-FFF2-40B4-BE49-F238E27FC236}">
                <a16:creationId xmlns:a16="http://schemas.microsoft.com/office/drawing/2014/main" id="{F452A788-70DE-B677-CEE7-75231530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9375"/>
            <a:ext cx="5037030" cy="66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F40C2B-B205-E6DC-66E6-F9B925D14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895" y="3429000"/>
            <a:ext cx="5420904" cy="33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6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9C37-6855-E73E-B15C-0C3F6F62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560" y="1447800"/>
            <a:ext cx="4633240" cy="524524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 cup, 1</a:t>
            </a:r>
            <a:r>
              <a:rPr lang="en-US" sz="2400" b="1" baseline="300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st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 century AD, Glass, Height: 6 cm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, Shlomo Moussaieff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r>
              <a:rPr lang="en-US" sz="1400" u="sng" dirty="0">
                <a:latin typeface="Papyrus" panose="03070502060502030205" pitchFamily="66" charset="0"/>
                <a:hlinkClick r:id="rId2"/>
              </a:rPr>
              <a:t>https://www.metmuseum.org/met-publications/ennion-master-of-roman-glass</a:t>
            </a:r>
            <a:r>
              <a:rPr lang="en-US" sz="1400" u="sng" dirty="0">
                <a:latin typeface="Papyrus" panose="03070502060502030205" pitchFamily="66" charset="0"/>
              </a:rPr>
              <a:t> </a:t>
            </a:r>
            <a:endParaRPr lang="el-G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34615-8E1B-90D9-E906-0E10D5E3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6" y="126345"/>
            <a:ext cx="5920784" cy="66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6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71BD-D4AF-66BE-0E07-D0F3163C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028" y="1023257"/>
            <a:ext cx="2688771" cy="569867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Globular bowl,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1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st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 century AD, Glass, Height: 6.5 cm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  <a:t>Chrysler Museum of Art, Norfolk, Virginia,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Papyrus" panose="03070502060502030205" pitchFamily="66" charset="0"/>
              </a:rPr>
            </a:br>
            <a:r>
              <a:rPr lang="en-US" sz="1400" u="sng" dirty="0">
                <a:latin typeface="Papyrus" panose="03070502060502030205" pitchFamily="66" charset="0"/>
                <a:hlinkClick r:id="rId2"/>
              </a:rPr>
              <a:t>https://www.metmuseum.org/met-publications/ennion-master-of-roman-glass</a:t>
            </a:r>
            <a:r>
              <a:rPr lang="en-US" sz="1400" u="sng" dirty="0">
                <a:latin typeface="Papyrus" panose="03070502060502030205" pitchFamily="66" charset="0"/>
              </a:rPr>
              <a:t> </a:t>
            </a:r>
            <a:endParaRPr lang="el-G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C6599-8E84-F8E1-326B-574388079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071"/>
            <a:ext cx="7680708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5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380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Papyrus</vt:lpstr>
      <vt:lpstr>Office Theme</vt:lpstr>
      <vt:lpstr>PowerPoint Presentation</vt:lpstr>
      <vt:lpstr>The Metropolitan Museum of Art Collection of Glassware by Ennion, New York, USA</vt:lpstr>
      <vt:lpstr>New York Times Review Photo of the 2015 Exhibition Ennion: Master of Roman Glass at the Metropolitan Museum of Art, New York  https://www.nytimes.com/2015/03/06/arts/design/review-ennion-at-the-met-profiles-an-ancient-glassmaker.html  </vt:lpstr>
      <vt:lpstr>Glass jug, 1st half of 1st century AD, Glass, 18.4 × 10.6 cm, the MET, NY, USA https://www.metmuseum.org/met-publications/lightfoot-metropolitan-museum-journal-v-50-2015 </vt:lpstr>
      <vt:lpstr>Glass hexagonal amphoriskos, 1st half of 1st century AD, Glass, 14.2 × 8 × 7.2 cm, the MET NY, USA https://www.metmuseum.org/art/collection/search/245376  </vt:lpstr>
      <vt:lpstr>Glass cup, 1st half of 1st century AD, Glass, 6.2 × 11.1 cm, the MET, NY, USA https://www.metmuseum.org/art/collection/search/249469  </vt:lpstr>
      <vt:lpstr>Cup, 30-70, Glass, H: 6 cm - Diam: 9.7 cm, Corning Museum of Art, USA https://glasscollection.cmog.org/objects/6137/cup  </vt:lpstr>
      <vt:lpstr> cup, 1st century AD, Glass, Height: 6 cm, Shlomo Moussaieff Collection https://www.metmuseum.org/met-publications/ennion-master-of-roman-glass </vt:lpstr>
      <vt:lpstr>Globular bowl, 1st century AD, Glass, Height: 6.5 cm Chrysler Museum of Art, Norfolk, Virginia, USA https://www.metmuseum.org/met-publications/ennion-master-of-roman-glass </vt:lpstr>
      <vt:lpstr>One-handled jug, 1st century AD, Glass, 22 cm, Glass pavilion collection, Eretz Israel Museum, Tel Aviv, Israel https://www.metmuseum.org/met-publications/ennion-master-of-roman-glass  </vt:lpstr>
      <vt:lpstr>  Possibly from the Workshop of Ennion, Greek,?, active about 1 – 50 AD Mold-blown cup, first half of 1st century AD, Glass, Hight: 6.9 cm, Getty Villa, CA, USA https://www.getty.edu/art/collection/object/10400N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Amalia Spiliakou</dc:creator>
  <cp:lastModifiedBy>Amalia Spiliakou</cp:lastModifiedBy>
  <cp:revision>2</cp:revision>
  <dcterms:created xsi:type="dcterms:W3CDTF">2026-03-08T00:24:20Z</dcterms:created>
  <dcterms:modified xsi:type="dcterms:W3CDTF">2026-03-08T01:46:34Z</dcterms:modified>
</cp:coreProperties>
</file>