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9" r:id="rId3"/>
    <p:sldId id="270" r:id="rId4"/>
    <p:sldId id="256" r:id="rId5"/>
    <p:sldId id="257" r:id="rId6"/>
    <p:sldId id="258" r:id="rId7"/>
    <p:sldId id="266" r:id="rId8"/>
    <p:sldId id="271" r:id="rId9"/>
    <p:sldId id="263" r:id="rId10"/>
    <p:sldId id="264" r:id="rId11"/>
    <p:sldId id="267" r:id="rId12"/>
    <p:sldId id="268" r:id="rId13"/>
  </p:sldIdLst>
  <p:sldSz cx="5376863" cy="7169150" type="B5ISO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B69F"/>
    <a:srgbClr val="F3ED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265" y="1173285"/>
            <a:ext cx="4570334" cy="2495926"/>
          </a:xfrm>
        </p:spPr>
        <p:txBody>
          <a:bodyPr anchor="b"/>
          <a:lstStyle>
            <a:lvl1pPr algn="ctr"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108" y="3765464"/>
            <a:ext cx="4032647" cy="1730885"/>
          </a:xfrm>
        </p:spPr>
        <p:txBody>
          <a:bodyPr/>
          <a:lstStyle>
            <a:lvl1pPr marL="0" indent="0" algn="ctr">
              <a:buNone/>
              <a:defRPr sz="1411"/>
            </a:lvl1pPr>
            <a:lvl2pPr marL="268834" indent="0" algn="ctr">
              <a:buNone/>
              <a:defRPr sz="1176"/>
            </a:lvl2pPr>
            <a:lvl3pPr marL="537667" indent="0" algn="ctr">
              <a:buNone/>
              <a:defRPr sz="1058"/>
            </a:lvl3pPr>
            <a:lvl4pPr marL="806501" indent="0" algn="ctr">
              <a:buNone/>
              <a:defRPr sz="941"/>
            </a:lvl4pPr>
            <a:lvl5pPr marL="1075334" indent="0" algn="ctr">
              <a:buNone/>
              <a:defRPr sz="941"/>
            </a:lvl5pPr>
            <a:lvl6pPr marL="1344168" indent="0" algn="ctr">
              <a:buNone/>
              <a:defRPr sz="941"/>
            </a:lvl6pPr>
            <a:lvl7pPr marL="1613002" indent="0" algn="ctr">
              <a:buNone/>
              <a:defRPr sz="941"/>
            </a:lvl7pPr>
            <a:lvl8pPr marL="1881835" indent="0" algn="ctr">
              <a:buNone/>
              <a:defRPr sz="941"/>
            </a:lvl8pPr>
            <a:lvl9pPr marL="2150669" indent="0" algn="ctr">
              <a:buNone/>
              <a:defRPr sz="94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94264-0B05-4743-A22A-EFFC32DB6E01}" type="datetimeFigureOut">
              <a:rPr lang="el-GR" smtClean="0"/>
              <a:t>13/2/2026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EF621-9E10-49ED-8522-9CFC5083211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5026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94264-0B05-4743-A22A-EFFC32DB6E01}" type="datetimeFigureOut">
              <a:rPr lang="el-GR" smtClean="0"/>
              <a:t>13/2/2026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EF621-9E10-49ED-8522-9CFC5083211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012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859" y="1787311"/>
            <a:ext cx="4637544" cy="298216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859" y="4797690"/>
            <a:ext cx="4637544" cy="1568251"/>
          </a:xfrm>
        </p:spPr>
        <p:txBody>
          <a:bodyPr/>
          <a:lstStyle>
            <a:lvl1pPr marL="0" indent="0">
              <a:buNone/>
              <a:defRPr sz="1411">
                <a:solidFill>
                  <a:schemeClr val="tx1">
                    <a:tint val="82000"/>
                  </a:schemeClr>
                </a:solidFill>
              </a:defRPr>
            </a:lvl1pPr>
            <a:lvl2pPr marL="268834" indent="0">
              <a:buNone/>
              <a:defRPr sz="1176">
                <a:solidFill>
                  <a:schemeClr val="tx1">
                    <a:tint val="82000"/>
                  </a:schemeClr>
                </a:solidFill>
              </a:defRPr>
            </a:lvl2pPr>
            <a:lvl3pPr marL="537667" indent="0">
              <a:buNone/>
              <a:defRPr sz="1058">
                <a:solidFill>
                  <a:schemeClr val="tx1">
                    <a:tint val="82000"/>
                  </a:schemeClr>
                </a:solidFill>
              </a:defRPr>
            </a:lvl3pPr>
            <a:lvl4pPr marL="806501" indent="0">
              <a:buNone/>
              <a:defRPr sz="941">
                <a:solidFill>
                  <a:schemeClr val="tx1">
                    <a:tint val="82000"/>
                  </a:schemeClr>
                </a:solidFill>
              </a:defRPr>
            </a:lvl4pPr>
            <a:lvl5pPr marL="1075334" indent="0">
              <a:buNone/>
              <a:defRPr sz="941">
                <a:solidFill>
                  <a:schemeClr val="tx1">
                    <a:tint val="82000"/>
                  </a:schemeClr>
                </a:solidFill>
              </a:defRPr>
            </a:lvl5pPr>
            <a:lvl6pPr marL="1344168" indent="0">
              <a:buNone/>
              <a:defRPr sz="941">
                <a:solidFill>
                  <a:schemeClr val="tx1">
                    <a:tint val="82000"/>
                  </a:schemeClr>
                </a:solidFill>
              </a:defRPr>
            </a:lvl6pPr>
            <a:lvl7pPr marL="1613002" indent="0">
              <a:buNone/>
              <a:defRPr sz="941">
                <a:solidFill>
                  <a:schemeClr val="tx1">
                    <a:tint val="82000"/>
                  </a:schemeClr>
                </a:solidFill>
              </a:defRPr>
            </a:lvl7pPr>
            <a:lvl8pPr marL="1881835" indent="0">
              <a:buNone/>
              <a:defRPr sz="941">
                <a:solidFill>
                  <a:schemeClr val="tx1">
                    <a:tint val="82000"/>
                  </a:schemeClr>
                </a:solidFill>
              </a:defRPr>
            </a:lvl8pPr>
            <a:lvl9pPr marL="2150669" indent="0">
              <a:buNone/>
              <a:defRPr sz="94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94264-0B05-4743-A22A-EFFC32DB6E01}" type="datetimeFigureOut">
              <a:rPr lang="el-GR" smtClean="0"/>
              <a:t>13/2/2026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EF621-9E10-49ED-8522-9CFC5083211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8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9659" y="1908454"/>
            <a:ext cx="2285167" cy="4548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2037" y="1908454"/>
            <a:ext cx="2285167" cy="4548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94264-0B05-4743-A22A-EFFC32DB6E01}" type="datetimeFigureOut">
              <a:rPr lang="el-GR" smtClean="0"/>
              <a:t>13/2/2026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EF621-9E10-49ED-8522-9CFC5083211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4415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381693"/>
            <a:ext cx="4637544" cy="13857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0360" y="1757438"/>
            <a:ext cx="2274665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60" y="2618731"/>
            <a:ext cx="2274665" cy="3851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22037" y="1757438"/>
            <a:ext cx="2285867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22037" y="2618731"/>
            <a:ext cx="2285867" cy="3851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94264-0B05-4743-A22A-EFFC32DB6E01}" type="datetimeFigureOut">
              <a:rPr lang="el-GR" smtClean="0"/>
              <a:t>13/2/2026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EF621-9E10-49ED-8522-9CFC5083211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04187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94264-0B05-4743-A22A-EFFC32DB6E01}" type="datetimeFigureOut">
              <a:rPr lang="el-GR" smtClean="0"/>
              <a:t>13/2/2026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EF621-9E10-49ED-8522-9CFC5083211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36630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94264-0B05-4743-A22A-EFFC32DB6E01}" type="datetimeFigureOut">
              <a:rPr lang="el-GR" smtClean="0"/>
              <a:t>13/2/2026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EF621-9E10-49ED-8522-9CFC5083211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00443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867" y="1032226"/>
            <a:ext cx="2722037" cy="5094743"/>
          </a:xfrm>
        </p:spPr>
        <p:txBody>
          <a:bodyPr/>
          <a:lstStyle>
            <a:lvl1pPr>
              <a:defRPr sz="1882"/>
            </a:lvl1pPr>
            <a:lvl2pPr>
              <a:defRPr sz="1646"/>
            </a:lvl2pPr>
            <a:lvl3pPr>
              <a:defRPr sz="1411"/>
            </a:lvl3pPr>
            <a:lvl4pPr>
              <a:defRPr sz="1176"/>
            </a:lvl4pPr>
            <a:lvl5pPr>
              <a:defRPr sz="1176"/>
            </a:lvl5pPr>
            <a:lvl6pPr>
              <a:defRPr sz="1176"/>
            </a:lvl6pPr>
            <a:lvl7pPr>
              <a:defRPr sz="1176"/>
            </a:lvl7pPr>
            <a:lvl8pPr>
              <a:defRPr sz="1176"/>
            </a:lvl8pPr>
            <a:lvl9pPr>
              <a:defRPr sz="11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94264-0B05-4743-A22A-EFFC32DB6E01}" type="datetimeFigureOut">
              <a:rPr lang="el-GR" smtClean="0"/>
              <a:t>13/2/2026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EF621-9E10-49ED-8522-9CFC5083211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8225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867" y="1032226"/>
            <a:ext cx="2722037" cy="5094743"/>
          </a:xfrm>
        </p:spPr>
        <p:txBody>
          <a:bodyPr anchor="t"/>
          <a:lstStyle>
            <a:lvl1pPr marL="0" indent="0">
              <a:buNone/>
              <a:defRPr sz="1882"/>
            </a:lvl1pPr>
            <a:lvl2pPr marL="268834" indent="0">
              <a:buNone/>
              <a:defRPr sz="1646"/>
            </a:lvl2pPr>
            <a:lvl3pPr marL="537667" indent="0">
              <a:buNone/>
              <a:defRPr sz="1411"/>
            </a:lvl3pPr>
            <a:lvl4pPr marL="806501" indent="0">
              <a:buNone/>
              <a:defRPr sz="1176"/>
            </a:lvl4pPr>
            <a:lvl5pPr marL="1075334" indent="0">
              <a:buNone/>
              <a:defRPr sz="1176"/>
            </a:lvl5pPr>
            <a:lvl6pPr marL="1344168" indent="0">
              <a:buNone/>
              <a:defRPr sz="1176"/>
            </a:lvl6pPr>
            <a:lvl7pPr marL="1613002" indent="0">
              <a:buNone/>
              <a:defRPr sz="1176"/>
            </a:lvl7pPr>
            <a:lvl8pPr marL="1881835" indent="0">
              <a:buNone/>
              <a:defRPr sz="1176"/>
            </a:lvl8pPr>
            <a:lvl9pPr marL="2150669" indent="0">
              <a:buNone/>
              <a:defRPr sz="117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94264-0B05-4743-A22A-EFFC32DB6E01}" type="datetimeFigureOut">
              <a:rPr lang="el-GR" smtClean="0"/>
              <a:t>13/2/2026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EF621-9E10-49ED-8522-9CFC5083211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0753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94264-0B05-4743-A22A-EFFC32DB6E01}" type="datetimeFigureOut">
              <a:rPr lang="el-GR" smtClean="0"/>
              <a:t>13/2/2026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EF621-9E10-49ED-8522-9CFC5083211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957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47818" y="381691"/>
            <a:ext cx="1159386" cy="6075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660" y="381691"/>
            <a:ext cx="3410947" cy="6075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94264-0B05-4743-A22A-EFFC32DB6E01}" type="datetimeFigureOut">
              <a:rPr lang="el-GR" smtClean="0"/>
              <a:t>13/2/2026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EF621-9E10-49ED-8522-9CFC5083211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0382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660" y="381693"/>
            <a:ext cx="4637544" cy="1385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660" y="1908454"/>
            <a:ext cx="4637544" cy="454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9659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94264-0B05-4743-A22A-EFFC32DB6E01}" type="datetimeFigureOut">
              <a:rPr lang="el-GR" smtClean="0"/>
              <a:t>13/2/2026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1086" y="6644741"/>
            <a:ext cx="1814691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97410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0EF621-9E10-49ED-8522-9CFC5083211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330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37667" rtl="0" eaLnBrk="1" latinLnBrk="0" hangingPunct="1">
        <a:lnSpc>
          <a:spcPct val="90000"/>
        </a:lnSpc>
        <a:spcBef>
          <a:spcPct val="0"/>
        </a:spcBef>
        <a:buNone/>
        <a:defRPr sz="25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4417" indent="-134417" algn="l" defTabSz="537667" rtl="0" eaLnBrk="1" latinLnBrk="0" hangingPunct="1">
        <a:lnSpc>
          <a:spcPct val="90000"/>
        </a:lnSpc>
        <a:spcBef>
          <a:spcPts val="588"/>
        </a:spcBef>
        <a:buFont typeface="Arial" panose="020B0604020202020204" pitchFamily="34" charset="0"/>
        <a:buChar char="•"/>
        <a:defRPr sz="1646" kern="1200">
          <a:solidFill>
            <a:schemeClr val="tx1"/>
          </a:solidFill>
          <a:latin typeface="+mn-lt"/>
          <a:ea typeface="+mn-ea"/>
          <a:cs typeface="+mn-cs"/>
        </a:defRPr>
      </a:lvl1pPr>
      <a:lvl2pPr marL="403250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411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3pPr>
      <a:lvl4pPr marL="9409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209751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478585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7474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2016252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285086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1pPr>
      <a:lvl2pPr marL="2688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2pPr>
      <a:lvl3pPr marL="537667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3pPr>
      <a:lvl4pPr marL="806501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0753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344168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613002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1881835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150669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tesacrarossano.it/eng/details_works.php?IDo=34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oll: Vertical 2">
            <a:extLst>
              <a:ext uri="{FF2B5EF4-FFF2-40B4-BE49-F238E27FC236}">
                <a16:creationId xmlns:a16="http://schemas.microsoft.com/office/drawing/2014/main" id="{17EFF360-4A26-051B-6577-CC4E5115C6C2}"/>
              </a:ext>
            </a:extLst>
          </p:cNvPr>
          <p:cNvSpPr/>
          <p:nvPr/>
        </p:nvSpPr>
        <p:spPr>
          <a:xfrm>
            <a:off x="128111" y="155575"/>
            <a:ext cx="5120640" cy="6858000"/>
          </a:xfrm>
          <a:custGeom>
            <a:avLst/>
            <a:gdLst>
              <a:gd name="csX0" fmla="*/ 320040 w 5120640"/>
              <a:gd name="csY0" fmla="*/ 6858000 h 6858000"/>
              <a:gd name="csX1" fmla="*/ 640080 w 5120640"/>
              <a:gd name="csY1" fmla="*/ 6537960 h 6858000"/>
              <a:gd name="csX2" fmla="*/ 320040 w 5120640"/>
              <a:gd name="csY2" fmla="*/ 6537960 h 6858000"/>
              <a:gd name="csX3" fmla="*/ 480060 w 5120640"/>
              <a:gd name="csY3" fmla="*/ 6377940 h 6858000"/>
              <a:gd name="csX4" fmla="*/ 320040 w 5120640"/>
              <a:gd name="csY4" fmla="*/ 6217920 h 6858000"/>
              <a:gd name="csX5" fmla="*/ 640080 w 5120640"/>
              <a:gd name="csY5" fmla="*/ 6217920 h 6858000"/>
              <a:gd name="csX6" fmla="*/ 640080 w 5120640"/>
              <a:gd name="csY6" fmla="*/ 5569153 h 6858000"/>
              <a:gd name="csX7" fmla="*/ 640080 w 5120640"/>
              <a:gd name="csY7" fmla="*/ 5156302 h 6858000"/>
              <a:gd name="csX8" fmla="*/ 640080 w 5120640"/>
              <a:gd name="csY8" fmla="*/ 4684471 h 6858000"/>
              <a:gd name="csX9" fmla="*/ 640080 w 5120640"/>
              <a:gd name="csY9" fmla="*/ 4035704 h 6858000"/>
              <a:gd name="csX10" fmla="*/ 640080 w 5120640"/>
              <a:gd name="csY10" fmla="*/ 3504895 h 6858000"/>
              <a:gd name="csX11" fmla="*/ 640080 w 5120640"/>
              <a:gd name="csY11" fmla="*/ 2856128 h 6858000"/>
              <a:gd name="csX12" fmla="*/ 640080 w 5120640"/>
              <a:gd name="csY12" fmla="*/ 2443277 h 6858000"/>
              <a:gd name="csX13" fmla="*/ 640080 w 5120640"/>
              <a:gd name="csY13" fmla="*/ 1971446 h 6858000"/>
              <a:gd name="csX14" fmla="*/ 640080 w 5120640"/>
              <a:gd name="csY14" fmla="*/ 1499616 h 6858000"/>
              <a:gd name="csX15" fmla="*/ 640080 w 5120640"/>
              <a:gd name="csY15" fmla="*/ 320040 h 6858000"/>
              <a:gd name="csX16" fmla="*/ 960120 w 5120640"/>
              <a:gd name="csY16" fmla="*/ 0 h 6858000"/>
              <a:gd name="csX17" fmla="*/ 1585570 w 5120640"/>
              <a:gd name="csY17" fmla="*/ 0 h 6858000"/>
              <a:gd name="csX18" fmla="*/ 2211019 w 5120640"/>
              <a:gd name="csY18" fmla="*/ 0 h 6858000"/>
              <a:gd name="csX19" fmla="*/ 2798064 w 5120640"/>
              <a:gd name="csY19" fmla="*/ 0 h 6858000"/>
              <a:gd name="csX20" fmla="*/ 3423514 w 5120640"/>
              <a:gd name="csY20" fmla="*/ 0 h 6858000"/>
              <a:gd name="csX21" fmla="*/ 3972154 w 5120640"/>
              <a:gd name="csY21" fmla="*/ 0 h 6858000"/>
              <a:gd name="csX22" fmla="*/ 4800600 w 5120640"/>
              <a:gd name="csY22" fmla="*/ 0 h 6858000"/>
              <a:gd name="csX23" fmla="*/ 5120640 w 5120640"/>
              <a:gd name="csY23" fmla="*/ 320040 h 6858000"/>
              <a:gd name="csX24" fmla="*/ 4800600 w 5120640"/>
              <a:gd name="csY24" fmla="*/ 640080 h 6858000"/>
              <a:gd name="csX25" fmla="*/ 4480560 w 5120640"/>
              <a:gd name="csY25" fmla="*/ 640080 h 6858000"/>
              <a:gd name="csX26" fmla="*/ 4480560 w 5120640"/>
              <a:gd name="csY26" fmla="*/ 1229868 h 6858000"/>
              <a:gd name="csX27" fmla="*/ 4480560 w 5120640"/>
              <a:gd name="csY27" fmla="*/ 1760677 h 6858000"/>
              <a:gd name="csX28" fmla="*/ 4480560 w 5120640"/>
              <a:gd name="csY28" fmla="*/ 2232508 h 6858000"/>
              <a:gd name="csX29" fmla="*/ 4480560 w 5120640"/>
              <a:gd name="csY29" fmla="*/ 2940253 h 6858000"/>
              <a:gd name="csX30" fmla="*/ 4480560 w 5120640"/>
              <a:gd name="csY30" fmla="*/ 3589020 h 6858000"/>
              <a:gd name="csX31" fmla="*/ 4480560 w 5120640"/>
              <a:gd name="csY31" fmla="*/ 4060850 h 6858000"/>
              <a:gd name="csX32" fmla="*/ 4480560 w 5120640"/>
              <a:gd name="csY32" fmla="*/ 4768596 h 6858000"/>
              <a:gd name="csX33" fmla="*/ 4480560 w 5120640"/>
              <a:gd name="csY33" fmla="*/ 5476342 h 6858000"/>
              <a:gd name="csX34" fmla="*/ 4480560 w 5120640"/>
              <a:gd name="csY34" fmla="*/ 6537960 h 6858000"/>
              <a:gd name="csX35" fmla="*/ 4160520 w 5120640"/>
              <a:gd name="csY35" fmla="*/ 6858000 h 6858000"/>
              <a:gd name="csX36" fmla="*/ 3650285 w 5120640"/>
              <a:gd name="csY36" fmla="*/ 6858000 h 6858000"/>
              <a:gd name="csX37" fmla="*/ 3140050 w 5120640"/>
              <a:gd name="csY37" fmla="*/ 6858000 h 6858000"/>
              <a:gd name="csX38" fmla="*/ 2514600 w 5120640"/>
              <a:gd name="csY38" fmla="*/ 6858000 h 6858000"/>
              <a:gd name="csX39" fmla="*/ 2004365 w 5120640"/>
              <a:gd name="csY39" fmla="*/ 6858000 h 6858000"/>
              <a:gd name="csX40" fmla="*/ 1378915 w 5120640"/>
              <a:gd name="csY40" fmla="*/ 6858000 h 6858000"/>
              <a:gd name="csX41" fmla="*/ 945490 w 5120640"/>
              <a:gd name="csY41" fmla="*/ 6858000 h 6858000"/>
              <a:gd name="csX42" fmla="*/ 320040 w 5120640"/>
              <a:gd name="csY42" fmla="*/ 6858000 h 6858000"/>
              <a:gd name="csX43" fmla="*/ 1280160 w 5120640"/>
              <a:gd name="csY43" fmla="*/ 320040 h 6858000"/>
              <a:gd name="csX44" fmla="*/ 960120 w 5120640"/>
              <a:gd name="csY44" fmla="*/ 640080 h 6858000"/>
              <a:gd name="csX45" fmla="*/ 800100 w 5120640"/>
              <a:gd name="csY45" fmla="*/ 480060 h 6858000"/>
              <a:gd name="csX46" fmla="*/ 960120 w 5120640"/>
              <a:gd name="csY46" fmla="*/ 320040 h 6858000"/>
              <a:gd name="csX47" fmla="*/ 1280160 w 5120640"/>
              <a:gd name="csY47" fmla="*/ 320040 h 6858000"/>
              <a:gd name="csX0" fmla="*/ 1280160 w 5120640"/>
              <a:gd name="csY0" fmla="*/ 320040 h 6858000"/>
              <a:gd name="csX1" fmla="*/ 960120 w 5120640"/>
              <a:gd name="csY1" fmla="*/ 640080 h 6858000"/>
              <a:gd name="csX2" fmla="*/ 800100 w 5120640"/>
              <a:gd name="csY2" fmla="*/ 480060 h 6858000"/>
              <a:gd name="csX3" fmla="*/ 960120 w 5120640"/>
              <a:gd name="csY3" fmla="*/ 320040 h 6858000"/>
              <a:gd name="csX4" fmla="*/ 1280160 w 5120640"/>
              <a:gd name="csY4" fmla="*/ 320040 h 6858000"/>
              <a:gd name="csX5" fmla="*/ 640080 w 5120640"/>
              <a:gd name="csY5" fmla="*/ 6537960 h 6858000"/>
              <a:gd name="csX6" fmla="*/ 320040 w 5120640"/>
              <a:gd name="csY6" fmla="*/ 6858000 h 6858000"/>
              <a:gd name="csX7" fmla="*/ 0 w 5120640"/>
              <a:gd name="csY7" fmla="*/ 6537960 h 6858000"/>
              <a:gd name="csX8" fmla="*/ 320040 w 5120640"/>
              <a:gd name="csY8" fmla="*/ 6217920 h 6858000"/>
              <a:gd name="csX9" fmla="*/ 480060 w 5120640"/>
              <a:gd name="csY9" fmla="*/ 6377940 h 6858000"/>
              <a:gd name="csX10" fmla="*/ 320040 w 5120640"/>
              <a:gd name="csY10" fmla="*/ 6537960 h 6858000"/>
              <a:gd name="csX11" fmla="*/ 640080 w 5120640"/>
              <a:gd name="csY11" fmla="*/ 6537960 h 6858000"/>
              <a:gd name="csX0" fmla="*/ 640080 w 5120640"/>
              <a:gd name="csY0" fmla="*/ 6217920 h 6858000"/>
              <a:gd name="csX1" fmla="*/ 640080 w 5120640"/>
              <a:gd name="csY1" fmla="*/ 5569153 h 6858000"/>
              <a:gd name="csX2" fmla="*/ 640080 w 5120640"/>
              <a:gd name="csY2" fmla="*/ 5097323 h 6858000"/>
              <a:gd name="csX3" fmla="*/ 640080 w 5120640"/>
              <a:gd name="csY3" fmla="*/ 4684471 h 6858000"/>
              <a:gd name="csX4" fmla="*/ 640080 w 5120640"/>
              <a:gd name="csY4" fmla="*/ 3976726 h 6858000"/>
              <a:gd name="csX5" fmla="*/ 640080 w 5120640"/>
              <a:gd name="csY5" fmla="*/ 3504895 h 6858000"/>
              <a:gd name="csX6" fmla="*/ 640080 w 5120640"/>
              <a:gd name="csY6" fmla="*/ 3033065 h 6858000"/>
              <a:gd name="csX7" fmla="*/ 640080 w 5120640"/>
              <a:gd name="csY7" fmla="*/ 2620213 h 6858000"/>
              <a:gd name="csX8" fmla="*/ 640080 w 5120640"/>
              <a:gd name="csY8" fmla="*/ 2030425 h 6858000"/>
              <a:gd name="csX9" fmla="*/ 640080 w 5120640"/>
              <a:gd name="csY9" fmla="*/ 1558595 h 6858000"/>
              <a:gd name="csX10" fmla="*/ 640080 w 5120640"/>
              <a:gd name="csY10" fmla="*/ 909828 h 6858000"/>
              <a:gd name="csX11" fmla="*/ 640080 w 5120640"/>
              <a:gd name="csY11" fmla="*/ 320040 h 6858000"/>
              <a:gd name="csX12" fmla="*/ 960120 w 5120640"/>
              <a:gd name="csY12" fmla="*/ 0 h 6858000"/>
              <a:gd name="csX13" fmla="*/ 1508760 w 5120640"/>
              <a:gd name="csY13" fmla="*/ 0 h 6858000"/>
              <a:gd name="csX14" fmla="*/ 2018995 w 5120640"/>
              <a:gd name="csY14" fmla="*/ 0 h 6858000"/>
              <a:gd name="csX15" fmla="*/ 2567635 w 5120640"/>
              <a:gd name="csY15" fmla="*/ 0 h 6858000"/>
              <a:gd name="csX16" fmla="*/ 3193085 w 5120640"/>
              <a:gd name="csY16" fmla="*/ 0 h 6858000"/>
              <a:gd name="csX17" fmla="*/ 3780130 w 5120640"/>
              <a:gd name="csY17" fmla="*/ 0 h 6858000"/>
              <a:gd name="csX18" fmla="*/ 4800600 w 5120640"/>
              <a:gd name="csY18" fmla="*/ 0 h 6858000"/>
              <a:gd name="csX19" fmla="*/ 5120640 w 5120640"/>
              <a:gd name="csY19" fmla="*/ 320040 h 6858000"/>
              <a:gd name="csX20" fmla="*/ 4800600 w 5120640"/>
              <a:gd name="csY20" fmla="*/ 640080 h 6858000"/>
              <a:gd name="csX21" fmla="*/ 4480560 w 5120640"/>
              <a:gd name="csY21" fmla="*/ 640080 h 6858000"/>
              <a:gd name="csX22" fmla="*/ 4480560 w 5120640"/>
              <a:gd name="csY22" fmla="*/ 1347826 h 6858000"/>
              <a:gd name="csX23" fmla="*/ 4480560 w 5120640"/>
              <a:gd name="csY23" fmla="*/ 1878635 h 6858000"/>
              <a:gd name="csX24" fmla="*/ 4480560 w 5120640"/>
              <a:gd name="csY24" fmla="*/ 2291486 h 6858000"/>
              <a:gd name="csX25" fmla="*/ 4480560 w 5120640"/>
              <a:gd name="csY25" fmla="*/ 2940253 h 6858000"/>
              <a:gd name="csX26" fmla="*/ 4480560 w 5120640"/>
              <a:gd name="csY26" fmla="*/ 3353105 h 6858000"/>
              <a:gd name="csX27" fmla="*/ 4480560 w 5120640"/>
              <a:gd name="csY27" fmla="*/ 3883914 h 6858000"/>
              <a:gd name="csX28" fmla="*/ 4480560 w 5120640"/>
              <a:gd name="csY28" fmla="*/ 4473702 h 6858000"/>
              <a:gd name="csX29" fmla="*/ 4480560 w 5120640"/>
              <a:gd name="csY29" fmla="*/ 4886554 h 6858000"/>
              <a:gd name="csX30" fmla="*/ 4480560 w 5120640"/>
              <a:gd name="csY30" fmla="*/ 5299405 h 6858000"/>
              <a:gd name="csX31" fmla="*/ 4480560 w 5120640"/>
              <a:gd name="csY31" fmla="*/ 6007151 h 6858000"/>
              <a:gd name="csX32" fmla="*/ 4480560 w 5120640"/>
              <a:gd name="csY32" fmla="*/ 6537960 h 6858000"/>
              <a:gd name="csX33" fmla="*/ 4160520 w 5120640"/>
              <a:gd name="csY33" fmla="*/ 6858000 h 6858000"/>
              <a:gd name="csX34" fmla="*/ 3727094 w 5120640"/>
              <a:gd name="csY34" fmla="*/ 6858000 h 6858000"/>
              <a:gd name="csX35" fmla="*/ 3178454 w 5120640"/>
              <a:gd name="csY35" fmla="*/ 6858000 h 6858000"/>
              <a:gd name="csX36" fmla="*/ 2553005 w 5120640"/>
              <a:gd name="csY36" fmla="*/ 6858000 h 6858000"/>
              <a:gd name="csX37" fmla="*/ 1965960 w 5120640"/>
              <a:gd name="csY37" fmla="*/ 6858000 h 6858000"/>
              <a:gd name="csX38" fmla="*/ 1378915 w 5120640"/>
              <a:gd name="csY38" fmla="*/ 6858000 h 6858000"/>
              <a:gd name="csX39" fmla="*/ 791870 w 5120640"/>
              <a:gd name="csY39" fmla="*/ 6858000 h 6858000"/>
              <a:gd name="csX40" fmla="*/ 320040 w 5120640"/>
              <a:gd name="csY40" fmla="*/ 6858000 h 6858000"/>
              <a:gd name="csX41" fmla="*/ 0 w 5120640"/>
              <a:gd name="csY41" fmla="*/ 6537960 h 6858000"/>
              <a:gd name="csX42" fmla="*/ 320040 w 5120640"/>
              <a:gd name="csY42" fmla="*/ 6217920 h 6858000"/>
              <a:gd name="csX43" fmla="*/ 640080 w 5120640"/>
              <a:gd name="csY43" fmla="*/ 6217920 h 6858000"/>
              <a:gd name="csX44" fmla="*/ 960120 w 5120640"/>
              <a:gd name="csY44" fmla="*/ 0 h 6858000"/>
              <a:gd name="csX45" fmla="*/ 1280160 w 5120640"/>
              <a:gd name="csY45" fmla="*/ 320040 h 6858000"/>
              <a:gd name="csX46" fmla="*/ 960120 w 5120640"/>
              <a:gd name="csY46" fmla="*/ 640080 h 6858000"/>
              <a:gd name="csX47" fmla="*/ 800100 w 5120640"/>
              <a:gd name="csY47" fmla="*/ 480060 h 6858000"/>
              <a:gd name="csX48" fmla="*/ 960120 w 5120640"/>
              <a:gd name="csY48" fmla="*/ 320040 h 6858000"/>
              <a:gd name="csX49" fmla="*/ 1280160 w 5120640"/>
              <a:gd name="csY49" fmla="*/ 320040 h 6858000"/>
              <a:gd name="csX50" fmla="*/ 4480560 w 5120640"/>
              <a:gd name="csY50" fmla="*/ 640080 h 6858000"/>
              <a:gd name="csX51" fmla="*/ 3929024 w 5120640"/>
              <a:gd name="csY51" fmla="*/ 640080 h 6858000"/>
              <a:gd name="csX52" fmla="*/ 3271876 w 5120640"/>
              <a:gd name="csY52" fmla="*/ 640080 h 6858000"/>
              <a:gd name="csX53" fmla="*/ 2790749 w 5120640"/>
              <a:gd name="csY53" fmla="*/ 640080 h 6858000"/>
              <a:gd name="csX54" fmla="*/ 2309622 w 5120640"/>
              <a:gd name="csY54" fmla="*/ 640080 h 6858000"/>
              <a:gd name="csX55" fmla="*/ 1828495 w 5120640"/>
              <a:gd name="csY55" fmla="*/ 640080 h 6858000"/>
              <a:gd name="csX56" fmla="*/ 960120 w 5120640"/>
              <a:gd name="csY56" fmla="*/ 640080 h 6858000"/>
              <a:gd name="csX57" fmla="*/ 320040 w 5120640"/>
              <a:gd name="csY57" fmla="*/ 6217920 h 6858000"/>
              <a:gd name="csX58" fmla="*/ 480060 w 5120640"/>
              <a:gd name="csY58" fmla="*/ 6377940 h 6858000"/>
              <a:gd name="csX59" fmla="*/ 320040 w 5120640"/>
              <a:gd name="csY59" fmla="*/ 6537960 h 6858000"/>
              <a:gd name="csX60" fmla="*/ 640080 w 5120640"/>
              <a:gd name="csY60" fmla="*/ 6537960 h 6858000"/>
              <a:gd name="csX61" fmla="*/ 320040 w 5120640"/>
              <a:gd name="csY61" fmla="*/ 6858000 h 6858000"/>
              <a:gd name="csX62" fmla="*/ 640080 w 5120640"/>
              <a:gd name="csY62" fmla="*/ 6537960 h 6858000"/>
              <a:gd name="csX63" fmla="*/ 640080 w 5120640"/>
              <a:gd name="csY63" fmla="*/ 621792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5120640" h="6858000" stroke="0" extrusionOk="0">
                <a:moveTo>
                  <a:pt x="320040" y="6858000"/>
                </a:moveTo>
                <a:cubicBezTo>
                  <a:pt x="501162" y="6846698"/>
                  <a:pt x="686810" y="6705817"/>
                  <a:pt x="640080" y="6537960"/>
                </a:cubicBezTo>
                <a:cubicBezTo>
                  <a:pt x="525882" y="6540316"/>
                  <a:pt x="406650" y="6524728"/>
                  <a:pt x="320040" y="6537960"/>
                </a:cubicBezTo>
                <a:cubicBezTo>
                  <a:pt x="399094" y="6539925"/>
                  <a:pt x="478235" y="6460313"/>
                  <a:pt x="480060" y="6377940"/>
                </a:cubicBezTo>
                <a:cubicBezTo>
                  <a:pt x="479687" y="6294671"/>
                  <a:pt x="406174" y="6215293"/>
                  <a:pt x="320040" y="6217920"/>
                </a:cubicBezTo>
                <a:cubicBezTo>
                  <a:pt x="449378" y="6207700"/>
                  <a:pt x="553471" y="6255445"/>
                  <a:pt x="640080" y="6217920"/>
                </a:cubicBezTo>
                <a:cubicBezTo>
                  <a:pt x="576999" y="5904407"/>
                  <a:pt x="669814" y="5790063"/>
                  <a:pt x="640080" y="5569153"/>
                </a:cubicBezTo>
                <a:cubicBezTo>
                  <a:pt x="610346" y="5348243"/>
                  <a:pt x="653249" y="5304816"/>
                  <a:pt x="640080" y="5156302"/>
                </a:cubicBezTo>
                <a:cubicBezTo>
                  <a:pt x="626911" y="5007788"/>
                  <a:pt x="695377" y="4781350"/>
                  <a:pt x="640080" y="4684471"/>
                </a:cubicBezTo>
                <a:cubicBezTo>
                  <a:pt x="584783" y="4587592"/>
                  <a:pt x="667380" y="4313682"/>
                  <a:pt x="640080" y="4035704"/>
                </a:cubicBezTo>
                <a:cubicBezTo>
                  <a:pt x="612780" y="3757726"/>
                  <a:pt x="692233" y="3697252"/>
                  <a:pt x="640080" y="3504895"/>
                </a:cubicBezTo>
                <a:cubicBezTo>
                  <a:pt x="587927" y="3312538"/>
                  <a:pt x="675498" y="3109865"/>
                  <a:pt x="640080" y="2856128"/>
                </a:cubicBezTo>
                <a:cubicBezTo>
                  <a:pt x="604662" y="2602391"/>
                  <a:pt x="683462" y="2544379"/>
                  <a:pt x="640080" y="2443277"/>
                </a:cubicBezTo>
                <a:cubicBezTo>
                  <a:pt x="596698" y="2342175"/>
                  <a:pt x="668034" y="2189525"/>
                  <a:pt x="640080" y="1971446"/>
                </a:cubicBezTo>
                <a:cubicBezTo>
                  <a:pt x="612126" y="1753367"/>
                  <a:pt x="670544" y="1645986"/>
                  <a:pt x="640080" y="1499616"/>
                </a:cubicBezTo>
                <a:cubicBezTo>
                  <a:pt x="609616" y="1353246"/>
                  <a:pt x="714981" y="643096"/>
                  <a:pt x="640080" y="320040"/>
                </a:cubicBezTo>
                <a:cubicBezTo>
                  <a:pt x="640900" y="147734"/>
                  <a:pt x="785498" y="4486"/>
                  <a:pt x="960120" y="0"/>
                </a:cubicBezTo>
                <a:cubicBezTo>
                  <a:pt x="1149543" y="-46344"/>
                  <a:pt x="1431016" y="33944"/>
                  <a:pt x="1585570" y="0"/>
                </a:cubicBezTo>
                <a:cubicBezTo>
                  <a:pt x="1740124" y="-33944"/>
                  <a:pt x="1955865" y="23202"/>
                  <a:pt x="2211019" y="0"/>
                </a:cubicBezTo>
                <a:cubicBezTo>
                  <a:pt x="2466173" y="-23202"/>
                  <a:pt x="2510564" y="47751"/>
                  <a:pt x="2798064" y="0"/>
                </a:cubicBezTo>
                <a:cubicBezTo>
                  <a:pt x="3085565" y="-47751"/>
                  <a:pt x="3213521" y="36549"/>
                  <a:pt x="3423514" y="0"/>
                </a:cubicBezTo>
                <a:cubicBezTo>
                  <a:pt x="3633507" y="-36549"/>
                  <a:pt x="3706836" y="13785"/>
                  <a:pt x="3972154" y="0"/>
                </a:cubicBezTo>
                <a:cubicBezTo>
                  <a:pt x="4237472" y="-13785"/>
                  <a:pt x="4428392" y="45149"/>
                  <a:pt x="4800600" y="0"/>
                </a:cubicBezTo>
                <a:cubicBezTo>
                  <a:pt x="4964540" y="-13281"/>
                  <a:pt x="5077384" y="137039"/>
                  <a:pt x="5120640" y="320040"/>
                </a:cubicBezTo>
                <a:cubicBezTo>
                  <a:pt x="5147326" y="479081"/>
                  <a:pt x="4927001" y="643099"/>
                  <a:pt x="4800600" y="640080"/>
                </a:cubicBezTo>
                <a:cubicBezTo>
                  <a:pt x="4678886" y="642115"/>
                  <a:pt x="4568762" y="632129"/>
                  <a:pt x="4480560" y="640080"/>
                </a:cubicBezTo>
                <a:cubicBezTo>
                  <a:pt x="4536903" y="854323"/>
                  <a:pt x="4437470" y="1081145"/>
                  <a:pt x="4480560" y="1229868"/>
                </a:cubicBezTo>
                <a:cubicBezTo>
                  <a:pt x="4523650" y="1378591"/>
                  <a:pt x="4467068" y="1609421"/>
                  <a:pt x="4480560" y="1760677"/>
                </a:cubicBezTo>
                <a:cubicBezTo>
                  <a:pt x="4494052" y="1911933"/>
                  <a:pt x="4476695" y="2028897"/>
                  <a:pt x="4480560" y="2232508"/>
                </a:cubicBezTo>
                <a:cubicBezTo>
                  <a:pt x="4484425" y="2436119"/>
                  <a:pt x="4450354" y="2650615"/>
                  <a:pt x="4480560" y="2940253"/>
                </a:cubicBezTo>
                <a:cubicBezTo>
                  <a:pt x="4510766" y="3229892"/>
                  <a:pt x="4476683" y="3272193"/>
                  <a:pt x="4480560" y="3589020"/>
                </a:cubicBezTo>
                <a:cubicBezTo>
                  <a:pt x="4484437" y="3905847"/>
                  <a:pt x="4467160" y="3850064"/>
                  <a:pt x="4480560" y="4060850"/>
                </a:cubicBezTo>
                <a:cubicBezTo>
                  <a:pt x="4493960" y="4271636"/>
                  <a:pt x="4443707" y="4475643"/>
                  <a:pt x="4480560" y="4768596"/>
                </a:cubicBezTo>
                <a:cubicBezTo>
                  <a:pt x="4517413" y="5061549"/>
                  <a:pt x="4433590" y="5193784"/>
                  <a:pt x="4480560" y="5476342"/>
                </a:cubicBezTo>
                <a:cubicBezTo>
                  <a:pt x="4527530" y="5758900"/>
                  <a:pt x="4402707" y="6294298"/>
                  <a:pt x="4480560" y="6537960"/>
                </a:cubicBezTo>
                <a:cubicBezTo>
                  <a:pt x="4500062" y="6670454"/>
                  <a:pt x="4341615" y="6857240"/>
                  <a:pt x="4160520" y="6858000"/>
                </a:cubicBezTo>
                <a:cubicBezTo>
                  <a:pt x="4044474" y="6880092"/>
                  <a:pt x="3901312" y="6857608"/>
                  <a:pt x="3650285" y="6858000"/>
                </a:cubicBezTo>
                <a:cubicBezTo>
                  <a:pt x="3399259" y="6858392"/>
                  <a:pt x="3364345" y="6835666"/>
                  <a:pt x="3140050" y="6858000"/>
                </a:cubicBezTo>
                <a:cubicBezTo>
                  <a:pt x="2915756" y="6880334"/>
                  <a:pt x="2796049" y="6836091"/>
                  <a:pt x="2514600" y="6858000"/>
                </a:cubicBezTo>
                <a:cubicBezTo>
                  <a:pt x="2233151" y="6879909"/>
                  <a:pt x="2137009" y="6841436"/>
                  <a:pt x="2004365" y="6858000"/>
                </a:cubicBezTo>
                <a:cubicBezTo>
                  <a:pt x="1871721" y="6874564"/>
                  <a:pt x="1540277" y="6789161"/>
                  <a:pt x="1378915" y="6858000"/>
                </a:cubicBezTo>
                <a:cubicBezTo>
                  <a:pt x="1217553" y="6926839"/>
                  <a:pt x="1158199" y="6823995"/>
                  <a:pt x="945490" y="6858000"/>
                </a:cubicBezTo>
                <a:cubicBezTo>
                  <a:pt x="732782" y="6892005"/>
                  <a:pt x="464118" y="6857419"/>
                  <a:pt x="320040" y="6858000"/>
                </a:cubicBezTo>
                <a:close/>
                <a:moveTo>
                  <a:pt x="1280160" y="320040"/>
                </a:moveTo>
                <a:cubicBezTo>
                  <a:pt x="1274058" y="505211"/>
                  <a:pt x="1091201" y="654711"/>
                  <a:pt x="960120" y="640080"/>
                </a:cubicBezTo>
                <a:cubicBezTo>
                  <a:pt x="857552" y="624302"/>
                  <a:pt x="824360" y="559353"/>
                  <a:pt x="800100" y="480060"/>
                </a:cubicBezTo>
                <a:cubicBezTo>
                  <a:pt x="779724" y="401873"/>
                  <a:pt x="890970" y="328561"/>
                  <a:pt x="960120" y="320040"/>
                </a:cubicBezTo>
                <a:cubicBezTo>
                  <a:pt x="1091814" y="319452"/>
                  <a:pt x="1215940" y="353712"/>
                  <a:pt x="1280160" y="320040"/>
                </a:cubicBezTo>
                <a:close/>
              </a:path>
              <a:path w="5120640" h="6858000" fill="darkenLess" stroke="0" extrusionOk="0">
                <a:moveTo>
                  <a:pt x="1280160" y="320040"/>
                </a:moveTo>
                <a:cubicBezTo>
                  <a:pt x="1267903" y="537411"/>
                  <a:pt x="1103491" y="643992"/>
                  <a:pt x="960120" y="640080"/>
                </a:cubicBezTo>
                <a:cubicBezTo>
                  <a:pt x="885033" y="620839"/>
                  <a:pt x="806301" y="562056"/>
                  <a:pt x="800100" y="480060"/>
                </a:cubicBezTo>
                <a:cubicBezTo>
                  <a:pt x="806703" y="380754"/>
                  <a:pt x="889501" y="331255"/>
                  <a:pt x="960120" y="320040"/>
                </a:cubicBezTo>
                <a:cubicBezTo>
                  <a:pt x="1070052" y="291695"/>
                  <a:pt x="1182318" y="356455"/>
                  <a:pt x="1280160" y="320040"/>
                </a:cubicBezTo>
                <a:close/>
                <a:moveTo>
                  <a:pt x="640080" y="6537960"/>
                </a:moveTo>
                <a:cubicBezTo>
                  <a:pt x="657397" y="6709209"/>
                  <a:pt x="498574" y="6869493"/>
                  <a:pt x="320040" y="6858000"/>
                </a:cubicBezTo>
                <a:cubicBezTo>
                  <a:pt x="175843" y="6866747"/>
                  <a:pt x="-22608" y="6751426"/>
                  <a:pt x="0" y="6537960"/>
                </a:cubicBezTo>
                <a:cubicBezTo>
                  <a:pt x="-4894" y="6358272"/>
                  <a:pt x="170399" y="6188972"/>
                  <a:pt x="320040" y="6217920"/>
                </a:cubicBezTo>
                <a:cubicBezTo>
                  <a:pt x="401642" y="6205467"/>
                  <a:pt x="501222" y="6292873"/>
                  <a:pt x="480060" y="6377940"/>
                </a:cubicBezTo>
                <a:cubicBezTo>
                  <a:pt x="467237" y="6471394"/>
                  <a:pt x="400124" y="6530763"/>
                  <a:pt x="320040" y="6537960"/>
                </a:cubicBezTo>
                <a:cubicBezTo>
                  <a:pt x="408826" y="6528856"/>
                  <a:pt x="515684" y="6563762"/>
                  <a:pt x="640080" y="6537960"/>
                </a:cubicBezTo>
                <a:close/>
              </a:path>
              <a:path w="5120640" h="6858000" fill="none" extrusionOk="0">
                <a:moveTo>
                  <a:pt x="640080" y="6217920"/>
                </a:moveTo>
                <a:cubicBezTo>
                  <a:pt x="582029" y="6054582"/>
                  <a:pt x="647244" y="5776189"/>
                  <a:pt x="640080" y="5569153"/>
                </a:cubicBezTo>
                <a:cubicBezTo>
                  <a:pt x="632916" y="5362117"/>
                  <a:pt x="686484" y="5307140"/>
                  <a:pt x="640080" y="5097323"/>
                </a:cubicBezTo>
                <a:cubicBezTo>
                  <a:pt x="593676" y="4887506"/>
                  <a:pt x="669660" y="4812356"/>
                  <a:pt x="640080" y="4684471"/>
                </a:cubicBezTo>
                <a:cubicBezTo>
                  <a:pt x="610500" y="4556586"/>
                  <a:pt x="660956" y="4161447"/>
                  <a:pt x="640080" y="3976726"/>
                </a:cubicBezTo>
                <a:cubicBezTo>
                  <a:pt x="619204" y="3792005"/>
                  <a:pt x="662200" y="3738196"/>
                  <a:pt x="640080" y="3504895"/>
                </a:cubicBezTo>
                <a:cubicBezTo>
                  <a:pt x="617960" y="3271594"/>
                  <a:pt x="657103" y="3130828"/>
                  <a:pt x="640080" y="3033065"/>
                </a:cubicBezTo>
                <a:cubicBezTo>
                  <a:pt x="623057" y="2935302"/>
                  <a:pt x="647878" y="2740711"/>
                  <a:pt x="640080" y="2620213"/>
                </a:cubicBezTo>
                <a:cubicBezTo>
                  <a:pt x="632282" y="2499715"/>
                  <a:pt x="682359" y="2204952"/>
                  <a:pt x="640080" y="2030425"/>
                </a:cubicBezTo>
                <a:cubicBezTo>
                  <a:pt x="597801" y="1855898"/>
                  <a:pt x="644090" y="1784568"/>
                  <a:pt x="640080" y="1558595"/>
                </a:cubicBezTo>
                <a:cubicBezTo>
                  <a:pt x="636070" y="1332622"/>
                  <a:pt x="678976" y="1172132"/>
                  <a:pt x="640080" y="909828"/>
                </a:cubicBezTo>
                <a:cubicBezTo>
                  <a:pt x="601184" y="647524"/>
                  <a:pt x="642747" y="612901"/>
                  <a:pt x="640080" y="320040"/>
                </a:cubicBezTo>
                <a:cubicBezTo>
                  <a:pt x="631557" y="142069"/>
                  <a:pt x="767532" y="29675"/>
                  <a:pt x="960120" y="0"/>
                </a:cubicBezTo>
                <a:cubicBezTo>
                  <a:pt x="1183047" y="-28101"/>
                  <a:pt x="1244069" y="16369"/>
                  <a:pt x="1508760" y="0"/>
                </a:cubicBezTo>
                <a:cubicBezTo>
                  <a:pt x="1773451" y="-16369"/>
                  <a:pt x="1871452" y="36299"/>
                  <a:pt x="2018995" y="0"/>
                </a:cubicBezTo>
                <a:cubicBezTo>
                  <a:pt x="2166539" y="-36299"/>
                  <a:pt x="2340383" y="18702"/>
                  <a:pt x="2567635" y="0"/>
                </a:cubicBezTo>
                <a:cubicBezTo>
                  <a:pt x="2794887" y="-18702"/>
                  <a:pt x="3052654" y="29923"/>
                  <a:pt x="3193085" y="0"/>
                </a:cubicBezTo>
                <a:cubicBezTo>
                  <a:pt x="3333516" y="-29923"/>
                  <a:pt x="3603754" y="38597"/>
                  <a:pt x="3780130" y="0"/>
                </a:cubicBezTo>
                <a:cubicBezTo>
                  <a:pt x="3956506" y="-38597"/>
                  <a:pt x="4380450" y="34877"/>
                  <a:pt x="4800600" y="0"/>
                </a:cubicBezTo>
                <a:cubicBezTo>
                  <a:pt x="4961834" y="580"/>
                  <a:pt x="5089512" y="173865"/>
                  <a:pt x="5120640" y="320040"/>
                </a:cubicBezTo>
                <a:cubicBezTo>
                  <a:pt x="5129025" y="492767"/>
                  <a:pt x="4945607" y="660990"/>
                  <a:pt x="4800600" y="640080"/>
                </a:cubicBezTo>
                <a:cubicBezTo>
                  <a:pt x="4705272" y="642311"/>
                  <a:pt x="4579500" y="605802"/>
                  <a:pt x="4480560" y="640080"/>
                </a:cubicBezTo>
                <a:cubicBezTo>
                  <a:pt x="4557074" y="892854"/>
                  <a:pt x="4439527" y="1036147"/>
                  <a:pt x="4480560" y="1347826"/>
                </a:cubicBezTo>
                <a:cubicBezTo>
                  <a:pt x="4521593" y="1659505"/>
                  <a:pt x="4453979" y="1750905"/>
                  <a:pt x="4480560" y="1878635"/>
                </a:cubicBezTo>
                <a:cubicBezTo>
                  <a:pt x="4507141" y="2006365"/>
                  <a:pt x="4478969" y="2088113"/>
                  <a:pt x="4480560" y="2291486"/>
                </a:cubicBezTo>
                <a:cubicBezTo>
                  <a:pt x="4482151" y="2494859"/>
                  <a:pt x="4440574" y="2790371"/>
                  <a:pt x="4480560" y="2940253"/>
                </a:cubicBezTo>
                <a:cubicBezTo>
                  <a:pt x="4520546" y="3090135"/>
                  <a:pt x="4450217" y="3203726"/>
                  <a:pt x="4480560" y="3353105"/>
                </a:cubicBezTo>
                <a:cubicBezTo>
                  <a:pt x="4510903" y="3502484"/>
                  <a:pt x="4480184" y="3671062"/>
                  <a:pt x="4480560" y="3883914"/>
                </a:cubicBezTo>
                <a:cubicBezTo>
                  <a:pt x="4480936" y="4096766"/>
                  <a:pt x="4421038" y="4252047"/>
                  <a:pt x="4480560" y="4473702"/>
                </a:cubicBezTo>
                <a:cubicBezTo>
                  <a:pt x="4540082" y="4695357"/>
                  <a:pt x="4434740" y="4736942"/>
                  <a:pt x="4480560" y="4886554"/>
                </a:cubicBezTo>
                <a:cubicBezTo>
                  <a:pt x="4526380" y="5036166"/>
                  <a:pt x="4455707" y="5158599"/>
                  <a:pt x="4480560" y="5299405"/>
                </a:cubicBezTo>
                <a:cubicBezTo>
                  <a:pt x="4505413" y="5440211"/>
                  <a:pt x="4421228" y="5669859"/>
                  <a:pt x="4480560" y="6007151"/>
                </a:cubicBezTo>
                <a:cubicBezTo>
                  <a:pt x="4539892" y="6344443"/>
                  <a:pt x="4460148" y="6377168"/>
                  <a:pt x="4480560" y="6537960"/>
                </a:cubicBezTo>
                <a:cubicBezTo>
                  <a:pt x="4482047" y="6706166"/>
                  <a:pt x="4328364" y="6862492"/>
                  <a:pt x="4160520" y="6858000"/>
                </a:cubicBezTo>
                <a:cubicBezTo>
                  <a:pt x="4066266" y="6893881"/>
                  <a:pt x="3854771" y="6838072"/>
                  <a:pt x="3727094" y="6858000"/>
                </a:cubicBezTo>
                <a:cubicBezTo>
                  <a:pt x="3599417" y="6877928"/>
                  <a:pt x="3395391" y="6839904"/>
                  <a:pt x="3178454" y="6858000"/>
                </a:cubicBezTo>
                <a:cubicBezTo>
                  <a:pt x="2961517" y="6876096"/>
                  <a:pt x="2705041" y="6796065"/>
                  <a:pt x="2553005" y="6858000"/>
                </a:cubicBezTo>
                <a:cubicBezTo>
                  <a:pt x="2400969" y="6919935"/>
                  <a:pt x="2106473" y="6849495"/>
                  <a:pt x="1965960" y="6858000"/>
                </a:cubicBezTo>
                <a:cubicBezTo>
                  <a:pt x="1825448" y="6866505"/>
                  <a:pt x="1638891" y="6822689"/>
                  <a:pt x="1378915" y="6858000"/>
                </a:cubicBezTo>
                <a:cubicBezTo>
                  <a:pt x="1118939" y="6893311"/>
                  <a:pt x="1036231" y="6834179"/>
                  <a:pt x="791870" y="6858000"/>
                </a:cubicBezTo>
                <a:cubicBezTo>
                  <a:pt x="547510" y="6881821"/>
                  <a:pt x="547942" y="6826316"/>
                  <a:pt x="320040" y="6858000"/>
                </a:cubicBezTo>
                <a:cubicBezTo>
                  <a:pt x="174969" y="6857893"/>
                  <a:pt x="-8058" y="6705924"/>
                  <a:pt x="0" y="6537960"/>
                </a:cubicBezTo>
                <a:cubicBezTo>
                  <a:pt x="-44119" y="6360506"/>
                  <a:pt x="150735" y="6223586"/>
                  <a:pt x="320040" y="6217920"/>
                </a:cubicBezTo>
                <a:cubicBezTo>
                  <a:pt x="384722" y="6200824"/>
                  <a:pt x="496055" y="6253899"/>
                  <a:pt x="640080" y="6217920"/>
                </a:cubicBezTo>
                <a:close/>
                <a:moveTo>
                  <a:pt x="960120" y="0"/>
                </a:moveTo>
                <a:cubicBezTo>
                  <a:pt x="1129845" y="-27785"/>
                  <a:pt x="1286786" y="179539"/>
                  <a:pt x="1280160" y="320040"/>
                </a:cubicBezTo>
                <a:cubicBezTo>
                  <a:pt x="1267462" y="491853"/>
                  <a:pt x="1121288" y="592301"/>
                  <a:pt x="960120" y="640080"/>
                </a:cubicBezTo>
                <a:cubicBezTo>
                  <a:pt x="865592" y="647196"/>
                  <a:pt x="798221" y="573626"/>
                  <a:pt x="800100" y="480060"/>
                </a:cubicBezTo>
                <a:cubicBezTo>
                  <a:pt x="795473" y="388739"/>
                  <a:pt x="884044" y="337331"/>
                  <a:pt x="960120" y="320040"/>
                </a:cubicBezTo>
                <a:cubicBezTo>
                  <a:pt x="1107790" y="309216"/>
                  <a:pt x="1195080" y="337714"/>
                  <a:pt x="1280160" y="320040"/>
                </a:cubicBezTo>
                <a:moveTo>
                  <a:pt x="4480560" y="640080"/>
                </a:moveTo>
                <a:cubicBezTo>
                  <a:pt x="4248848" y="646595"/>
                  <a:pt x="4079280" y="616035"/>
                  <a:pt x="3929024" y="640080"/>
                </a:cubicBezTo>
                <a:cubicBezTo>
                  <a:pt x="3778768" y="664125"/>
                  <a:pt x="3434333" y="565529"/>
                  <a:pt x="3271876" y="640080"/>
                </a:cubicBezTo>
                <a:cubicBezTo>
                  <a:pt x="3109419" y="714631"/>
                  <a:pt x="3027298" y="630194"/>
                  <a:pt x="2790749" y="640080"/>
                </a:cubicBezTo>
                <a:cubicBezTo>
                  <a:pt x="2554200" y="649966"/>
                  <a:pt x="2499669" y="638842"/>
                  <a:pt x="2309622" y="640080"/>
                </a:cubicBezTo>
                <a:cubicBezTo>
                  <a:pt x="2119575" y="641318"/>
                  <a:pt x="1978107" y="588528"/>
                  <a:pt x="1828495" y="640080"/>
                </a:cubicBezTo>
                <a:cubicBezTo>
                  <a:pt x="1678883" y="691632"/>
                  <a:pt x="1144392" y="551303"/>
                  <a:pt x="960120" y="640080"/>
                </a:cubicBezTo>
                <a:moveTo>
                  <a:pt x="320040" y="6217920"/>
                </a:moveTo>
                <a:cubicBezTo>
                  <a:pt x="405914" y="6218863"/>
                  <a:pt x="498875" y="6291381"/>
                  <a:pt x="480060" y="6377940"/>
                </a:cubicBezTo>
                <a:cubicBezTo>
                  <a:pt x="465666" y="6486148"/>
                  <a:pt x="405223" y="6530462"/>
                  <a:pt x="320040" y="6537960"/>
                </a:cubicBezTo>
                <a:cubicBezTo>
                  <a:pt x="453206" y="6522575"/>
                  <a:pt x="550222" y="6539295"/>
                  <a:pt x="640080" y="6537960"/>
                </a:cubicBezTo>
                <a:moveTo>
                  <a:pt x="320040" y="6858000"/>
                </a:moveTo>
                <a:cubicBezTo>
                  <a:pt x="471899" y="6895315"/>
                  <a:pt x="660157" y="6719923"/>
                  <a:pt x="640080" y="6537960"/>
                </a:cubicBezTo>
                <a:cubicBezTo>
                  <a:pt x="628422" y="6416929"/>
                  <a:pt x="641556" y="6282579"/>
                  <a:pt x="640080" y="6217920"/>
                </a:cubicBezTo>
              </a:path>
              <a:path w="5120640" h="6858000" fill="none" stroke="0" extrusionOk="0">
                <a:moveTo>
                  <a:pt x="640080" y="6217920"/>
                </a:moveTo>
                <a:cubicBezTo>
                  <a:pt x="615258" y="5973163"/>
                  <a:pt x="655887" y="5770510"/>
                  <a:pt x="640080" y="5628132"/>
                </a:cubicBezTo>
                <a:cubicBezTo>
                  <a:pt x="624273" y="5485754"/>
                  <a:pt x="646681" y="5251808"/>
                  <a:pt x="640080" y="5097323"/>
                </a:cubicBezTo>
                <a:cubicBezTo>
                  <a:pt x="633479" y="4942838"/>
                  <a:pt x="651807" y="4837708"/>
                  <a:pt x="640080" y="4625492"/>
                </a:cubicBezTo>
                <a:cubicBezTo>
                  <a:pt x="628353" y="4413276"/>
                  <a:pt x="699220" y="4243299"/>
                  <a:pt x="640080" y="4094683"/>
                </a:cubicBezTo>
                <a:cubicBezTo>
                  <a:pt x="580940" y="3946067"/>
                  <a:pt x="678893" y="3772898"/>
                  <a:pt x="640080" y="3681832"/>
                </a:cubicBezTo>
                <a:cubicBezTo>
                  <a:pt x="601267" y="3590766"/>
                  <a:pt x="672706" y="3291701"/>
                  <a:pt x="640080" y="3092044"/>
                </a:cubicBezTo>
                <a:cubicBezTo>
                  <a:pt x="607454" y="2892387"/>
                  <a:pt x="693969" y="2778866"/>
                  <a:pt x="640080" y="2561234"/>
                </a:cubicBezTo>
                <a:cubicBezTo>
                  <a:pt x="586191" y="2343602"/>
                  <a:pt x="703626" y="2204888"/>
                  <a:pt x="640080" y="1912468"/>
                </a:cubicBezTo>
                <a:cubicBezTo>
                  <a:pt x="576534" y="1620048"/>
                  <a:pt x="649306" y="1504867"/>
                  <a:pt x="640080" y="1322680"/>
                </a:cubicBezTo>
                <a:cubicBezTo>
                  <a:pt x="630854" y="1140493"/>
                  <a:pt x="664443" y="1025688"/>
                  <a:pt x="640080" y="909828"/>
                </a:cubicBezTo>
                <a:cubicBezTo>
                  <a:pt x="615717" y="793968"/>
                  <a:pt x="699394" y="522735"/>
                  <a:pt x="640080" y="320040"/>
                </a:cubicBezTo>
                <a:cubicBezTo>
                  <a:pt x="623298" y="129169"/>
                  <a:pt x="738687" y="22016"/>
                  <a:pt x="960120" y="0"/>
                </a:cubicBezTo>
                <a:cubicBezTo>
                  <a:pt x="1213450" y="-41508"/>
                  <a:pt x="1332115" y="57398"/>
                  <a:pt x="1508760" y="0"/>
                </a:cubicBezTo>
                <a:cubicBezTo>
                  <a:pt x="1685405" y="-57398"/>
                  <a:pt x="1952335" y="55362"/>
                  <a:pt x="2095805" y="0"/>
                </a:cubicBezTo>
                <a:cubicBezTo>
                  <a:pt x="2239275" y="-55362"/>
                  <a:pt x="2534256" y="58367"/>
                  <a:pt x="2721254" y="0"/>
                </a:cubicBezTo>
                <a:cubicBezTo>
                  <a:pt x="2908252" y="-58367"/>
                  <a:pt x="2974363" y="25291"/>
                  <a:pt x="3193085" y="0"/>
                </a:cubicBezTo>
                <a:cubicBezTo>
                  <a:pt x="3411807" y="-25291"/>
                  <a:pt x="3597177" y="52360"/>
                  <a:pt x="3780130" y="0"/>
                </a:cubicBezTo>
                <a:cubicBezTo>
                  <a:pt x="3963084" y="-52360"/>
                  <a:pt x="4538979" y="64299"/>
                  <a:pt x="4800600" y="0"/>
                </a:cubicBezTo>
                <a:cubicBezTo>
                  <a:pt x="4987395" y="-15297"/>
                  <a:pt x="5110943" y="150413"/>
                  <a:pt x="5120640" y="320040"/>
                </a:cubicBezTo>
                <a:cubicBezTo>
                  <a:pt x="5112237" y="495542"/>
                  <a:pt x="4986500" y="644021"/>
                  <a:pt x="4800600" y="640080"/>
                </a:cubicBezTo>
                <a:cubicBezTo>
                  <a:pt x="4712478" y="674635"/>
                  <a:pt x="4604527" y="629357"/>
                  <a:pt x="4480560" y="640080"/>
                </a:cubicBezTo>
                <a:cubicBezTo>
                  <a:pt x="4518811" y="852731"/>
                  <a:pt x="4442522" y="1048238"/>
                  <a:pt x="4480560" y="1229868"/>
                </a:cubicBezTo>
                <a:cubicBezTo>
                  <a:pt x="4518598" y="1411498"/>
                  <a:pt x="4439186" y="1478997"/>
                  <a:pt x="4480560" y="1701698"/>
                </a:cubicBezTo>
                <a:cubicBezTo>
                  <a:pt x="4521934" y="1924399"/>
                  <a:pt x="4462430" y="2018136"/>
                  <a:pt x="4480560" y="2173529"/>
                </a:cubicBezTo>
                <a:cubicBezTo>
                  <a:pt x="4498690" y="2328922"/>
                  <a:pt x="4468072" y="2481348"/>
                  <a:pt x="4480560" y="2763317"/>
                </a:cubicBezTo>
                <a:cubicBezTo>
                  <a:pt x="4493048" y="3045286"/>
                  <a:pt x="4419725" y="3142467"/>
                  <a:pt x="4480560" y="3471062"/>
                </a:cubicBezTo>
                <a:cubicBezTo>
                  <a:pt x="4541395" y="3799657"/>
                  <a:pt x="4435656" y="3783245"/>
                  <a:pt x="4480560" y="4060850"/>
                </a:cubicBezTo>
                <a:cubicBezTo>
                  <a:pt x="4525464" y="4338455"/>
                  <a:pt x="4437392" y="4535810"/>
                  <a:pt x="4480560" y="4709617"/>
                </a:cubicBezTo>
                <a:cubicBezTo>
                  <a:pt x="4523728" y="4883424"/>
                  <a:pt x="4464009" y="4981350"/>
                  <a:pt x="4480560" y="5181448"/>
                </a:cubicBezTo>
                <a:cubicBezTo>
                  <a:pt x="4497111" y="5381546"/>
                  <a:pt x="4452159" y="5600365"/>
                  <a:pt x="4480560" y="5771236"/>
                </a:cubicBezTo>
                <a:cubicBezTo>
                  <a:pt x="4508961" y="5942107"/>
                  <a:pt x="4422765" y="6198294"/>
                  <a:pt x="4480560" y="6537960"/>
                </a:cubicBezTo>
                <a:cubicBezTo>
                  <a:pt x="4473444" y="6674334"/>
                  <a:pt x="4323289" y="6852289"/>
                  <a:pt x="4160520" y="6858000"/>
                </a:cubicBezTo>
                <a:cubicBezTo>
                  <a:pt x="3996682" y="6891407"/>
                  <a:pt x="3819791" y="6810903"/>
                  <a:pt x="3727094" y="6858000"/>
                </a:cubicBezTo>
                <a:cubicBezTo>
                  <a:pt x="3634397" y="6905097"/>
                  <a:pt x="3444194" y="6830600"/>
                  <a:pt x="3216859" y="6858000"/>
                </a:cubicBezTo>
                <a:cubicBezTo>
                  <a:pt x="2989525" y="6885400"/>
                  <a:pt x="2996689" y="6821927"/>
                  <a:pt x="2783434" y="6858000"/>
                </a:cubicBezTo>
                <a:cubicBezTo>
                  <a:pt x="2570180" y="6894073"/>
                  <a:pt x="2469433" y="6848306"/>
                  <a:pt x="2157984" y="6858000"/>
                </a:cubicBezTo>
                <a:cubicBezTo>
                  <a:pt x="1846535" y="6867694"/>
                  <a:pt x="1854141" y="6801957"/>
                  <a:pt x="1570939" y="6858000"/>
                </a:cubicBezTo>
                <a:cubicBezTo>
                  <a:pt x="1287738" y="6914043"/>
                  <a:pt x="1184906" y="6805800"/>
                  <a:pt x="1022299" y="6858000"/>
                </a:cubicBezTo>
                <a:cubicBezTo>
                  <a:pt x="859692" y="6910200"/>
                  <a:pt x="484333" y="6835208"/>
                  <a:pt x="320040" y="6858000"/>
                </a:cubicBezTo>
                <a:cubicBezTo>
                  <a:pt x="164041" y="6885097"/>
                  <a:pt x="-25150" y="6697005"/>
                  <a:pt x="0" y="6537960"/>
                </a:cubicBezTo>
                <a:cubicBezTo>
                  <a:pt x="18848" y="6354308"/>
                  <a:pt x="145073" y="6221494"/>
                  <a:pt x="320040" y="6217920"/>
                </a:cubicBezTo>
                <a:cubicBezTo>
                  <a:pt x="435964" y="6192156"/>
                  <a:pt x="554502" y="6223902"/>
                  <a:pt x="640080" y="6217920"/>
                </a:cubicBezTo>
                <a:close/>
                <a:moveTo>
                  <a:pt x="960120" y="0"/>
                </a:moveTo>
                <a:cubicBezTo>
                  <a:pt x="1147163" y="9591"/>
                  <a:pt x="1277977" y="148065"/>
                  <a:pt x="1280160" y="320040"/>
                </a:cubicBezTo>
                <a:cubicBezTo>
                  <a:pt x="1238136" y="488790"/>
                  <a:pt x="1130139" y="639188"/>
                  <a:pt x="960120" y="640080"/>
                </a:cubicBezTo>
                <a:cubicBezTo>
                  <a:pt x="872664" y="616429"/>
                  <a:pt x="784365" y="580430"/>
                  <a:pt x="800100" y="480060"/>
                </a:cubicBezTo>
                <a:cubicBezTo>
                  <a:pt x="787008" y="396554"/>
                  <a:pt x="884449" y="331048"/>
                  <a:pt x="960120" y="320040"/>
                </a:cubicBezTo>
                <a:cubicBezTo>
                  <a:pt x="1045005" y="316032"/>
                  <a:pt x="1184358" y="326481"/>
                  <a:pt x="1280160" y="320040"/>
                </a:cubicBezTo>
                <a:moveTo>
                  <a:pt x="4480560" y="640080"/>
                </a:moveTo>
                <a:cubicBezTo>
                  <a:pt x="4326908" y="676144"/>
                  <a:pt x="4063404" y="636931"/>
                  <a:pt x="3929024" y="640080"/>
                </a:cubicBezTo>
                <a:cubicBezTo>
                  <a:pt x="3794644" y="643229"/>
                  <a:pt x="3500144" y="581112"/>
                  <a:pt x="3342284" y="640080"/>
                </a:cubicBezTo>
                <a:cubicBezTo>
                  <a:pt x="3184424" y="699048"/>
                  <a:pt x="2991436" y="632046"/>
                  <a:pt x="2720340" y="640080"/>
                </a:cubicBezTo>
                <a:cubicBezTo>
                  <a:pt x="2449244" y="648114"/>
                  <a:pt x="2333484" y="589706"/>
                  <a:pt x="2168804" y="640080"/>
                </a:cubicBezTo>
                <a:cubicBezTo>
                  <a:pt x="2004124" y="690454"/>
                  <a:pt x="1790074" y="583502"/>
                  <a:pt x="1617269" y="640080"/>
                </a:cubicBezTo>
                <a:cubicBezTo>
                  <a:pt x="1444465" y="696658"/>
                  <a:pt x="1132752" y="581965"/>
                  <a:pt x="960120" y="640080"/>
                </a:cubicBezTo>
                <a:moveTo>
                  <a:pt x="320040" y="6217920"/>
                </a:moveTo>
                <a:cubicBezTo>
                  <a:pt x="407225" y="6222273"/>
                  <a:pt x="476964" y="6315537"/>
                  <a:pt x="480060" y="6377940"/>
                </a:cubicBezTo>
                <a:cubicBezTo>
                  <a:pt x="480808" y="6491041"/>
                  <a:pt x="394343" y="6536156"/>
                  <a:pt x="320040" y="6537960"/>
                </a:cubicBezTo>
                <a:cubicBezTo>
                  <a:pt x="419754" y="6534540"/>
                  <a:pt x="569985" y="6553759"/>
                  <a:pt x="640080" y="6537960"/>
                </a:cubicBezTo>
                <a:moveTo>
                  <a:pt x="320040" y="6858000"/>
                </a:moveTo>
                <a:cubicBezTo>
                  <a:pt x="517776" y="6885394"/>
                  <a:pt x="631421" y="6707981"/>
                  <a:pt x="640080" y="6537960"/>
                </a:cubicBezTo>
                <a:cubicBezTo>
                  <a:pt x="638147" y="6427862"/>
                  <a:pt x="645462" y="6367810"/>
                  <a:pt x="640080" y="6217920"/>
                </a:cubicBezTo>
              </a:path>
            </a:pathLst>
          </a:custGeom>
          <a:gradFill flip="none" rotWithShape="1">
            <a:gsLst>
              <a:gs pos="0">
                <a:srgbClr val="F3EDDF">
                  <a:shade val="30000"/>
                  <a:satMod val="115000"/>
                </a:srgbClr>
              </a:gs>
              <a:gs pos="50000">
                <a:srgbClr val="F3EDDF">
                  <a:shade val="67500"/>
                  <a:satMod val="115000"/>
                </a:srgbClr>
              </a:gs>
              <a:gs pos="100000">
                <a:srgbClr val="F3EDDF">
                  <a:shade val="100000"/>
                  <a:satMod val="115000"/>
                </a:srgbClr>
              </a:gs>
            </a:gsLst>
            <a:lin ang="13500000" scaled="1"/>
            <a:tileRect/>
          </a:gradFill>
          <a:ln w="28575">
            <a:solidFill>
              <a:srgbClr val="D7B69F"/>
            </a:solidFill>
            <a:extLst>
              <a:ext uri="{C807C97D-BFC1-408E-A445-0C87EB9F89A2}">
                <ask:lineSketchStyleProps xmlns:ask="http://schemas.microsoft.com/office/drawing/2018/sketchyshapes" sd="3506400586">
                  <a:prstGeom prst="verticalScroll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pc="50" dirty="0">
                <a:ln w="0">
                  <a:solidFill>
                    <a:schemeClr val="tx1"/>
                  </a:solidFill>
                </a:ln>
                <a:solidFill>
                  <a:srgbClr val="D7B69F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Codex Purpureus </a:t>
            </a:r>
            <a:r>
              <a:rPr lang="en-US" sz="4800" b="1" spc="50" dirty="0" err="1">
                <a:ln w="0">
                  <a:solidFill>
                    <a:schemeClr val="tx1"/>
                  </a:solidFill>
                </a:ln>
                <a:solidFill>
                  <a:srgbClr val="D7B69F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Rossanensis</a:t>
            </a:r>
            <a:endParaRPr lang="en-US" sz="4800" b="1" spc="50" dirty="0">
              <a:ln w="0">
                <a:solidFill>
                  <a:schemeClr val="tx1"/>
                </a:solidFill>
              </a:ln>
              <a:solidFill>
                <a:srgbClr val="D7B69F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en-US" sz="3200" b="1" spc="50" dirty="0">
                <a:ln w="0">
                  <a:solidFill>
                    <a:schemeClr val="tx1"/>
                  </a:solidFill>
                </a:ln>
                <a:solidFill>
                  <a:srgbClr val="D7B69F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6</a:t>
            </a:r>
            <a:r>
              <a:rPr lang="en-US" sz="3200" b="1" spc="50" baseline="30000" dirty="0">
                <a:ln w="0">
                  <a:solidFill>
                    <a:schemeClr val="tx1"/>
                  </a:solidFill>
                </a:ln>
                <a:solidFill>
                  <a:srgbClr val="D7B69F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th</a:t>
            </a:r>
            <a:r>
              <a:rPr lang="en-US" sz="3200" b="1" spc="50" dirty="0">
                <a:ln w="0">
                  <a:solidFill>
                    <a:schemeClr val="tx1"/>
                  </a:solidFill>
                </a:ln>
                <a:solidFill>
                  <a:srgbClr val="D7B69F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century AD</a:t>
            </a:r>
          </a:p>
          <a:p>
            <a:pPr algn="ctr"/>
            <a:r>
              <a:rPr lang="en-US" sz="3200" b="1" spc="50" dirty="0">
                <a:ln w="0">
                  <a:solidFill>
                    <a:schemeClr val="tx1"/>
                  </a:solidFill>
                </a:ln>
                <a:solidFill>
                  <a:srgbClr val="D7B69F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Diocesan Museum, Rossano, Italy</a:t>
            </a:r>
          </a:p>
          <a:p>
            <a:pPr algn="ctr"/>
            <a:endParaRPr lang="en-US" sz="1600" b="1" spc="50" dirty="0">
              <a:ln w="0">
                <a:solidFill>
                  <a:schemeClr val="tx1"/>
                </a:solidFill>
              </a:ln>
              <a:solidFill>
                <a:srgbClr val="D7B69F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en-US" sz="1600" b="1" spc="50" dirty="0">
                <a:ln w="0">
                  <a:solidFill>
                    <a:schemeClr val="tx1"/>
                  </a:solidFill>
                </a:ln>
                <a:solidFill>
                  <a:srgbClr val="D7B69F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Photo Credits: </a:t>
            </a:r>
            <a:r>
              <a:rPr lang="en-US" sz="1600" b="1" spc="50" dirty="0">
                <a:ln w="0">
                  <a:solidFill>
                    <a:schemeClr val="tx1"/>
                  </a:solidFill>
                </a:ln>
                <a:solidFill>
                  <a:srgbClr val="D7B69F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hlinkClick r:id="rId2"/>
              </a:rPr>
              <a:t>https://www.artesacrarossano.it/eng/details_works.php?IDo=34</a:t>
            </a:r>
            <a:r>
              <a:rPr lang="en-US" sz="1600" b="1" spc="50" dirty="0">
                <a:ln w="0">
                  <a:solidFill>
                    <a:schemeClr val="tx1"/>
                  </a:solidFill>
                </a:ln>
                <a:solidFill>
                  <a:srgbClr val="D7B69F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 </a:t>
            </a:r>
            <a:endParaRPr lang="el-GR" sz="1600" b="1" spc="50" dirty="0">
              <a:ln w="0">
                <a:solidFill>
                  <a:schemeClr val="tx1"/>
                </a:solidFill>
              </a:ln>
              <a:solidFill>
                <a:srgbClr val="D7B69F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7764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33E823-30C3-682B-70C5-B9156953F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730F6-2E16-59A7-4265-1B057F7DE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966460"/>
            <a:ext cx="5376863" cy="120268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</a:rPr>
              <a:t>The Portrait of Saint Mark </a:t>
            </a:r>
            <a:endParaRPr lang="el-GR" sz="2400" b="1" dirty="0">
              <a:solidFill>
                <a:schemeClr val="bg1">
                  <a:lumMod val="95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1AC0FDCF-E04D-6DAB-58B9-893ADEC1C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54" y="205740"/>
            <a:ext cx="4535553" cy="569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342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961CA8-D902-20D6-C523-FA0D3C26A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4B582-F009-CC36-8114-16C2AEBC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966460"/>
            <a:ext cx="5376863" cy="120268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</a:rPr>
              <a:t>Canons Title Page  </a:t>
            </a:r>
            <a:endParaRPr lang="el-GR" sz="2400" b="1" dirty="0">
              <a:solidFill>
                <a:schemeClr val="bg1">
                  <a:lumMod val="95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E08AB0E-F1BC-31F0-497E-2FF4A8EE9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10" y="182880"/>
            <a:ext cx="4724241" cy="595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57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D56F0C73-F9E9-2F17-5E03-D5524C95F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24" y="217170"/>
            <a:ext cx="4651412" cy="587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86D28F5-E60C-53D2-66E7-69A2E398F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966907"/>
            <a:ext cx="5376863" cy="120224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</a:rPr>
              <a:t>The entry of Jesus into Jerusalem</a:t>
            </a:r>
            <a:endParaRPr lang="el-GR" sz="2400" b="1" dirty="0">
              <a:solidFill>
                <a:schemeClr val="bg1">
                  <a:lumMod val="95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62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566BC-4040-D10B-217B-00CF1CC3F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6103620"/>
            <a:ext cx="5376863" cy="106552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</a:rPr>
              <a:t>The Resurrection of Lazarus</a:t>
            </a:r>
            <a:endParaRPr lang="el-GR" sz="2400" b="1" dirty="0">
              <a:solidFill>
                <a:schemeClr val="bg1">
                  <a:lumMod val="95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0D6E205E-BD61-85CF-82F5-9895874DB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36" y="195419"/>
            <a:ext cx="4628388" cy="598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533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ECD2D-C818-4BB8-A6B3-0A28A63D2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966460"/>
            <a:ext cx="5376863" cy="120268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</a:rPr>
              <a:t>Talking with the Priests in the TEMPLE </a:t>
            </a:r>
            <a:endParaRPr lang="el-GR" sz="2400" b="1" dirty="0">
              <a:solidFill>
                <a:schemeClr val="bg1">
                  <a:lumMod val="95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C8762B1-55BF-336A-370F-9AB8C908A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27" y="203167"/>
            <a:ext cx="4562607" cy="576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174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CACB3D-996D-E03B-B253-182AD42F2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55CF0-24EE-5FE6-3012-F6186FFBD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966460"/>
            <a:ext cx="5376863" cy="120268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</a:rPr>
              <a:t>Parable of the good Samaritan </a:t>
            </a:r>
            <a:endParaRPr lang="el-GR" sz="2400" b="1" dirty="0">
              <a:solidFill>
                <a:schemeClr val="bg1">
                  <a:lumMod val="95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59A2A66B-253F-2D08-E774-412C10B8B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77" y="178435"/>
            <a:ext cx="4720907" cy="593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578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D133EA-F618-EF9D-D5F2-2AB6E0DC3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009F9-9D08-439C-C842-A7F3EC760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966460"/>
            <a:ext cx="5376863" cy="120268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</a:rPr>
              <a:t>Parable of the 10 Virgins </a:t>
            </a:r>
            <a:endParaRPr lang="el-GR" sz="2400" b="1" dirty="0">
              <a:solidFill>
                <a:schemeClr val="bg1">
                  <a:lumMod val="95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1D333A37-4A4C-2354-C4E8-B3B6E021B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" y="148590"/>
            <a:ext cx="4754879" cy="599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540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F499C2-D568-B9DB-3C2B-B42BF6FEB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8B851-98CD-37C8-4826-5560736C2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966460"/>
            <a:ext cx="5376863" cy="1202689"/>
          </a:xfrm>
        </p:spPr>
        <p:txBody>
          <a:bodyPr>
            <a:normAutofit/>
          </a:bodyPr>
          <a:lstStyle/>
          <a:p>
            <a:pPr algn="ctr"/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</a:rPr>
              <a:t>The Last Supper </a:t>
            </a:r>
            <a:endParaRPr lang="el-GR" sz="2400" b="1" dirty="0">
              <a:solidFill>
                <a:schemeClr val="bg1">
                  <a:lumMod val="95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157CCA4-20E2-9745-BB2C-06D4CD59C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54" y="140054"/>
            <a:ext cx="4873354" cy="612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395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823446-2523-C6F6-B5FF-6FE244F9C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691AF-B50A-768C-5A1B-8B222042C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966460"/>
            <a:ext cx="5376863" cy="120268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</a:rPr>
              <a:t>In the Garden of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</a:rPr>
              <a:t>Gesthemane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</a:rPr>
              <a:t> </a:t>
            </a:r>
            <a:endParaRPr lang="el-GR" sz="2400" b="1" dirty="0">
              <a:solidFill>
                <a:schemeClr val="bg1">
                  <a:lumMod val="95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9DC111C5-A97F-5714-BC14-435B0F992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64" y="217170"/>
            <a:ext cx="4604331" cy="586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139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921D18-FF17-4298-E7C1-3C8480B9C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BBF4D-EDC0-3443-4748-E8052EB01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6079448"/>
            <a:ext cx="5376863" cy="108970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</a:rPr>
              <a:t>Christ’s Trial in front of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</a:rPr>
              <a:t>Ponzius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</a:rPr>
              <a:t> Pilate</a:t>
            </a:r>
            <a:endParaRPr lang="el-GR" sz="2400" b="1" dirty="0">
              <a:solidFill>
                <a:schemeClr val="bg1">
                  <a:lumMod val="95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99A2F406-0256-F57F-F3B2-7DDE1A55A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9" y="209795"/>
            <a:ext cx="4632002" cy="586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957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BBCBC2-FB02-5263-B72B-ADE37FCF8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24175-BCB5-C68E-5487-F478B24E1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966460"/>
            <a:ext cx="5376863" cy="120268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</a:rPr>
              <a:t>The choice between Jesus and Barabbas </a:t>
            </a:r>
            <a:endParaRPr lang="el-GR" sz="2400" b="1" dirty="0">
              <a:solidFill>
                <a:schemeClr val="bg1">
                  <a:lumMod val="95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CEF05ED8-848E-604F-0C1B-73FF6A1DD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44" y="192386"/>
            <a:ext cx="4583171" cy="5774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894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91</Words>
  <Application>Microsoft Office PowerPoint</Application>
  <PresentationFormat>B5 (ISO) Paper (176x250 mm)</PresentationFormat>
  <Paragraphs>16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Book Antiqua</vt:lpstr>
      <vt:lpstr>Office Theme</vt:lpstr>
      <vt:lpstr>PowerPoint Presentation</vt:lpstr>
      <vt:lpstr>The Portrait of Saint Mark </vt:lpstr>
      <vt:lpstr>Canons Title Page  </vt:lpstr>
      <vt:lpstr>The entry of Jesus into Jerusalem</vt:lpstr>
      <vt:lpstr>The Resurrection of Lazarus</vt:lpstr>
      <vt:lpstr>Talking with the Priests in the TEMPLE </vt:lpstr>
      <vt:lpstr>Parable of the good Samaritan </vt:lpstr>
      <vt:lpstr>Parable of the 10 Virgins </vt:lpstr>
      <vt:lpstr> The Last Supper </vt:lpstr>
      <vt:lpstr>In the Garden of Gesthemane </vt:lpstr>
      <vt:lpstr>Christ’s Trial in front of Ponzius Pilate</vt:lpstr>
      <vt:lpstr>The choice between Jesus and Barabbas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2026-02-13T06:49:40Z</dcterms:created>
  <dcterms:modified xsi:type="dcterms:W3CDTF">2026-02-13T07:22:59Z</dcterms:modified>
</cp:coreProperties>
</file>