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8" r:id="rId3"/>
    <p:sldId id="281" r:id="rId4"/>
    <p:sldId id="282" r:id="rId5"/>
    <p:sldId id="288" r:id="rId6"/>
    <p:sldId id="280" r:id="rId7"/>
    <p:sldId id="283" r:id="rId8"/>
    <p:sldId id="284" r:id="rId9"/>
    <p:sldId id="285" r:id="rId10"/>
    <p:sldId id="287" r:id="rId11"/>
    <p:sldId id="286" r:id="rId12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058C6-C998-3CD7-34AD-5D5868C186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19BBAB-CEF2-BEB6-0A59-C620A22B18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66D767-66C7-E805-08E4-9BBE7B758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38900-2AA4-402E-AFDE-F707984F45C0}" type="datetimeFigureOut">
              <a:rPr lang="el-GR" smtClean="0"/>
              <a:t>31/1/2026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6E9C67-676E-C137-A00A-024D96248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3054E5-5648-09C0-60B0-7F127CA7D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2E9A3-B28D-4ABC-A226-4E1C55BCDFB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82627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CB798-9C1E-0EE6-C119-49E7BFB2C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092A0-3CB0-D200-3AB0-802664063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577795-C566-0D65-9132-E76F3D3F1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38900-2AA4-402E-AFDE-F707984F45C0}" type="datetimeFigureOut">
              <a:rPr lang="el-GR" smtClean="0"/>
              <a:t>31/1/2026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A2D587-C933-3B96-4A72-2585ACDA1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40B7F-7F86-1CE5-FA88-ACA12DEDC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2E9A3-B28D-4ABC-A226-4E1C55BCDFB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70123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0A8C2-829E-47E5-841C-0D2019BBC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08FE0B-15E9-698E-4C59-802A2FA1A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DCE9A-FF83-F4FE-3D10-6D6732F6C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38900-2AA4-402E-AFDE-F707984F45C0}" type="datetimeFigureOut">
              <a:rPr lang="el-GR" smtClean="0"/>
              <a:t>31/1/2026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246B7-F3D2-4482-31CC-E0D4F44FB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1B8B31-4914-5F8A-7CD3-B3389756B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2E9A3-B28D-4ABC-A226-4E1C55BCDFB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45072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1407B-C98A-75C4-D493-D22E7795F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45858-21EB-6D97-B5BC-72C4630D04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884347-9D24-87EB-8571-9E7847180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ADA72A-AC09-3E9B-85DF-14FE63F33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38900-2AA4-402E-AFDE-F707984F45C0}" type="datetimeFigureOut">
              <a:rPr lang="el-GR" smtClean="0"/>
              <a:t>31/1/2026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2E3B49-9D48-4FD5-6922-9BF12DFCF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FE70A3-3104-9BC0-F46A-856990100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2E9A3-B28D-4ABC-A226-4E1C55BCDFB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69472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15EB3-81ED-1FC4-C6A2-15FDC028B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7355E8-21BE-26BE-1FC2-3FFE29CA01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679082-F5B4-559C-46B7-F5090C9C66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2A0FA0-524C-8A72-85A3-721425ABBD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F3C6A3-0E4E-842D-73F5-A1AFBB93C7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E0DA3B-A965-EB5F-1168-9A4E49E78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38900-2AA4-402E-AFDE-F707984F45C0}" type="datetimeFigureOut">
              <a:rPr lang="el-GR" smtClean="0"/>
              <a:t>31/1/2026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B05DBA-1C61-B019-7FCF-FB6758C56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069395-EC99-B13F-894E-79E971E11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2E9A3-B28D-4ABC-A226-4E1C55BCDFB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98003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01CAE-2FCF-F3B4-03AD-A3A1E5926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7C268F-C2DB-9139-AD2C-69F80936A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38900-2AA4-402E-AFDE-F707984F45C0}" type="datetimeFigureOut">
              <a:rPr lang="el-GR" smtClean="0"/>
              <a:t>31/1/2026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AC3E72-D830-FA7E-48AD-F9E27C9D4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6E0E8F-81BC-C673-D285-273B3B146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2E9A3-B28D-4ABC-A226-4E1C55BCDFB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68101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9676D2-47C0-5585-8BD4-1D08F4B14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38900-2AA4-402E-AFDE-F707984F45C0}" type="datetimeFigureOut">
              <a:rPr lang="el-GR" smtClean="0"/>
              <a:t>31/1/2026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BAC3B9-60F8-F83B-8C8E-6C5D878A9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FF0A03-6917-1E5A-3CB2-42678D026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2E9A3-B28D-4ABC-A226-4E1C55BCDFB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4938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8FB1F-53AB-AE3C-7AF4-814E46B9A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77ABD-6129-C8C1-A301-612F5EB230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19A168-BBDF-A4FD-BA68-E8FF0551A1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4FE49F-680F-AFFC-97B8-EFB0B4EFB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38900-2AA4-402E-AFDE-F707984F45C0}" type="datetimeFigureOut">
              <a:rPr lang="el-GR" smtClean="0"/>
              <a:t>31/1/2026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200F32-A3A4-7A91-0FB7-852029A49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E9D5FD-92F7-3F74-45A2-7BF62AC2D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2E9A3-B28D-4ABC-A226-4E1C55BCDFB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78751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69B92-6A14-A788-A62B-1FE11EAD4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841801-59C8-8B06-B800-31FB404015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A51134-B9D7-327A-AD49-50BF41C057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EF6D38-EEE4-BFEC-FC32-A23EA9CFB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38900-2AA4-402E-AFDE-F707984F45C0}" type="datetimeFigureOut">
              <a:rPr lang="el-GR" smtClean="0"/>
              <a:t>31/1/2026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83A36-E1D9-5F7C-1479-A3BE985BC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58F2A3-E7CE-3431-1D58-F39817B8D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2E9A3-B28D-4ABC-A226-4E1C55BCDFB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21413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91EE6-D0D0-5EB5-6415-654DC5F3C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11BD1B-728A-8366-0A0C-55A5D4CB55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53FBEF-D76D-770A-DC3A-B1A4F89E5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38900-2AA4-402E-AFDE-F707984F45C0}" type="datetimeFigureOut">
              <a:rPr lang="el-GR" smtClean="0"/>
              <a:t>31/1/2026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AF7D6-046B-D562-582B-4CF0FA15B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415D97-AF76-9079-8655-9CF06EE36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2E9A3-B28D-4ABC-A226-4E1C55BCDFB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74268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7B5CC7-5407-FCAB-FA66-6B538FDA87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C506A9-5E73-5A9E-AED9-E69F354318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781FD0-7AA3-7225-02AB-7554F62A8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38900-2AA4-402E-AFDE-F707984F45C0}" type="datetimeFigureOut">
              <a:rPr lang="el-GR" smtClean="0"/>
              <a:t>31/1/2026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A330A-4D95-18EF-D6DF-3EC49F1BC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16F6DC-FCEF-327D-304B-990029C9C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2E9A3-B28D-4ABC-A226-4E1C55BCDFB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75242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B077DC-17B8-5DF9-197A-3E9C72B3D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B94653-A526-9AB9-4FDE-F5483237B5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FF7FC2-1461-5FC7-12D5-DCEEB387A2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038900-2AA4-402E-AFDE-F707984F45C0}" type="datetimeFigureOut">
              <a:rPr lang="el-GR" smtClean="0"/>
              <a:t>31/1/2026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6C9A22-3C2C-EC06-BD0B-54E2FB1F5B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14B949-7B3B-9815-C06F-D4F63B05A2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72E9A3-B28D-4ABC-A226-4E1C55BCDFB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45264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politikalesvos.gr/%CF%84%CE%B9-%CE%BD%CE%B1-%CE%B4%CF%89-%CF%83%CF%84%CE%BF-%CE%B1%CF%81%CF%87%CE%B1%CE%B9%CE%BF%CE%BB%CE%BF%CE%B3%CE%B9%CE%BA%CF%8C-%CE%BC%CE%BF%CF%85%CF%83%CE%B5%CE%AF%CE%BF-%CE%BC%CF%85%CF%84%CE%B9/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litikalesvos.gr/%CF%84%CE%B9-%CE%BD%CE%B1-%CE%B4%CF%89-%CF%83%CF%84%CE%BF-%CE%B1%CF%81%CF%87%CE%B1%CE%B9%CE%BF%CE%BB%CE%BF%CE%B3%CE%B9%CE%BA%CF%8C-%CE%BC%CE%BF%CF%85%CF%83%CE%B5%CE%AF%CE%BF-%CE%BC%CF%85%CF%84%CE%B9/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uble Wave 3">
            <a:extLst>
              <a:ext uri="{FF2B5EF4-FFF2-40B4-BE49-F238E27FC236}">
                <a16:creationId xmlns:a16="http://schemas.microsoft.com/office/drawing/2014/main" id="{2D18C438-49C5-D930-AD8C-E12DD84A46AA}"/>
              </a:ext>
            </a:extLst>
          </p:cNvPr>
          <p:cNvSpPr/>
          <p:nvPr/>
        </p:nvSpPr>
        <p:spPr>
          <a:xfrm>
            <a:off x="325514" y="366203"/>
            <a:ext cx="11540972" cy="6125593"/>
          </a:xfrm>
          <a:custGeom>
            <a:avLst/>
            <a:gdLst>
              <a:gd name="csX0" fmla="*/ 0 w 11540972"/>
              <a:gd name="csY0" fmla="*/ 382850 h 6125593"/>
              <a:gd name="csX1" fmla="*/ 5617914 w 11540972"/>
              <a:gd name="csY1" fmla="*/ 382850 h 6125593"/>
              <a:gd name="csX2" fmla="*/ 11235829 w 11540972"/>
              <a:gd name="csY2" fmla="*/ 382850 h 6125593"/>
              <a:gd name="csX3" fmla="*/ 11540972 w 11540972"/>
              <a:gd name="csY3" fmla="*/ 5742743 h 6125593"/>
              <a:gd name="csX4" fmla="*/ 5923058 w 11540972"/>
              <a:gd name="csY4" fmla="*/ 5742743 h 6125593"/>
              <a:gd name="csX5" fmla="*/ 305143 w 11540972"/>
              <a:gd name="csY5" fmla="*/ 5742743 h 6125593"/>
              <a:gd name="csX6" fmla="*/ 0 w 11540972"/>
              <a:gd name="csY6" fmla="*/ 382850 h 61255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1540972" h="6125593" fill="none" extrusionOk="0">
                <a:moveTo>
                  <a:pt x="0" y="382850"/>
                </a:moveTo>
                <a:cubicBezTo>
                  <a:pt x="1943892" y="-826499"/>
                  <a:pt x="3496559" y="1405529"/>
                  <a:pt x="5617914" y="382850"/>
                </a:cubicBezTo>
                <a:cubicBezTo>
                  <a:pt x="7367568" y="-1014167"/>
                  <a:pt x="9605908" y="1939395"/>
                  <a:pt x="11235829" y="382850"/>
                </a:cubicBezTo>
                <a:cubicBezTo>
                  <a:pt x="11371145" y="1146577"/>
                  <a:pt x="11553978" y="4860896"/>
                  <a:pt x="11540972" y="5742743"/>
                </a:cubicBezTo>
                <a:cubicBezTo>
                  <a:pt x="9664590" y="6803422"/>
                  <a:pt x="7663688" y="4425171"/>
                  <a:pt x="5923058" y="5742743"/>
                </a:cubicBezTo>
                <a:cubicBezTo>
                  <a:pt x="3879582" y="6927558"/>
                  <a:pt x="2287044" y="4405078"/>
                  <a:pt x="305143" y="5742743"/>
                </a:cubicBezTo>
                <a:cubicBezTo>
                  <a:pt x="413806" y="4913276"/>
                  <a:pt x="21779" y="1178251"/>
                  <a:pt x="0" y="382850"/>
                </a:cubicBezTo>
                <a:close/>
              </a:path>
              <a:path w="11540972" h="6125593" stroke="0" extrusionOk="0">
                <a:moveTo>
                  <a:pt x="0" y="382850"/>
                </a:moveTo>
                <a:cubicBezTo>
                  <a:pt x="2183133" y="-856445"/>
                  <a:pt x="3610682" y="1477928"/>
                  <a:pt x="5617914" y="382850"/>
                </a:cubicBezTo>
                <a:cubicBezTo>
                  <a:pt x="7083117" y="-850458"/>
                  <a:pt x="9263109" y="2033663"/>
                  <a:pt x="11235829" y="382850"/>
                </a:cubicBezTo>
                <a:cubicBezTo>
                  <a:pt x="11363044" y="2610360"/>
                  <a:pt x="11580611" y="5075536"/>
                  <a:pt x="11540972" y="5742743"/>
                </a:cubicBezTo>
                <a:cubicBezTo>
                  <a:pt x="9602011" y="7315632"/>
                  <a:pt x="7592296" y="4500486"/>
                  <a:pt x="5923058" y="5742743"/>
                </a:cubicBezTo>
                <a:cubicBezTo>
                  <a:pt x="3958805" y="6982033"/>
                  <a:pt x="2333844" y="4502235"/>
                  <a:pt x="305143" y="5742743"/>
                </a:cubicBezTo>
                <a:cubicBezTo>
                  <a:pt x="280403" y="4578035"/>
                  <a:pt x="-71795" y="1384921"/>
                  <a:pt x="0" y="382850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28575">
            <a:solidFill>
              <a:schemeClr val="accent6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2214188587">
                  <a:prstGeom prst="doubleWave">
                    <a:avLst>
                      <a:gd name="adj1" fmla="val 6250"/>
                      <a:gd name="adj2" fmla="val 132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1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fr-FR" sz="11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fr-FR" sz="11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fr-FR" sz="11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fr-FR" sz="11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fr-FR" sz="11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fr-FR" sz="11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fr-FR" sz="11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r>
              <a:rPr lang="fr-FR" sz="72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The House of </a:t>
            </a:r>
            <a:r>
              <a:rPr lang="en-US" sz="7200" b="1" dirty="0" err="1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Euripos</a:t>
            </a:r>
            <a:endParaRPr lang="en-US" sz="72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r>
              <a:rPr lang="en-US" sz="44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2</a:t>
            </a:r>
            <a:r>
              <a:rPr lang="en-US" sz="4400" b="1" baseline="30000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nd</a:t>
            </a:r>
            <a:r>
              <a:rPr lang="en-US" sz="44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-3rd century AD, Archaeological Museum of Mytilene, Greece</a:t>
            </a:r>
          </a:p>
          <a:p>
            <a:pPr algn="ctr"/>
            <a:r>
              <a:rPr lang="en-US" sz="36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Photo credit: Amalia Spiliakou, Summer 2025 </a:t>
            </a:r>
            <a:endParaRPr lang="fr-FR" sz="36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en-US" sz="72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480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623413-433C-08C2-231E-BFAC890815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23" b="9692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269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C5C7CF-CDC8-D46B-70EE-34892ED234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535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7735B41-5EA6-B4E5-2EDC-5BB52DAFF0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857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Αρχαιολογικό Μουσείο Μυτιλήνης">
            <a:extLst>
              <a:ext uri="{FF2B5EF4-FFF2-40B4-BE49-F238E27FC236}">
                <a16:creationId xmlns:a16="http://schemas.microsoft.com/office/drawing/2014/main" id="{982DA8A0-FCB0-2D10-025E-6B06A7A30E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65" r="1" b="36966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AB77981-A36D-24A5-56AB-C56203E27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9942" y="3592286"/>
            <a:ext cx="2764971" cy="3145971"/>
          </a:xfrm>
        </p:spPr>
        <p:txBody>
          <a:bodyPr>
            <a:noAutofit/>
          </a:bodyPr>
          <a:lstStyle/>
          <a:p>
            <a:pPr algn="ctr"/>
            <a:r>
              <a:rPr lang="en-US" sz="1400" dirty="0">
                <a:solidFill>
                  <a:schemeClr val="accent4">
                    <a:lumMod val="50000"/>
                  </a:schemeClr>
                </a:solidFill>
              </a:rPr>
              <a:t>https://www.politikalesvos.gr/%CF%84%CE%B9-%CE%BD%CE%B1-%CE%B4%CF%89-%CF%83%CF%84%CE%BF-%CE%B1%CF%81%CF%87%CE%B1%CE%B9%CE%BF%CE%BB%CE%BF%CE%B3%CE%B9%CE%BA%CF%8C-%CE%BC%CE%BF%CF%85%CF%83%CE%B5%CE%AF%CE%BF-%CE%BC%CF%85%CF%84%CE%B9/</a:t>
            </a:r>
            <a:endParaRPr lang="el-GR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352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BC7B33-1E76-EFE7-1FA3-1DFB70DE9A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7" b="12507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979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64E7B1-96BD-C5FD-9E00-37E25E8A89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668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09837D-778C-F9AA-0CD1-1136C82567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2" b="8352"/>
          <a:stretch>
            <a:fillRect/>
          </a:stretch>
        </p:blipFill>
        <p:spPr>
          <a:xfrm rot="10800000"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115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698FE7-CC13-CDF1-8886-86D87F51F2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65" b="20549"/>
          <a:stretch>
            <a:fillRect/>
          </a:stretch>
        </p:blipFill>
        <p:spPr>
          <a:xfrm rot="10800000"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853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78AD7-C8CB-64B9-392F-D0378E63E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400" dirty="0">
                <a:solidFill>
                  <a:schemeClr val="accent4">
                    <a:lumMod val="20000"/>
                    <a:lumOff val="8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https://www.politikalesvos.gr/%CF%84%CE%B9-%CE%BD%CE%B1-%CE%B4%CF%89-%CF%83%CF%84%CE%BF-%CE%B1%CF%81%CF%87%CE%B1%CE%B9%CE%BF%CE%BB%CE%BF%CE%B3%CE%B9%CE%BA%CF%8C-%CE%BC%CE%BF%CF%85%CF%83%CE%B5%CE%AF%CE%BF-%CE%BC%CF%85%CF%84%CE%B9/</a:t>
            </a:r>
            <a:r>
              <a:rPr lang="el-GR" sz="1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</a:p>
        </p:txBody>
      </p:sp>
      <p:pic>
        <p:nvPicPr>
          <p:cNvPr id="3074" name="Picture 2" descr="Αρχαιολογικό Μουσείο Μυτιλήνης">
            <a:extLst>
              <a:ext uri="{FF2B5EF4-FFF2-40B4-BE49-F238E27FC236}">
                <a16:creationId xmlns:a16="http://schemas.microsoft.com/office/drawing/2014/main" id="{20AB2D04-41C1-F754-8B05-21F0B159BB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09070"/>
            <a:ext cx="11277600" cy="482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6179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C9C62F-E6D1-F6F6-8295-419BE8FB5A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2AD2CB97-23FB-86E3-2766-549F9F595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400" dirty="0">
                <a:solidFill>
                  <a:schemeClr val="accent4">
                    <a:lumMod val="20000"/>
                    <a:lumOff val="8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https://www.politikalesvos.gr/%CF%84%CE%B9-%CE%BD%CE%B1-%CE%B4%CF%89-%CF%83%CF%84%CE%BF-%CE%B1%CF%81%CF%87%CE%B1%CE%B9%CE%BF%CE%BB%CE%BF%CE%B3%CE%B9%CE%BA%CF%8C-%CE%BC%CE%BF%CF%85%CF%83%CE%B5%CE%AF%CE%BF-%CE%BC%CF%85%CF%84%CE%B9/</a:t>
            </a:r>
            <a:r>
              <a:rPr lang="en-US" sz="1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endParaRPr lang="el-GR" sz="14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4556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430</Words>
  <Application>Microsoft Office PowerPoint</Application>
  <PresentationFormat>Widescreen</PresentationFormat>
  <Paragraphs>14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Papyrus</vt:lpstr>
      <vt:lpstr>Office Theme</vt:lpstr>
      <vt:lpstr>PowerPoint Presentation</vt:lpstr>
      <vt:lpstr>PowerPoint Presentation</vt:lpstr>
      <vt:lpstr>PowerPoint Presentation</vt:lpstr>
      <vt:lpstr>PowerPoint Presentation</vt:lpstr>
      <vt:lpstr>https://www.politikalesvos.gr/%CF%84%CE%B9-%CE%BD%CE%B1-%CE%B4%CF%89-%CF%83%CF%84%CE%BF-%CE%B1%CF%81%CF%87%CE%B1%CE%B9%CE%BF%CE%BB%CE%BF%CE%B3%CE%B9%CE%BA%CF%8C-%CE%BC%CE%BF%CF%85%CF%83%CE%B5%CE%AF%CE%BF-%CE%BC%CF%85%CF%84%CE%B9/</vt:lpstr>
      <vt:lpstr>PowerPoint Presentation</vt:lpstr>
      <vt:lpstr>PowerPoint Presentation</vt:lpstr>
      <vt:lpstr>PowerPoint Presentation</vt:lpstr>
      <vt:lpstr>PowerPoint Presentation</vt:lpstr>
      <vt:lpstr>https://www.politikalesvos.gr/%CF%84%CE%B9-%CE%BD%CE%B1-%CE%B4%CF%89-%CF%83%CF%84%CE%BF-%CE%B1%CF%81%CF%87%CE%B1%CE%B9%CE%BF%CE%BB%CE%BF%CE%B3%CE%B9%CE%BA%CF%8C-%CE%BC%CE%BF%CF%85%CF%83%CE%B5%CE%AF%CE%BF-%CE%BC%CF%85%CF%84%CE%B9/ </vt:lpstr>
      <vt:lpstr>https://www.politikalesvos.gr/%CF%84%CE%B9-%CE%BD%CE%B1-%CE%B4%CF%89-%CF%83%CF%84%CE%BF-%CE%B1%CF%81%CF%87%CE%B1%CE%B9%CE%BF%CE%BB%CE%BF%CE%B3%CE%B9%CE%BA%CF%8C-%CE%BC%CE%BF%CF%85%CF%83%CE%B5%CE%AF%CE%BF-%CE%BC%CF%85%CF%84%CE%B9/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2026-01-31T08:23:14Z</dcterms:created>
  <dcterms:modified xsi:type="dcterms:W3CDTF">2026-01-31T09:58:49Z</dcterms:modified>
</cp:coreProperties>
</file>