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1" r:id="rId3"/>
    <p:sldId id="259" r:id="rId4"/>
    <p:sldId id="260" r:id="rId5"/>
    <p:sldId id="258" r:id="rId6"/>
    <p:sldId id="262" r:id="rId7"/>
    <p:sldId id="265" r:id="rId8"/>
    <p:sldId id="264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C39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A7D9D2-8A66-4E37-AD58-01943896ACBE}" v="20" dt="2026-01-15T12:13:48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modSld">
      <pc:chgData name="Amalia Spiliakou" userId="f4bd6b91a0b5818a" providerId="LiveId" clId="{A7A9D5DB-FA68-43A1-B042-EE3BD4885848}" dt="2026-01-15T12:14:58.789" v="34" actId="6549"/>
      <pc:docMkLst>
        <pc:docMk/>
      </pc:docMkLst>
      <pc:sldChg chg="addSp delSp modSp mod">
        <pc:chgData name="Amalia Spiliakou" userId="f4bd6b91a0b5818a" providerId="LiveId" clId="{A7A9D5DB-FA68-43A1-B042-EE3BD4885848}" dt="2026-01-15T12:14:58.789" v="34" actId="6549"/>
        <pc:sldMkLst>
          <pc:docMk/>
          <pc:sldMk cId="3306671363" sldId="267"/>
        </pc:sldMkLst>
        <pc:spChg chg="mod">
          <ac:chgData name="Amalia Spiliakou" userId="f4bd6b91a0b5818a" providerId="LiveId" clId="{A7A9D5DB-FA68-43A1-B042-EE3BD4885848}" dt="2026-01-15T12:14:58.789" v="34" actId="6549"/>
          <ac:spMkLst>
            <pc:docMk/>
            <pc:sldMk cId="3306671363" sldId="267"/>
            <ac:spMk id="2" creationId="{41DD6237-B727-62B3-734E-14EE0A65D6A9}"/>
          </ac:spMkLst>
        </pc:spChg>
        <pc:picChg chg="add mod">
          <ac:chgData name="Amalia Spiliakou" userId="f4bd6b91a0b5818a" providerId="LiveId" clId="{A7A9D5DB-FA68-43A1-B042-EE3BD4885848}" dt="2026-01-15T12:13:48.971" v="21" actId="14100"/>
          <ac:picMkLst>
            <pc:docMk/>
            <pc:sldMk cId="3306671363" sldId="267"/>
            <ac:picMk id="3" creationId="{F24A7F8B-4104-5622-F779-08FD21837147}"/>
          </ac:picMkLst>
        </pc:picChg>
        <pc:picChg chg="del">
          <ac:chgData name="Amalia Spiliakou" userId="f4bd6b91a0b5818a" providerId="LiveId" clId="{A7A9D5DB-FA68-43A1-B042-EE3BD4885848}" dt="2026-01-15T12:11:28.858" v="0" actId="478"/>
          <ac:picMkLst>
            <pc:docMk/>
            <pc:sldMk cId="3306671363" sldId="267"/>
            <ac:picMk id="8194" creationId="{F2702CE8-6F35-938C-B4D9-8A6291661DEE}"/>
          </ac:picMkLst>
        </pc:picChg>
        <pc:picChg chg="add del mod">
          <ac:chgData name="Amalia Spiliakou" userId="f4bd6b91a0b5818a" providerId="LiveId" clId="{A7A9D5DB-FA68-43A1-B042-EE3BD4885848}" dt="2026-01-15T12:13:29.903" v="17" actId="478"/>
          <ac:picMkLst>
            <pc:docMk/>
            <pc:sldMk cId="3306671363" sldId="267"/>
            <ac:picMk id="8196" creationId="{55AE8D3B-FC53-707D-EE37-0AD7BDDC0663}"/>
          </ac:picMkLst>
        </pc:picChg>
        <pc:picChg chg="add mod">
          <ac:chgData name="Amalia Spiliakou" userId="f4bd6b91a0b5818a" providerId="LiveId" clId="{A7A9D5DB-FA68-43A1-B042-EE3BD4885848}" dt="2026-01-15T12:13:25.290" v="16" actId="1038"/>
          <ac:picMkLst>
            <pc:docMk/>
            <pc:sldMk cId="3306671363" sldId="267"/>
            <ac:picMk id="8198" creationId="{813BAD29-9233-6473-1461-9E7C0E981B3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B9D13-C1D6-43C2-8DBB-CCC849CA975D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CCDBE-7BDE-437E-86FE-BD4CB0FD70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44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CCDBE-7BDE-437E-86FE-BD4CB0FD7030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5355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CCDBE-7BDE-437E-86FE-BD4CB0FD7030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848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4793-9F14-C8DE-76FD-7E07902EF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7D458-23F6-485A-64E7-DEE8642FE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17125-42DB-25FA-9058-5F46911E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99F13-C752-81D9-2658-BE69C68CF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10BE9-58D0-43EE-8D90-A3DBDA7CF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944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0DA47-E390-BF64-2D43-497E64AB3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203EC-F0E5-BB26-CDCB-EA1EEFCEA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250E2-0D98-BC45-4FD8-F5356439C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DA8E9-0D7A-0983-096D-53E5C4CA8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00AA0-A7A7-BF38-70F8-9F575CE7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99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BDD5C-A6A2-FD92-A3B3-12D27581F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CC6E6-D5FA-B6C9-D0A7-1888E6574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4FBD8-B326-E65A-CAF0-2CF9841F8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78350-AE1E-F820-32F6-F65B654C5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A8A3E-26C9-DC68-E684-A06F50335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366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ED07B-1483-D8F6-5EB5-415D13E07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1BBA-7E17-E084-2352-C9ADBEC63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3B00C-22E3-7C53-5D14-58B8EB7BD2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50C33-29B8-361E-7D78-CF78A3E5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AB246-F200-9B77-E7D7-84E96CC3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3927B-E427-8196-C4AC-2636B3C1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341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6A061-5FD3-BFBD-AF94-15644E03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7A4A9-B277-10E3-ABDD-5004F281E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B46C0-F734-F337-DDD0-63CCD1AA9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51D02F-4A9F-4114-B639-9C58000EDD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A124F5-6504-197C-9641-6CF7F775B2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9C4EBC-CBA4-A521-F44B-218F78D82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38720B-F0C7-9CC9-1E8A-96708A5B7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DF6847-93CF-1E57-F2A9-2E4FD851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855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5DFF-8790-D599-1287-0731CA23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AC7B77-0615-7715-55DA-7E37BBB26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C5765-F77E-3E46-131B-DDFDE6F21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3CD479-F8FF-CECC-DF49-A5AD28857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8615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D9D387-1C80-2948-1EB7-3CBCE0CF8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54393C-3283-9EA7-9164-B8B0A041C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A4914-01C3-DBA3-2904-8F758E6CB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731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AF051-CB34-6190-BA14-8FC4EBE2E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7FBF3-318F-9D12-1D2B-F1F898393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7A195-73B6-BF52-6429-519EE53D1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CB1B6-9889-F86D-EF13-C6D08C36C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F7645-F267-A674-97EA-458A045D8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67C0B-3F92-D2FE-45C5-8964CBEF7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414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2A6D8-E0B9-D358-C0D6-92C339F0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C5C9B3-916D-2F13-13C8-4CADEABAC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F2936-AB91-7726-6EDB-63591353B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F8FC1-7A1E-1201-8C22-712B34C1E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12595E-6038-AB9E-3A12-B67DBA1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4C1D8-8D17-1F54-B9B3-472069B75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428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83259-7A31-0A4C-A3DE-315066C6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E4B237-3389-A219-D4E7-9B4C21282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B7F9C-B047-631F-5E00-0D58A766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596C5-5F70-6BB1-1535-6A553F3B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54596-D24E-77F0-E63A-CE37A16BD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686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DA303-870F-E72C-D859-F085738A03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CA62E-16FC-02AC-A9D6-C87B7F4AD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A261C-F4BC-FC35-4447-DDA9F4076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1113B-DC9A-6D52-9DE0-DE8A8921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8CF77-D0EC-6488-4CE3-A63A41F3E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572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D71050-75C6-BCD5-452C-5482E48B0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6DB7E-F532-0078-FBC1-B4549199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CAACD-6FBB-C704-F814-77CFBE1C4F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38A713-3019-4154-ACA0-10C587C50311}" type="datetimeFigureOut">
              <a:rPr lang="el-GR" smtClean="0"/>
              <a:t>15/1/2026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5523A-A8CF-909A-3A79-0912D475B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7F071-9849-FBE9-C6FF-74CE5E113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2702A8-ED7F-424E-B975-D9720B301E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964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thehistoryblog.com/archives/73314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a.heraklionmuseum.gr/ca/pawtucket/index.php/Detail/objects/86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facebook.com/photo.php?fbid=3710790215702934&amp;id=259681654147158&amp;set=a.311546025627387&amp;locale=th_TH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etmuseum.org/art/collection/search/251403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t.thewalters.org/object/71.64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6449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D7EE0DC3-8FC4-6328-FE63-A352BE42AFA1}"/>
              </a:ext>
            </a:extLst>
          </p:cNvPr>
          <p:cNvSpPr/>
          <p:nvPr/>
        </p:nvSpPr>
        <p:spPr>
          <a:xfrm>
            <a:off x="470899" y="409931"/>
            <a:ext cx="11250202" cy="6038137"/>
          </a:xfrm>
          <a:custGeom>
            <a:avLst/>
            <a:gdLst>
              <a:gd name="csX0" fmla="*/ 11250202 w 11250202"/>
              <a:gd name="csY0" fmla="*/ 377383 h 6038137"/>
              <a:gd name="csX1" fmla="*/ 10733983 w 11250202"/>
              <a:gd name="csY1" fmla="*/ 754767 h 6038137"/>
              <a:gd name="csX2" fmla="*/ 10733983 w 11250202"/>
              <a:gd name="csY2" fmla="*/ 377383 h 6038137"/>
              <a:gd name="csX3" fmla="*/ 10475874 w 11250202"/>
              <a:gd name="csY3" fmla="*/ 566075 h 6038137"/>
              <a:gd name="csX4" fmla="*/ 10217765 w 11250202"/>
              <a:gd name="csY4" fmla="*/ 377383 h 6038137"/>
              <a:gd name="csX5" fmla="*/ 10217765 w 11250202"/>
              <a:gd name="csY5" fmla="*/ 754767 h 6038137"/>
              <a:gd name="csX6" fmla="*/ 516218 w 11250202"/>
              <a:gd name="csY6" fmla="*/ 754767 h 6038137"/>
              <a:gd name="csX7" fmla="*/ 0 w 11250202"/>
              <a:gd name="csY7" fmla="*/ 1132150 h 6038137"/>
              <a:gd name="csX8" fmla="*/ 0 w 11250202"/>
              <a:gd name="csY8" fmla="*/ 5660753 h 6038137"/>
              <a:gd name="csX9" fmla="*/ 516218 w 11250202"/>
              <a:gd name="csY9" fmla="*/ 6038137 h 6038137"/>
              <a:gd name="csX10" fmla="*/ 1032436 w 11250202"/>
              <a:gd name="csY10" fmla="*/ 5660753 h 6038137"/>
              <a:gd name="csX11" fmla="*/ 1032436 w 11250202"/>
              <a:gd name="csY11" fmla="*/ 5283369 h 6038137"/>
              <a:gd name="csX12" fmla="*/ 10733983 w 11250202"/>
              <a:gd name="csY12" fmla="*/ 5283369 h 6038137"/>
              <a:gd name="csX13" fmla="*/ 11250202 w 11250202"/>
              <a:gd name="csY13" fmla="*/ 4905986 h 6038137"/>
              <a:gd name="csX14" fmla="*/ 11250202 w 11250202"/>
              <a:gd name="csY14" fmla="*/ 377383 h 6038137"/>
              <a:gd name="csX15" fmla="*/ 516218 w 11250202"/>
              <a:gd name="csY15" fmla="*/ 1509534 h 6038137"/>
              <a:gd name="csX16" fmla="*/ 1032436 w 11250202"/>
              <a:gd name="csY16" fmla="*/ 1132150 h 6038137"/>
              <a:gd name="csX17" fmla="*/ 774327 w 11250202"/>
              <a:gd name="csY17" fmla="*/ 943458 h 6038137"/>
              <a:gd name="csX18" fmla="*/ 516218 w 11250202"/>
              <a:gd name="csY18" fmla="*/ 1132150 h 6038137"/>
              <a:gd name="csX19" fmla="*/ 516218 w 11250202"/>
              <a:gd name="csY19" fmla="*/ 1509534 h 6038137"/>
              <a:gd name="csX0" fmla="*/ 516218 w 11250202"/>
              <a:gd name="csY0" fmla="*/ 1509534 h 6038137"/>
              <a:gd name="csX1" fmla="*/ 1032436 w 11250202"/>
              <a:gd name="csY1" fmla="*/ 1132150 h 6038137"/>
              <a:gd name="csX2" fmla="*/ 774327 w 11250202"/>
              <a:gd name="csY2" fmla="*/ 943458 h 6038137"/>
              <a:gd name="csX3" fmla="*/ 516218 w 11250202"/>
              <a:gd name="csY3" fmla="*/ 1132150 h 6038137"/>
              <a:gd name="csX4" fmla="*/ 516218 w 11250202"/>
              <a:gd name="csY4" fmla="*/ 1509534 h 6038137"/>
              <a:gd name="csX5" fmla="*/ 10733983 w 11250202"/>
              <a:gd name="csY5" fmla="*/ 754767 h 6038137"/>
              <a:gd name="csX6" fmla="*/ 11250202 w 11250202"/>
              <a:gd name="csY6" fmla="*/ 377383 h 6038137"/>
              <a:gd name="csX7" fmla="*/ 10733983 w 11250202"/>
              <a:gd name="csY7" fmla="*/ 0 h 6038137"/>
              <a:gd name="csX8" fmla="*/ 10217765 w 11250202"/>
              <a:gd name="csY8" fmla="*/ 377383 h 6038137"/>
              <a:gd name="csX9" fmla="*/ 10475874 w 11250202"/>
              <a:gd name="csY9" fmla="*/ 566075 h 6038137"/>
              <a:gd name="csX10" fmla="*/ 10733983 w 11250202"/>
              <a:gd name="csY10" fmla="*/ 377383 h 6038137"/>
              <a:gd name="csX11" fmla="*/ 10733983 w 11250202"/>
              <a:gd name="csY11" fmla="*/ 754767 h 6038137"/>
              <a:gd name="csX0" fmla="*/ 0 w 11250202"/>
              <a:gd name="csY0" fmla="*/ 1132150 h 6038137"/>
              <a:gd name="csX1" fmla="*/ 516218 w 11250202"/>
              <a:gd name="csY1" fmla="*/ 754767 h 6038137"/>
              <a:gd name="csX2" fmla="*/ 10217765 w 11250202"/>
              <a:gd name="csY2" fmla="*/ 754767 h 6038137"/>
              <a:gd name="csX3" fmla="*/ 10217765 w 11250202"/>
              <a:gd name="csY3" fmla="*/ 377383 h 6038137"/>
              <a:gd name="csX4" fmla="*/ 10733983 w 11250202"/>
              <a:gd name="csY4" fmla="*/ 0 h 6038137"/>
              <a:gd name="csX5" fmla="*/ 11250202 w 11250202"/>
              <a:gd name="csY5" fmla="*/ 377383 h 6038137"/>
              <a:gd name="csX6" fmla="*/ 11250202 w 11250202"/>
              <a:gd name="csY6" fmla="*/ 4905986 h 6038137"/>
              <a:gd name="csX7" fmla="*/ 10733983 w 11250202"/>
              <a:gd name="csY7" fmla="*/ 5283369 h 6038137"/>
              <a:gd name="csX8" fmla="*/ 1032436 w 11250202"/>
              <a:gd name="csY8" fmla="*/ 5283369 h 6038137"/>
              <a:gd name="csX9" fmla="*/ 1032436 w 11250202"/>
              <a:gd name="csY9" fmla="*/ 5660753 h 6038137"/>
              <a:gd name="csX10" fmla="*/ 516218 w 11250202"/>
              <a:gd name="csY10" fmla="*/ 6038137 h 6038137"/>
              <a:gd name="csX11" fmla="*/ 0 w 11250202"/>
              <a:gd name="csY11" fmla="*/ 5660753 h 6038137"/>
              <a:gd name="csX12" fmla="*/ 0 w 11250202"/>
              <a:gd name="csY12" fmla="*/ 1132150 h 6038137"/>
              <a:gd name="csX13" fmla="*/ 10217765 w 11250202"/>
              <a:gd name="csY13" fmla="*/ 754767 h 6038137"/>
              <a:gd name="csX14" fmla="*/ 10733983 w 11250202"/>
              <a:gd name="csY14" fmla="*/ 754767 h 6038137"/>
              <a:gd name="csX15" fmla="*/ 11250202 w 11250202"/>
              <a:gd name="csY15" fmla="*/ 377383 h 6038137"/>
              <a:gd name="csX16" fmla="*/ 10733983 w 11250202"/>
              <a:gd name="csY16" fmla="*/ 754767 h 6038137"/>
              <a:gd name="csX17" fmla="*/ 10733983 w 11250202"/>
              <a:gd name="csY17" fmla="*/ 377383 h 6038137"/>
              <a:gd name="csX18" fmla="*/ 10475874 w 11250202"/>
              <a:gd name="csY18" fmla="*/ 566075 h 6038137"/>
              <a:gd name="csX19" fmla="*/ 10217765 w 11250202"/>
              <a:gd name="csY19" fmla="*/ 377383 h 6038137"/>
              <a:gd name="csX20" fmla="*/ 516218 w 11250202"/>
              <a:gd name="csY20" fmla="*/ 1509534 h 6038137"/>
              <a:gd name="csX21" fmla="*/ 516218 w 11250202"/>
              <a:gd name="csY21" fmla="*/ 1132150 h 6038137"/>
              <a:gd name="csX22" fmla="*/ 774327 w 11250202"/>
              <a:gd name="csY22" fmla="*/ 943458 h 6038137"/>
              <a:gd name="csX23" fmla="*/ 1032436 w 11250202"/>
              <a:gd name="csY23" fmla="*/ 1132150 h 6038137"/>
              <a:gd name="csX24" fmla="*/ 516218 w 11250202"/>
              <a:gd name="csY24" fmla="*/ 1509534 h 6038137"/>
              <a:gd name="csX25" fmla="*/ 0 w 11250202"/>
              <a:gd name="csY25" fmla="*/ 1132150 h 6038137"/>
              <a:gd name="csX26" fmla="*/ 1032436 w 11250202"/>
              <a:gd name="csY26" fmla="*/ 1132150 h 6038137"/>
              <a:gd name="csX27" fmla="*/ 1032436 w 11250202"/>
              <a:gd name="csY27" fmla="*/ 5283369 h 6038137"/>
              <a:gd name="csX0" fmla="*/ 0 w 11250202"/>
              <a:gd name="csY0" fmla="*/ 1132150 h 6038137"/>
              <a:gd name="csX1" fmla="*/ 516218 w 11250202"/>
              <a:gd name="csY1" fmla="*/ 754767 h 6038137"/>
              <a:gd name="csX2" fmla="*/ 10217765 w 11250202"/>
              <a:gd name="csY2" fmla="*/ 754767 h 6038137"/>
              <a:gd name="csX3" fmla="*/ 10217765 w 11250202"/>
              <a:gd name="csY3" fmla="*/ 377383 h 6038137"/>
              <a:gd name="csX4" fmla="*/ 10733983 w 11250202"/>
              <a:gd name="csY4" fmla="*/ 0 h 6038137"/>
              <a:gd name="csX5" fmla="*/ 11250202 w 11250202"/>
              <a:gd name="csY5" fmla="*/ 377383 h 6038137"/>
              <a:gd name="csX6" fmla="*/ 11250202 w 11250202"/>
              <a:gd name="csY6" fmla="*/ 4905986 h 6038137"/>
              <a:gd name="csX7" fmla="*/ 10733983 w 11250202"/>
              <a:gd name="csY7" fmla="*/ 5283369 h 6038137"/>
              <a:gd name="csX8" fmla="*/ 1032436 w 11250202"/>
              <a:gd name="csY8" fmla="*/ 5283369 h 6038137"/>
              <a:gd name="csX9" fmla="*/ 1032436 w 11250202"/>
              <a:gd name="csY9" fmla="*/ 5660753 h 6038137"/>
              <a:gd name="csX10" fmla="*/ 516218 w 11250202"/>
              <a:gd name="csY10" fmla="*/ 6038137 h 6038137"/>
              <a:gd name="csX11" fmla="*/ 0 w 11250202"/>
              <a:gd name="csY11" fmla="*/ 5660753 h 6038137"/>
              <a:gd name="csX12" fmla="*/ 0 w 11250202"/>
              <a:gd name="csY12" fmla="*/ 1132150 h 6038137"/>
              <a:gd name="csX13" fmla="*/ 10217765 w 11250202"/>
              <a:gd name="csY13" fmla="*/ 754767 h 6038137"/>
              <a:gd name="csX14" fmla="*/ 10733983 w 11250202"/>
              <a:gd name="csY14" fmla="*/ 754767 h 6038137"/>
              <a:gd name="csX15" fmla="*/ 11250202 w 11250202"/>
              <a:gd name="csY15" fmla="*/ 377383 h 6038137"/>
              <a:gd name="csX16" fmla="*/ 10733983 w 11250202"/>
              <a:gd name="csY16" fmla="*/ 754767 h 6038137"/>
              <a:gd name="csX17" fmla="*/ 10733983 w 11250202"/>
              <a:gd name="csY17" fmla="*/ 377383 h 6038137"/>
              <a:gd name="csX18" fmla="*/ 10475874 w 11250202"/>
              <a:gd name="csY18" fmla="*/ 566075 h 6038137"/>
              <a:gd name="csX19" fmla="*/ 10217765 w 11250202"/>
              <a:gd name="csY19" fmla="*/ 377383 h 6038137"/>
              <a:gd name="csX20" fmla="*/ 516218 w 11250202"/>
              <a:gd name="csY20" fmla="*/ 1509534 h 6038137"/>
              <a:gd name="csX21" fmla="*/ 516218 w 11250202"/>
              <a:gd name="csY21" fmla="*/ 1132150 h 6038137"/>
              <a:gd name="csX22" fmla="*/ 774327 w 11250202"/>
              <a:gd name="csY22" fmla="*/ 943458 h 6038137"/>
              <a:gd name="csX23" fmla="*/ 1032436 w 11250202"/>
              <a:gd name="csY23" fmla="*/ 1132150 h 6038137"/>
              <a:gd name="csX24" fmla="*/ 516218 w 11250202"/>
              <a:gd name="csY24" fmla="*/ 1509534 h 6038137"/>
              <a:gd name="csX25" fmla="*/ 0 w 11250202"/>
              <a:gd name="csY25" fmla="*/ 1132150 h 6038137"/>
              <a:gd name="csX26" fmla="*/ 1032436 w 11250202"/>
              <a:gd name="csY26" fmla="*/ 1132150 h 6038137"/>
              <a:gd name="csX27" fmla="*/ 1032436 w 11250202"/>
              <a:gd name="csY27" fmla="*/ 5283369 h 6038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1250202" h="6038137" stroke="0" extrusionOk="0">
                <a:moveTo>
                  <a:pt x="11250202" y="377383"/>
                </a:moveTo>
                <a:cubicBezTo>
                  <a:pt x="11146451" y="498599"/>
                  <a:pt x="10966129" y="595212"/>
                  <a:pt x="10733983" y="754767"/>
                </a:cubicBezTo>
                <a:cubicBezTo>
                  <a:pt x="10771725" y="646156"/>
                  <a:pt x="10759820" y="507092"/>
                  <a:pt x="10733983" y="377383"/>
                </a:cubicBezTo>
                <a:cubicBezTo>
                  <a:pt x="10770918" y="493273"/>
                  <a:pt x="10622972" y="542864"/>
                  <a:pt x="10475874" y="566075"/>
                </a:cubicBezTo>
                <a:cubicBezTo>
                  <a:pt x="10308202" y="577521"/>
                  <a:pt x="10207702" y="466402"/>
                  <a:pt x="10217765" y="377383"/>
                </a:cubicBezTo>
                <a:cubicBezTo>
                  <a:pt x="10194216" y="517998"/>
                  <a:pt x="10260081" y="637355"/>
                  <a:pt x="10217765" y="754767"/>
                </a:cubicBezTo>
                <a:cubicBezTo>
                  <a:pt x="9342222" y="653996"/>
                  <a:pt x="4929425" y="945101"/>
                  <a:pt x="516218" y="754767"/>
                </a:cubicBezTo>
                <a:cubicBezTo>
                  <a:pt x="264666" y="698720"/>
                  <a:pt x="-24105" y="860544"/>
                  <a:pt x="0" y="1132150"/>
                </a:cubicBezTo>
                <a:cubicBezTo>
                  <a:pt x="-199855" y="2814051"/>
                  <a:pt x="-57037" y="4919546"/>
                  <a:pt x="0" y="5660753"/>
                </a:cubicBezTo>
                <a:cubicBezTo>
                  <a:pt x="-71050" y="5840017"/>
                  <a:pt x="282994" y="6070699"/>
                  <a:pt x="516218" y="6038137"/>
                </a:cubicBezTo>
                <a:cubicBezTo>
                  <a:pt x="843569" y="5999004"/>
                  <a:pt x="982155" y="5834232"/>
                  <a:pt x="1032436" y="5660753"/>
                </a:cubicBezTo>
                <a:cubicBezTo>
                  <a:pt x="993967" y="5554561"/>
                  <a:pt x="995494" y="5370099"/>
                  <a:pt x="1032436" y="5283369"/>
                </a:cubicBezTo>
                <a:cubicBezTo>
                  <a:pt x="4238984" y="5227357"/>
                  <a:pt x="5919827" y="5215319"/>
                  <a:pt x="10733983" y="5283369"/>
                </a:cubicBezTo>
                <a:cubicBezTo>
                  <a:pt x="10970978" y="5260077"/>
                  <a:pt x="11174847" y="5133758"/>
                  <a:pt x="11250202" y="4905986"/>
                </a:cubicBezTo>
                <a:cubicBezTo>
                  <a:pt x="11336662" y="4308354"/>
                  <a:pt x="11352625" y="884771"/>
                  <a:pt x="11250202" y="377383"/>
                </a:cubicBezTo>
                <a:close/>
                <a:moveTo>
                  <a:pt x="516218" y="1509534"/>
                </a:moveTo>
                <a:cubicBezTo>
                  <a:pt x="868868" y="1506080"/>
                  <a:pt x="995435" y="1360615"/>
                  <a:pt x="1032436" y="1132150"/>
                </a:cubicBezTo>
                <a:cubicBezTo>
                  <a:pt x="1012571" y="1022719"/>
                  <a:pt x="925488" y="926857"/>
                  <a:pt x="774327" y="943458"/>
                </a:cubicBezTo>
                <a:cubicBezTo>
                  <a:pt x="640218" y="924166"/>
                  <a:pt x="518913" y="1054998"/>
                  <a:pt x="516218" y="1132150"/>
                </a:cubicBezTo>
                <a:cubicBezTo>
                  <a:pt x="552089" y="1259154"/>
                  <a:pt x="482764" y="1380329"/>
                  <a:pt x="516218" y="1509534"/>
                </a:cubicBezTo>
                <a:close/>
              </a:path>
              <a:path w="11250202" h="6038137" fill="darkenLess" stroke="0" extrusionOk="0">
                <a:moveTo>
                  <a:pt x="516218" y="1509534"/>
                </a:moveTo>
                <a:cubicBezTo>
                  <a:pt x="753709" y="1523162"/>
                  <a:pt x="1111717" y="1341884"/>
                  <a:pt x="1032436" y="1132150"/>
                </a:cubicBezTo>
                <a:cubicBezTo>
                  <a:pt x="1046452" y="1049291"/>
                  <a:pt x="950573" y="958710"/>
                  <a:pt x="774327" y="943458"/>
                </a:cubicBezTo>
                <a:cubicBezTo>
                  <a:pt x="609917" y="956162"/>
                  <a:pt x="487414" y="1037614"/>
                  <a:pt x="516218" y="1132150"/>
                </a:cubicBezTo>
                <a:cubicBezTo>
                  <a:pt x="480747" y="1189569"/>
                  <a:pt x="525699" y="1427451"/>
                  <a:pt x="516218" y="1509534"/>
                </a:cubicBezTo>
                <a:close/>
                <a:moveTo>
                  <a:pt x="10733983" y="754767"/>
                </a:moveTo>
                <a:cubicBezTo>
                  <a:pt x="11022601" y="783175"/>
                  <a:pt x="11229855" y="566179"/>
                  <a:pt x="11250202" y="377383"/>
                </a:cubicBezTo>
                <a:cubicBezTo>
                  <a:pt x="11227192" y="141181"/>
                  <a:pt x="11082550" y="29889"/>
                  <a:pt x="10733983" y="0"/>
                </a:cubicBezTo>
                <a:cubicBezTo>
                  <a:pt x="10466210" y="-40745"/>
                  <a:pt x="10207289" y="196656"/>
                  <a:pt x="10217765" y="377383"/>
                </a:cubicBezTo>
                <a:cubicBezTo>
                  <a:pt x="10202327" y="514166"/>
                  <a:pt x="10294667" y="576725"/>
                  <a:pt x="10475874" y="566075"/>
                </a:cubicBezTo>
                <a:cubicBezTo>
                  <a:pt x="10595902" y="601677"/>
                  <a:pt x="10716907" y="485414"/>
                  <a:pt x="10733983" y="377383"/>
                </a:cubicBezTo>
                <a:cubicBezTo>
                  <a:pt x="10671443" y="526724"/>
                  <a:pt x="10771632" y="623577"/>
                  <a:pt x="10733983" y="754767"/>
                </a:cubicBezTo>
                <a:close/>
              </a:path>
              <a:path w="11250202" h="6038137" fill="none" extrusionOk="0">
                <a:moveTo>
                  <a:pt x="0" y="1132150"/>
                </a:moveTo>
                <a:cubicBezTo>
                  <a:pt x="63270" y="914061"/>
                  <a:pt x="194494" y="792826"/>
                  <a:pt x="516218" y="754767"/>
                </a:cubicBezTo>
                <a:cubicBezTo>
                  <a:pt x="2024398" y="761864"/>
                  <a:pt x="7098473" y="759931"/>
                  <a:pt x="10217765" y="754767"/>
                </a:cubicBezTo>
                <a:cubicBezTo>
                  <a:pt x="10240032" y="595343"/>
                  <a:pt x="10232080" y="446304"/>
                  <a:pt x="10217765" y="377383"/>
                </a:cubicBezTo>
                <a:cubicBezTo>
                  <a:pt x="10230669" y="98277"/>
                  <a:pt x="10378130" y="-39319"/>
                  <a:pt x="10733983" y="0"/>
                </a:cubicBezTo>
                <a:cubicBezTo>
                  <a:pt x="10932683" y="-25672"/>
                  <a:pt x="11185099" y="164765"/>
                  <a:pt x="11250202" y="377383"/>
                </a:cubicBezTo>
                <a:cubicBezTo>
                  <a:pt x="11266148" y="2395768"/>
                  <a:pt x="11346268" y="3804556"/>
                  <a:pt x="11250202" y="4905986"/>
                </a:cubicBezTo>
                <a:cubicBezTo>
                  <a:pt x="11220296" y="5067807"/>
                  <a:pt x="10989518" y="5342576"/>
                  <a:pt x="10733983" y="5283369"/>
                </a:cubicBezTo>
                <a:cubicBezTo>
                  <a:pt x="7339926" y="5188130"/>
                  <a:pt x="2438947" y="5191711"/>
                  <a:pt x="1032436" y="5283369"/>
                </a:cubicBezTo>
                <a:cubicBezTo>
                  <a:pt x="1069597" y="5381343"/>
                  <a:pt x="1050619" y="5602189"/>
                  <a:pt x="1032436" y="5660753"/>
                </a:cubicBezTo>
                <a:cubicBezTo>
                  <a:pt x="1020486" y="5797135"/>
                  <a:pt x="771487" y="6075065"/>
                  <a:pt x="516218" y="6038137"/>
                </a:cubicBezTo>
                <a:cubicBezTo>
                  <a:pt x="262702" y="5984193"/>
                  <a:pt x="-65491" y="5872710"/>
                  <a:pt x="0" y="5660753"/>
                </a:cubicBezTo>
                <a:cubicBezTo>
                  <a:pt x="30965" y="3497066"/>
                  <a:pt x="-146684" y="2278243"/>
                  <a:pt x="0" y="1132150"/>
                </a:cubicBezTo>
                <a:close/>
                <a:moveTo>
                  <a:pt x="10217765" y="754767"/>
                </a:moveTo>
                <a:cubicBezTo>
                  <a:pt x="10348360" y="726620"/>
                  <a:pt x="10568862" y="698217"/>
                  <a:pt x="10733983" y="754767"/>
                </a:cubicBezTo>
                <a:cubicBezTo>
                  <a:pt x="11063309" y="812219"/>
                  <a:pt x="11200420" y="622418"/>
                  <a:pt x="11250202" y="377383"/>
                </a:cubicBezTo>
                <a:moveTo>
                  <a:pt x="10733983" y="754767"/>
                </a:moveTo>
                <a:cubicBezTo>
                  <a:pt x="10735014" y="690046"/>
                  <a:pt x="10682624" y="442141"/>
                  <a:pt x="10733983" y="377383"/>
                </a:cubicBezTo>
                <a:cubicBezTo>
                  <a:pt x="10705147" y="487262"/>
                  <a:pt x="10647106" y="554287"/>
                  <a:pt x="10475874" y="566075"/>
                </a:cubicBezTo>
                <a:cubicBezTo>
                  <a:pt x="10325257" y="569646"/>
                  <a:pt x="10198239" y="504442"/>
                  <a:pt x="10217765" y="377383"/>
                </a:cubicBezTo>
                <a:moveTo>
                  <a:pt x="516218" y="1509534"/>
                </a:moveTo>
                <a:cubicBezTo>
                  <a:pt x="476640" y="1367250"/>
                  <a:pt x="498897" y="1231477"/>
                  <a:pt x="516218" y="1132150"/>
                </a:cubicBezTo>
                <a:cubicBezTo>
                  <a:pt x="545798" y="1044014"/>
                  <a:pt x="655557" y="964632"/>
                  <a:pt x="774327" y="943458"/>
                </a:cubicBezTo>
                <a:cubicBezTo>
                  <a:pt x="910851" y="933159"/>
                  <a:pt x="1018023" y="1053644"/>
                  <a:pt x="1032436" y="1132150"/>
                </a:cubicBezTo>
                <a:cubicBezTo>
                  <a:pt x="1023854" y="1316930"/>
                  <a:pt x="848369" y="1520323"/>
                  <a:pt x="516218" y="1509534"/>
                </a:cubicBezTo>
                <a:cubicBezTo>
                  <a:pt x="272170" y="1493524"/>
                  <a:pt x="18819" y="1373010"/>
                  <a:pt x="0" y="1132150"/>
                </a:cubicBezTo>
                <a:moveTo>
                  <a:pt x="1032436" y="1132150"/>
                </a:moveTo>
                <a:cubicBezTo>
                  <a:pt x="901375" y="2875720"/>
                  <a:pt x="946403" y="4857449"/>
                  <a:pt x="1032436" y="5283369"/>
                </a:cubicBezTo>
              </a:path>
              <a:path w="11250202" h="6038137" fill="none" stroke="0" extrusionOk="0">
                <a:moveTo>
                  <a:pt x="0" y="1132150"/>
                </a:moveTo>
                <a:cubicBezTo>
                  <a:pt x="-16668" y="940696"/>
                  <a:pt x="276811" y="774613"/>
                  <a:pt x="516218" y="754767"/>
                </a:cubicBezTo>
                <a:cubicBezTo>
                  <a:pt x="3767539" y="749014"/>
                  <a:pt x="7488612" y="957383"/>
                  <a:pt x="10217765" y="754767"/>
                </a:cubicBezTo>
                <a:cubicBezTo>
                  <a:pt x="10179074" y="586543"/>
                  <a:pt x="10179385" y="463259"/>
                  <a:pt x="10217765" y="377383"/>
                </a:cubicBezTo>
                <a:cubicBezTo>
                  <a:pt x="10236093" y="139339"/>
                  <a:pt x="10453270" y="-15083"/>
                  <a:pt x="10733983" y="0"/>
                </a:cubicBezTo>
                <a:cubicBezTo>
                  <a:pt x="11038377" y="22891"/>
                  <a:pt x="11277013" y="176544"/>
                  <a:pt x="11250202" y="377383"/>
                </a:cubicBezTo>
                <a:cubicBezTo>
                  <a:pt x="11027096" y="2134319"/>
                  <a:pt x="11207396" y="3036241"/>
                  <a:pt x="11250202" y="4905986"/>
                </a:cubicBezTo>
                <a:cubicBezTo>
                  <a:pt x="11216904" y="5119192"/>
                  <a:pt x="10950350" y="5227744"/>
                  <a:pt x="10733983" y="5283369"/>
                </a:cubicBezTo>
                <a:cubicBezTo>
                  <a:pt x="7406522" y="5177219"/>
                  <a:pt x="3528240" y="5359004"/>
                  <a:pt x="1032436" y="5283369"/>
                </a:cubicBezTo>
                <a:cubicBezTo>
                  <a:pt x="1062518" y="5400505"/>
                  <a:pt x="1062875" y="5492014"/>
                  <a:pt x="1032436" y="5660753"/>
                </a:cubicBezTo>
                <a:cubicBezTo>
                  <a:pt x="1071317" y="5816215"/>
                  <a:pt x="817626" y="6095433"/>
                  <a:pt x="516218" y="6038137"/>
                </a:cubicBezTo>
                <a:cubicBezTo>
                  <a:pt x="204899" y="6023298"/>
                  <a:pt x="26458" y="5902317"/>
                  <a:pt x="0" y="5660753"/>
                </a:cubicBezTo>
                <a:cubicBezTo>
                  <a:pt x="92390" y="4629649"/>
                  <a:pt x="-330539" y="2726318"/>
                  <a:pt x="0" y="1132150"/>
                </a:cubicBezTo>
                <a:close/>
                <a:moveTo>
                  <a:pt x="10217765" y="754767"/>
                </a:moveTo>
                <a:cubicBezTo>
                  <a:pt x="10380389" y="770417"/>
                  <a:pt x="10637384" y="740148"/>
                  <a:pt x="10733983" y="754767"/>
                </a:cubicBezTo>
                <a:cubicBezTo>
                  <a:pt x="11080702" y="774368"/>
                  <a:pt x="11287402" y="563841"/>
                  <a:pt x="11250202" y="377383"/>
                </a:cubicBezTo>
                <a:moveTo>
                  <a:pt x="10733983" y="754767"/>
                </a:moveTo>
                <a:cubicBezTo>
                  <a:pt x="10713047" y="605269"/>
                  <a:pt x="10694878" y="461711"/>
                  <a:pt x="10733983" y="377383"/>
                </a:cubicBezTo>
                <a:cubicBezTo>
                  <a:pt x="10748761" y="472089"/>
                  <a:pt x="10589640" y="546637"/>
                  <a:pt x="10475874" y="566075"/>
                </a:cubicBezTo>
                <a:cubicBezTo>
                  <a:pt x="10334246" y="546298"/>
                  <a:pt x="10200829" y="499367"/>
                  <a:pt x="10217765" y="377383"/>
                </a:cubicBezTo>
                <a:moveTo>
                  <a:pt x="516218" y="1509534"/>
                </a:moveTo>
                <a:cubicBezTo>
                  <a:pt x="513930" y="1340877"/>
                  <a:pt x="536518" y="1259845"/>
                  <a:pt x="516218" y="1132150"/>
                </a:cubicBezTo>
                <a:cubicBezTo>
                  <a:pt x="527273" y="1036031"/>
                  <a:pt x="638886" y="941353"/>
                  <a:pt x="774327" y="943458"/>
                </a:cubicBezTo>
                <a:cubicBezTo>
                  <a:pt x="912046" y="957928"/>
                  <a:pt x="1038805" y="1025971"/>
                  <a:pt x="1032436" y="1132150"/>
                </a:cubicBezTo>
                <a:cubicBezTo>
                  <a:pt x="1054107" y="1362338"/>
                  <a:pt x="799606" y="1456923"/>
                  <a:pt x="516218" y="1509534"/>
                </a:cubicBezTo>
                <a:cubicBezTo>
                  <a:pt x="235543" y="1443333"/>
                  <a:pt x="-7986" y="1374072"/>
                  <a:pt x="0" y="1132150"/>
                </a:cubicBezTo>
                <a:moveTo>
                  <a:pt x="1032436" y="1132150"/>
                </a:moveTo>
                <a:cubicBezTo>
                  <a:pt x="1404163" y="2113579"/>
                  <a:pt x="612481" y="3764453"/>
                  <a:pt x="1032436" y="5283369"/>
                </a:cubicBezTo>
              </a:path>
              <a:path w="11250202" h="6038137" fill="none" stroke="0" extrusionOk="0">
                <a:moveTo>
                  <a:pt x="0" y="1132150"/>
                </a:moveTo>
                <a:cubicBezTo>
                  <a:pt x="18021" y="943533"/>
                  <a:pt x="257575" y="759801"/>
                  <a:pt x="516218" y="754767"/>
                </a:cubicBezTo>
                <a:cubicBezTo>
                  <a:pt x="4691581" y="835236"/>
                  <a:pt x="7040336" y="873276"/>
                  <a:pt x="10217765" y="754767"/>
                </a:cubicBezTo>
                <a:cubicBezTo>
                  <a:pt x="10223649" y="596185"/>
                  <a:pt x="10228003" y="446930"/>
                  <a:pt x="10217765" y="377383"/>
                </a:cubicBezTo>
                <a:cubicBezTo>
                  <a:pt x="10246294" y="101171"/>
                  <a:pt x="10407984" y="-56691"/>
                  <a:pt x="10733983" y="0"/>
                </a:cubicBezTo>
                <a:cubicBezTo>
                  <a:pt x="10982963" y="-33170"/>
                  <a:pt x="11198424" y="147593"/>
                  <a:pt x="11250202" y="377383"/>
                </a:cubicBezTo>
                <a:cubicBezTo>
                  <a:pt x="11211335" y="2410189"/>
                  <a:pt x="11256992" y="3725110"/>
                  <a:pt x="11250202" y="4905986"/>
                </a:cubicBezTo>
                <a:cubicBezTo>
                  <a:pt x="11230398" y="5116871"/>
                  <a:pt x="10987892" y="5287289"/>
                  <a:pt x="10733983" y="5283369"/>
                </a:cubicBezTo>
                <a:cubicBezTo>
                  <a:pt x="7704508" y="5316049"/>
                  <a:pt x="2343038" y="5265494"/>
                  <a:pt x="1032436" y="5283369"/>
                </a:cubicBezTo>
                <a:cubicBezTo>
                  <a:pt x="1061596" y="5387750"/>
                  <a:pt x="1040516" y="5591165"/>
                  <a:pt x="1032436" y="5660753"/>
                </a:cubicBezTo>
                <a:cubicBezTo>
                  <a:pt x="1029008" y="5837942"/>
                  <a:pt x="801576" y="6096153"/>
                  <a:pt x="516218" y="6038137"/>
                </a:cubicBezTo>
                <a:cubicBezTo>
                  <a:pt x="249883" y="6036205"/>
                  <a:pt x="-26649" y="5873222"/>
                  <a:pt x="0" y="5660753"/>
                </a:cubicBezTo>
                <a:cubicBezTo>
                  <a:pt x="13319" y="3514185"/>
                  <a:pt x="-63987" y="2211550"/>
                  <a:pt x="0" y="1132150"/>
                </a:cubicBezTo>
                <a:close/>
                <a:moveTo>
                  <a:pt x="10217765" y="754767"/>
                </a:moveTo>
                <a:cubicBezTo>
                  <a:pt x="10335447" y="750484"/>
                  <a:pt x="10578184" y="708174"/>
                  <a:pt x="10733983" y="754767"/>
                </a:cubicBezTo>
                <a:cubicBezTo>
                  <a:pt x="11067593" y="795321"/>
                  <a:pt x="11262132" y="611785"/>
                  <a:pt x="11250202" y="377383"/>
                </a:cubicBezTo>
                <a:moveTo>
                  <a:pt x="10733983" y="754767"/>
                </a:moveTo>
                <a:cubicBezTo>
                  <a:pt x="10735766" y="684023"/>
                  <a:pt x="10683665" y="450328"/>
                  <a:pt x="10733983" y="377383"/>
                </a:cubicBezTo>
                <a:cubicBezTo>
                  <a:pt x="10717103" y="479773"/>
                  <a:pt x="10617287" y="559367"/>
                  <a:pt x="10475874" y="566075"/>
                </a:cubicBezTo>
                <a:cubicBezTo>
                  <a:pt x="10339184" y="546074"/>
                  <a:pt x="10193705" y="499076"/>
                  <a:pt x="10217765" y="377383"/>
                </a:cubicBezTo>
                <a:moveTo>
                  <a:pt x="516218" y="1509534"/>
                </a:moveTo>
                <a:cubicBezTo>
                  <a:pt x="475035" y="1352679"/>
                  <a:pt x="510594" y="1214312"/>
                  <a:pt x="516218" y="1132150"/>
                </a:cubicBezTo>
                <a:cubicBezTo>
                  <a:pt x="531407" y="1016697"/>
                  <a:pt x="648082" y="948180"/>
                  <a:pt x="774327" y="943458"/>
                </a:cubicBezTo>
                <a:cubicBezTo>
                  <a:pt x="911630" y="947032"/>
                  <a:pt x="1032579" y="1040754"/>
                  <a:pt x="1032436" y="1132150"/>
                </a:cubicBezTo>
                <a:cubicBezTo>
                  <a:pt x="1034459" y="1339485"/>
                  <a:pt x="851610" y="1473073"/>
                  <a:pt x="516218" y="1509534"/>
                </a:cubicBezTo>
                <a:cubicBezTo>
                  <a:pt x="245957" y="1498730"/>
                  <a:pt x="-17772" y="1388525"/>
                  <a:pt x="0" y="1132150"/>
                </a:cubicBezTo>
                <a:moveTo>
                  <a:pt x="1032436" y="1132150"/>
                </a:moveTo>
                <a:cubicBezTo>
                  <a:pt x="883602" y="2897939"/>
                  <a:pt x="851452" y="4809658"/>
                  <a:pt x="1032436" y="528336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52719855">
                  <a:custGeom>
                    <a:avLst/>
                    <a:gdLst>
                      <a:gd name="connsiteX0" fmla="*/ 8549198 w 8549198"/>
                      <a:gd name="connsiteY0" fmla="*/ 392282 h 6276513"/>
                      <a:gd name="connsiteX1" fmla="*/ 8156916 w 8549198"/>
                      <a:gd name="connsiteY1" fmla="*/ 784564 h 6276513"/>
                      <a:gd name="connsiteX2" fmla="*/ 8156916 w 8549198"/>
                      <a:gd name="connsiteY2" fmla="*/ 392282 h 6276513"/>
                      <a:gd name="connsiteX3" fmla="*/ 7960775 w 8549198"/>
                      <a:gd name="connsiteY3" fmla="*/ 588423 h 6276513"/>
                      <a:gd name="connsiteX4" fmla="*/ 7764634 w 8549198"/>
                      <a:gd name="connsiteY4" fmla="*/ 392282 h 6276513"/>
                      <a:gd name="connsiteX5" fmla="*/ 7764634 w 8549198"/>
                      <a:gd name="connsiteY5" fmla="*/ 784564 h 6276513"/>
                      <a:gd name="connsiteX6" fmla="*/ 392282 w 8549198"/>
                      <a:gd name="connsiteY6" fmla="*/ 784564 h 6276513"/>
                      <a:gd name="connsiteX7" fmla="*/ 0 w 8549198"/>
                      <a:gd name="connsiteY7" fmla="*/ 1176846 h 6276513"/>
                      <a:gd name="connsiteX8" fmla="*/ 0 w 8549198"/>
                      <a:gd name="connsiteY8" fmla="*/ 5884231 h 6276513"/>
                      <a:gd name="connsiteX9" fmla="*/ 392282 w 8549198"/>
                      <a:gd name="connsiteY9" fmla="*/ 6276513 h 6276513"/>
                      <a:gd name="connsiteX10" fmla="*/ 784564 w 8549198"/>
                      <a:gd name="connsiteY10" fmla="*/ 5884231 h 6276513"/>
                      <a:gd name="connsiteX11" fmla="*/ 784564 w 8549198"/>
                      <a:gd name="connsiteY11" fmla="*/ 5491949 h 6276513"/>
                      <a:gd name="connsiteX12" fmla="*/ 8156916 w 8549198"/>
                      <a:gd name="connsiteY12" fmla="*/ 5491949 h 6276513"/>
                      <a:gd name="connsiteX13" fmla="*/ 8549198 w 8549198"/>
                      <a:gd name="connsiteY13" fmla="*/ 5099667 h 6276513"/>
                      <a:gd name="connsiteX14" fmla="*/ 8549198 w 8549198"/>
                      <a:gd name="connsiteY14" fmla="*/ 392282 h 6276513"/>
                      <a:gd name="connsiteX15" fmla="*/ 392282 w 8549198"/>
                      <a:gd name="connsiteY15" fmla="*/ 1569128 h 6276513"/>
                      <a:gd name="connsiteX16" fmla="*/ 784564 w 8549198"/>
                      <a:gd name="connsiteY16" fmla="*/ 1176846 h 6276513"/>
                      <a:gd name="connsiteX17" fmla="*/ 588423 w 8549198"/>
                      <a:gd name="connsiteY17" fmla="*/ 980705 h 6276513"/>
                      <a:gd name="connsiteX18" fmla="*/ 392282 w 8549198"/>
                      <a:gd name="connsiteY18" fmla="*/ 1176846 h 6276513"/>
                      <a:gd name="connsiteX19" fmla="*/ 392282 w 8549198"/>
                      <a:gd name="connsiteY19" fmla="*/ 1569128 h 6276513"/>
                      <a:gd name="connsiteX0" fmla="*/ 392282 w 8549198"/>
                      <a:gd name="connsiteY0" fmla="*/ 1569128 h 6276513"/>
                      <a:gd name="connsiteX1" fmla="*/ 784564 w 8549198"/>
                      <a:gd name="connsiteY1" fmla="*/ 1176846 h 6276513"/>
                      <a:gd name="connsiteX2" fmla="*/ 588423 w 8549198"/>
                      <a:gd name="connsiteY2" fmla="*/ 980705 h 6276513"/>
                      <a:gd name="connsiteX3" fmla="*/ 392282 w 8549198"/>
                      <a:gd name="connsiteY3" fmla="*/ 1176846 h 6276513"/>
                      <a:gd name="connsiteX4" fmla="*/ 392282 w 8549198"/>
                      <a:gd name="connsiteY4" fmla="*/ 1569128 h 6276513"/>
                      <a:gd name="connsiteX5" fmla="*/ 8156916 w 8549198"/>
                      <a:gd name="connsiteY5" fmla="*/ 784564 h 6276513"/>
                      <a:gd name="connsiteX6" fmla="*/ 8549198 w 8549198"/>
                      <a:gd name="connsiteY6" fmla="*/ 392282 h 6276513"/>
                      <a:gd name="connsiteX7" fmla="*/ 8156916 w 8549198"/>
                      <a:gd name="connsiteY7" fmla="*/ 0 h 6276513"/>
                      <a:gd name="connsiteX8" fmla="*/ 7764634 w 8549198"/>
                      <a:gd name="connsiteY8" fmla="*/ 392282 h 6276513"/>
                      <a:gd name="connsiteX9" fmla="*/ 7960775 w 8549198"/>
                      <a:gd name="connsiteY9" fmla="*/ 588423 h 6276513"/>
                      <a:gd name="connsiteX10" fmla="*/ 8156916 w 8549198"/>
                      <a:gd name="connsiteY10" fmla="*/ 392282 h 6276513"/>
                      <a:gd name="connsiteX11" fmla="*/ 8156916 w 8549198"/>
                      <a:gd name="connsiteY11" fmla="*/ 784564 h 6276513"/>
                      <a:gd name="connsiteX0" fmla="*/ 0 w 8549198"/>
                      <a:gd name="connsiteY0" fmla="*/ 1176846 h 6276513"/>
                      <a:gd name="connsiteX1" fmla="*/ 392282 w 8549198"/>
                      <a:gd name="connsiteY1" fmla="*/ 784564 h 6276513"/>
                      <a:gd name="connsiteX2" fmla="*/ 7764634 w 8549198"/>
                      <a:gd name="connsiteY2" fmla="*/ 784564 h 6276513"/>
                      <a:gd name="connsiteX3" fmla="*/ 7764634 w 8549198"/>
                      <a:gd name="connsiteY3" fmla="*/ 392282 h 6276513"/>
                      <a:gd name="connsiteX4" fmla="*/ 8156916 w 8549198"/>
                      <a:gd name="connsiteY4" fmla="*/ 0 h 6276513"/>
                      <a:gd name="connsiteX5" fmla="*/ 8549198 w 8549198"/>
                      <a:gd name="connsiteY5" fmla="*/ 392282 h 6276513"/>
                      <a:gd name="connsiteX6" fmla="*/ 8549198 w 8549198"/>
                      <a:gd name="connsiteY6" fmla="*/ 5099667 h 6276513"/>
                      <a:gd name="connsiteX7" fmla="*/ 8156916 w 8549198"/>
                      <a:gd name="connsiteY7" fmla="*/ 5491949 h 6276513"/>
                      <a:gd name="connsiteX8" fmla="*/ 784564 w 8549198"/>
                      <a:gd name="connsiteY8" fmla="*/ 5491949 h 6276513"/>
                      <a:gd name="connsiteX9" fmla="*/ 784564 w 8549198"/>
                      <a:gd name="connsiteY9" fmla="*/ 5884231 h 6276513"/>
                      <a:gd name="connsiteX10" fmla="*/ 392282 w 8549198"/>
                      <a:gd name="connsiteY10" fmla="*/ 6276513 h 6276513"/>
                      <a:gd name="connsiteX11" fmla="*/ 0 w 8549198"/>
                      <a:gd name="connsiteY11" fmla="*/ 5884231 h 6276513"/>
                      <a:gd name="connsiteX12" fmla="*/ 0 w 8549198"/>
                      <a:gd name="connsiteY12" fmla="*/ 1176846 h 6276513"/>
                      <a:gd name="connsiteX13" fmla="*/ 7764634 w 8549198"/>
                      <a:gd name="connsiteY13" fmla="*/ 784564 h 6276513"/>
                      <a:gd name="connsiteX14" fmla="*/ 8156916 w 8549198"/>
                      <a:gd name="connsiteY14" fmla="*/ 784564 h 6276513"/>
                      <a:gd name="connsiteX15" fmla="*/ 8549198 w 8549198"/>
                      <a:gd name="connsiteY15" fmla="*/ 392282 h 6276513"/>
                      <a:gd name="connsiteX16" fmla="*/ 8156916 w 8549198"/>
                      <a:gd name="connsiteY16" fmla="*/ 784564 h 6276513"/>
                      <a:gd name="connsiteX17" fmla="*/ 8156916 w 8549198"/>
                      <a:gd name="connsiteY17" fmla="*/ 392282 h 6276513"/>
                      <a:gd name="connsiteX18" fmla="*/ 7960775 w 8549198"/>
                      <a:gd name="connsiteY18" fmla="*/ 588423 h 6276513"/>
                      <a:gd name="connsiteX19" fmla="*/ 7764634 w 8549198"/>
                      <a:gd name="connsiteY19" fmla="*/ 392282 h 6276513"/>
                      <a:gd name="connsiteX20" fmla="*/ 392282 w 8549198"/>
                      <a:gd name="connsiteY20" fmla="*/ 1569128 h 6276513"/>
                      <a:gd name="connsiteX21" fmla="*/ 392282 w 8549198"/>
                      <a:gd name="connsiteY21" fmla="*/ 1176846 h 6276513"/>
                      <a:gd name="connsiteX22" fmla="*/ 588423 w 8549198"/>
                      <a:gd name="connsiteY22" fmla="*/ 980705 h 6276513"/>
                      <a:gd name="connsiteX23" fmla="*/ 784564 w 8549198"/>
                      <a:gd name="connsiteY23" fmla="*/ 1176846 h 6276513"/>
                      <a:gd name="connsiteX24" fmla="*/ 392282 w 8549198"/>
                      <a:gd name="connsiteY24" fmla="*/ 1569128 h 6276513"/>
                      <a:gd name="connsiteX25" fmla="*/ 0 w 8549198"/>
                      <a:gd name="connsiteY25" fmla="*/ 1176846 h 6276513"/>
                      <a:gd name="connsiteX26" fmla="*/ 784564 w 8549198"/>
                      <a:gd name="connsiteY26" fmla="*/ 1176846 h 6276513"/>
                      <a:gd name="connsiteX27" fmla="*/ 784564 w 8549198"/>
                      <a:gd name="connsiteY27" fmla="*/ 5491949 h 6276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549198" h="6276513" stroke="0" extrusionOk="0">
                        <a:moveTo>
                          <a:pt x="8549198" y="392282"/>
                        </a:moveTo>
                        <a:cubicBezTo>
                          <a:pt x="8554570" y="645363"/>
                          <a:pt x="8396383" y="784472"/>
                          <a:pt x="8156916" y="784564"/>
                        </a:cubicBezTo>
                        <a:cubicBezTo>
                          <a:pt x="8185215" y="674427"/>
                          <a:pt x="8184197" y="534612"/>
                          <a:pt x="8156916" y="392282"/>
                        </a:cubicBezTo>
                        <a:cubicBezTo>
                          <a:pt x="8174579" y="507330"/>
                          <a:pt x="8070543" y="580132"/>
                          <a:pt x="7960775" y="588423"/>
                        </a:cubicBezTo>
                        <a:cubicBezTo>
                          <a:pt x="7836874" y="597515"/>
                          <a:pt x="7758280" y="488255"/>
                          <a:pt x="7764634" y="392282"/>
                        </a:cubicBezTo>
                        <a:cubicBezTo>
                          <a:pt x="7765248" y="530378"/>
                          <a:pt x="7798170" y="657936"/>
                          <a:pt x="7764634" y="784564"/>
                        </a:cubicBezTo>
                        <a:cubicBezTo>
                          <a:pt x="6578098" y="815462"/>
                          <a:pt x="3670920" y="871504"/>
                          <a:pt x="392282" y="784564"/>
                        </a:cubicBezTo>
                        <a:cubicBezTo>
                          <a:pt x="184713" y="767783"/>
                          <a:pt x="-8689" y="934089"/>
                          <a:pt x="0" y="1176846"/>
                        </a:cubicBezTo>
                        <a:cubicBezTo>
                          <a:pt x="-109975" y="2828533"/>
                          <a:pt x="-14350" y="5131916"/>
                          <a:pt x="0" y="5884231"/>
                        </a:cubicBezTo>
                        <a:cubicBezTo>
                          <a:pt x="-19637" y="6091949"/>
                          <a:pt x="183081" y="6281440"/>
                          <a:pt x="392282" y="6276513"/>
                        </a:cubicBezTo>
                        <a:cubicBezTo>
                          <a:pt x="627543" y="6256094"/>
                          <a:pt x="768984" y="6088720"/>
                          <a:pt x="784564" y="5884231"/>
                        </a:cubicBezTo>
                        <a:cubicBezTo>
                          <a:pt x="755420" y="5770987"/>
                          <a:pt x="750884" y="5579435"/>
                          <a:pt x="784564" y="5491949"/>
                        </a:cubicBezTo>
                        <a:cubicBezTo>
                          <a:pt x="2982249" y="5504633"/>
                          <a:pt x="4489712" y="5363968"/>
                          <a:pt x="8156916" y="5491949"/>
                        </a:cubicBezTo>
                        <a:cubicBezTo>
                          <a:pt x="8359498" y="5484350"/>
                          <a:pt x="8511103" y="5328232"/>
                          <a:pt x="8549198" y="5099667"/>
                        </a:cubicBezTo>
                        <a:cubicBezTo>
                          <a:pt x="8611516" y="4449693"/>
                          <a:pt x="8679283" y="904449"/>
                          <a:pt x="8549198" y="392282"/>
                        </a:cubicBezTo>
                        <a:close/>
                        <a:moveTo>
                          <a:pt x="392282" y="1569128"/>
                        </a:moveTo>
                        <a:cubicBezTo>
                          <a:pt x="651035" y="1566367"/>
                          <a:pt x="779804" y="1396198"/>
                          <a:pt x="784564" y="1176846"/>
                        </a:cubicBezTo>
                        <a:cubicBezTo>
                          <a:pt x="779697" y="1067120"/>
                          <a:pt x="702753" y="965338"/>
                          <a:pt x="588423" y="980705"/>
                        </a:cubicBezTo>
                        <a:cubicBezTo>
                          <a:pt x="484548" y="968199"/>
                          <a:pt x="393822" y="1087898"/>
                          <a:pt x="392282" y="1176846"/>
                        </a:cubicBezTo>
                        <a:cubicBezTo>
                          <a:pt x="416228" y="1321683"/>
                          <a:pt x="365154" y="1425055"/>
                          <a:pt x="392282" y="1569128"/>
                        </a:cubicBezTo>
                        <a:close/>
                      </a:path>
                      <a:path w="8549198" h="6276513" fill="darkenLess" stroke="0" extrusionOk="0">
                        <a:moveTo>
                          <a:pt x="392282" y="1569128"/>
                        </a:moveTo>
                        <a:cubicBezTo>
                          <a:pt x="581040" y="1579202"/>
                          <a:pt x="818003" y="1394147"/>
                          <a:pt x="784564" y="1176846"/>
                        </a:cubicBezTo>
                        <a:cubicBezTo>
                          <a:pt x="792203" y="1082938"/>
                          <a:pt x="713900" y="990174"/>
                          <a:pt x="588423" y="980705"/>
                        </a:cubicBezTo>
                        <a:cubicBezTo>
                          <a:pt x="474744" y="984111"/>
                          <a:pt x="375611" y="1075563"/>
                          <a:pt x="392282" y="1176846"/>
                        </a:cubicBezTo>
                        <a:cubicBezTo>
                          <a:pt x="372514" y="1241651"/>
                          <a:pt x="408013" y="1493156"/>
                          <a:pt x="392282" y="1569128"/>
                        </a:cubicBezTo>
                        <a:close/>
                        <a:moveTo>
                          <a:pt x="8156916" y="784564"/>
                        </a:moveTo>
                        <a:cubicBezTo>
                          <a:pt x="8374577" y="793642"/>
                          <a:pt x="8536142" y="592638"/>
                          <a:pt x="8549198" y="392282"/>
                        </a:cubicBezTo>
                        <a:cubicBezTo>
                          <a:pt x="8544381" y="169350"/>
                          <a:pt x="8402352" y="16148"/>
                          <a:pt x="8156916" y="0"/>
                        </a:cubicBezTo>
                        <a:cubicBezTo>
                          <a:pt x="7944995" y="-12313"/>
                          <a:pt x="7758472" y="196204"/>
                          <a:pt x="7764634" y="392282"/>
                        </a:cubicBezTo>
                        <a:cubicBezTo>
                          <a:pt x="7757492" y="518626"/>
                          <a:pt x="7832482" y="595155"/>
                          <a:pt x="7960775" y="588423"/>
                        </a:cubicBezTo>
                        <a:cubicBezTo>
                          <a:pt x="8058969" y="607472"/>
                          <a:pt x="8145003" y="504145"/>
                          <a:pt x="8156916" y="392282"/>
                        </a:cubicBezTo>
                        <a:cubicBezTo>
                          <a:pt x="8123267" y="538635"/>
                          <a:pt x="8171019" y="655489"/>
                          <a:pt x="8156916" y="784564"/>
                        </a:cubicBezTo>
                        <a:close/>
                      </a:path>
                      <a:path w="8549198" h="6276513" fill="none" extrusionOk="0">
                        <a:moveTo>
                          <a:pt x="0" y="1176846"/>
                        </a:moveTo>
                        <a:cubicBezTo>
                          <a:pt x="8571" y="958820"/>
                          <a:pt x="170498" y="790177"/>
                          <a:pt x="392282" y="784564"/>
                        </a:cubicBezTo>
                        <a:cubicBezTo>
                          <a:pt x="2563034" y="791661"/>
                          <a:pt x="6433025" y="789728"/>
                          <a:pt x="7764634" y="784564"/>
                        </a:cubicBezTo>
                        <a:cubicBezTo>
                          <a:pt x="7777750" y="616832"/>
                          <a:pt x="7776304" y="464046"/>
                          <a:pt x="7764634" y="392282"/>
                        </a:cubicBezTo>
                        <a:cubicBezTo>
                          <a:pt x="7770034" y="140910"/>
                          <a:pt x="7904863" y="-23906"/>
                          <a:pt x="8156916" y="0"/>
                        </a:cubicBezTo>
                        <a:cubicBezTo>
                          <a:pt x="8338761" y="-12062"/>
                          <a:pt x="8510277" y="172450"/>
                          <a:pt x="8549198" y="392282"/>
                        </a:cubicBezTo>
                        <a:cubicBezTo>
                          <a:pt x="8485330" y="2304550"/>
                          <a:pt x="8509949" y="3862433"/>
                          <a:pt x="8549198" y="5099667"/>
                        </a:cubicBezTo>
                        <a:cubicBezTo>
                          <a:pt x="8535124" y="5290004"/>
                          <a:pt x="8363572" y="5514687"/>
                          <a:pt x="8156916" y="5491949"/>
                        </a:cubicBezTo>
                        <a:cubicBezTo>
                          <a:pt x="5699934" y="5376645"/>
                          <a:pt x="1792677" y="5435294"/>
                          <a:pt x="784564" y="5491949"/>
                        </a:cubicBezTo>
                        <a:cubicBezTo>
                          <a:pt x="806790" y="5587076"/>
                          <a:pt x="790566" y="5817581"/>
                          <a:pt x="784564" y="5884231"/>
                        </a:cubicBezTo>
                        <a:cubicBezTo>
                          <a:pt x="780822" y="6075514"/>
                          <a:pt x="594878" y="6297395"/>
                          <a:pt x="392282" y="6276513"/>
                        </a:cubicBezTo>
                        <a:cubicBezTo>
                          <a:pt x="190915" y="6245012"/>
                          <a:pt x="-35420" y="6103246"/>
                          <a:pt x="0" y="5884231"/>
                        </a:cubicBezTo>
                        <a:cubicBezTo>
                          <a:pt x="14470" y="3608594"/>
                          <a:pt x="-33563" y="2412688"/>
                          <a:pt x="0" y="1176846"/>
                        </a:cubicBezTo>
                        <a:close/>
                        <a:moveTo>
                          <a:pt x="7764634" y="784564"/>
                        </a:moveTo>
                        <a:cubicBezTo>
                          <a:pt x="7852064" y="785563"/>
                          <a:pt x="8024844" y="758585"/>
                          <a:pt x="8156916" y="784564"/>
                        </a:cubicBezTo>
                        <a:cubicBezTo>
                          <a:pt x="8391360" y="811516"/>
                          <a:pt x="8523321" y="632255"/>
                          <a:pt x="8549198" y="392282"/>
                        </a:cubicBezTo>
                        <a:moveTo>
                          <a:pt x="8156916" y="784564"/>
                        </a:moveTo>
                        <a:cubicBezTo>
                          <a:pt x="8158919" y="703917"/>
                          <a:pt x="8122338" y="464269"/>
                          <a:pt x="8156916" y="392282"/>
                        </a:cubicBezTo>
                        <a:cubicBezTo>
                          <a:pt x="8139036" y="505110"/>
                          <a:pt x="8083656" y="581131"/>
                          <a:pt x="7960775" y="588423"/>
                        </a:cubicBezTo>
                        <a:cubicBezTo>
                          <a:pt x="7850988" y="589114"/>
                          <a:pt x="7754988" y="514286"/>
                          <a:pt x="7764634" y="392282"/>
                        </a:cubicBezTo>
                        <a:moveTo>
                          <a:pt x="392282" y="1569128"/>
                        </a:moveTo>
                        <a:cubicBezTo>
                          <a:pt x="364500" y="1416128"/>
                          <a:pt x="380448" y="1279027"/>
                          <a:pt x="392282" y="1176846"/>
                        </a:cubicBezTo>
                        <a:cubicBezTo>
                          <a:pt x="399358" y="1072721"/>
                          <a:pt x="490587" y="991773"/>
                          <a:pt x="588423" y="980705"/>
                        </a:cubicBezTo>
                        <a:cubicBezTo>
                          <a:pt x="693680" y="974307"/>
                          <a:pt x="776539" y="1086345"/>
                          <a:pt x="784564" y="1176846"/>
                        </a:cubicBezTo>
                        <a:cubicBezTo>
                          <a:pt x="780001" y="1378012"/>
                          <a:pt x="627716" y="1574144"/>
                          <a:pt x="392282" y="1569128"/>
                        </a:cubicBezTo>
                        <a:cubicBezTo>
                          <a:pt x="188155" y="1563653"/>
                          <a:pt x="12936" y="1422959"/>
                          <a:pt x="0" y="1176846"/>
                        </a:cubicBezTo>
                        <a:moveTo>
                          <a:pt x="784564" y="1176846"/>
                        </a:moveTo>
                        <a:cubicBezTo>
                          <a:pt x="691180" y="3038498"/>
                          <a:pt x="699454" y="5032019"/>
                          <a:pt x="784564" y="5491949"/>
                        </a:cubicBezTo>
                      </a:path>
                      <a:path w="8549198" h="6276513" fill="none" stroke="0" extrusionOk="0">
                        <a:moveTo>
                          <a:pt x="0" y="1176846"/>
                        </a:moveTo>
                        <a:cubicBezTo>
                          <a:pt x="9457" y="989831"/>
                          <a:pt x="178595" y="784531"/>
                          <a:pt x="392282" y="784564"/>
                        </a:cubicBezTo>
                        <a:cubicBezTo>
                          <a:pt x="2822826" y="865033"/>
                          <a:pt x="5622588" y="903073"/>
                          <a:pt x="7764634" y="784564"/>
                        </a:cubicBezTo>
                        <a:cubicBezTo>
                          <a:pt x="7743287" y="604963"/>
                          <a:pt x="7732164" y="498922"/>
                          <a:pt x="7764634" y="392282"/>
                        </a:cubicBezTo>
                        <a:cubicBezTo>
                          <a:pt x="7786211" y="140996"/>
                          <a:pt x="7941826" y="-9250"/>
                          <a:pt x="8156916" y="0"/>
                        </a:cubicBezTo>
                        <a:cubicBezTo>
                          <a:pt x="8376956" y="-7548"/>
                          <a:pt x="8549110" y="172771"/>
                          <a:pt x="8549198" y="392282"/>
                        </a:cubicBezTo>
                        <a:cubicBezTo>
                          <a:pt x="8451002" y="2144445"/>
                          <a:pt x="8532708" y="3147230"/>
                          <a:pt x="8549198" y="5099667"/>
                        </a:cubicBezTo>
                        <a:cubicBezTo>
                          <a:pt x="8547763" y="5347383"/>
                          <a:pt x="8346333" y="5464838"/>
                          <a:pt x="8156916" y="5491949"/>
                        </a:cubicBezTo>
                        <a:cubicBezTo>
                          <a:pt x="6682818" y="5486789"/>
                          <a:pt x="4207344" y="5523999"/>
                          <a:pt x="784564" y="5491949"/>
                        </a:cubicBezTo>
                        <a:cubicBezTo>
                          <a:pt x="806477" y="5595650"/>
                          <a:pt x="810694" y="5705180"/>
                          <a:pt x="784564" y="5884231"/>
                        </a:cubicBezTo>
                        <a:cubicBezTo>
                          <a:pt x="791379" y="6069780"/>
                          <a:pt x="612998" y="6284733"/>
                          <a:pt x="392282" y="6276513"/>
                        </a:cubicBezTo>
                        <a:cubicBezTo>
                          <a:pt x="175156" y="6286496"/>
                          <a:pt x="16836" y="6102376"/>
                          <a:pt x="0" y="5884231"/>
                        </a:cubicBezTo>
                        <a:cubicBezTo>
                          <a:pt x="20520" y="4601071"/>
                          <a:pt x="-134482" y="2922576"/>
                          <a:pt x="0" y="1176846"/>
                        </a:cubicBezTo>
                        <a:close/>
                        <a:moveTo>
                          <a:pt x="7764634" y="784564"/>
                        </a:moveTo>
                        <a:cubicBezTo>
                          <a:pt x="7881463" y="796806"/>
                          <a:pt x="8087434" y="783188"/>
                          <a:pt x="8156916" y="784564"/>
                        </a:cubicBezTo>
                        <a:cubicBezTo>
                          <a:pt x="8402913" y="801666"/>
                          <a:pt x="8577916" y="611146"/>
                          <a:pt x="8549198" y="392282"/>
                        </a:cubicBezTo>
                        <a:moveTo>
                          <a:pt x="8156916" y="784564"/>
                        </a:moveTo>
                        <a:cubicBezTo>
                          <a:pt x="8135191" y="630023"/>
                          <a:pt x="8127849" y="476076"/>
                          <a:pt x="8156916" y="392282"/>
                        </a:cubicBezTo>
                        <a:cubicBezTo>
                          <a:pt x="8166048" y="492157"/>
                          <a:pt x="8049090" y="588726"/>
                          <a:pt x="7960775" y="588423"/>
                        </a:cubicBezTo>
                        <a:cubicBezTo>
                          <a:pt x="7855982" y="579042"/>
                          <a:pt x="7751125" y="505746"/>
                          <a:pt x="7764634" y="392282"/>
                        </a:cubicBezTo>
                        <a:moveTo>
                          <a:pt x="392282" y="1569128"/>
                        </a:moveTo>
                        <a:cubicBezTo>
                          <a:pt x="378895" y="1407464"/>
                          <a:pt x="404091" y="1307428"/>
                          <a:pt x="392282" y="1176846"/>
                        </a:cubicBezTo>
                        <a:cubicBezTo>
                          <a:pt x="397680" y="1054483"/>
                          <a:pt x="487024" y="964291"/>
                          <a:pt x="588423" y="980705"/>
                        </a:cubicBezTo>
                        <a:cubicBezTo>
                          <a:pt x="694882" y="995741"/>
                          <a:pt x="791566" y="1065686"/>
                          <a:pt x="784564" y="1176846"/>
                        </a:cubicBezTo>
                        <a:cubicBezTo>
                          <a:pt x="796577" y="1414162"/>
                          <a:pt x="622860" y="1546646"/>
                          <a:pt x="392282" y="1569128"/>
                        </a:cubicBezTo>
                        <a:cubicBezTo>
                          <a:pt x="163530" y="1528357"/>
                          <a:pt x="-8161" y="1398096"/>
                          <a:pt x="0" y="1176846"/>
                        </a:cubicBezTo>
                        <a:moveTo>
                          <a:pt x="784564" y="1176846"/>
                        </a:moveTo>
                        <a:cubicBezTo>
                          <a:pt x="924508" y="1941391"/>
                          <a:pt x="687226" y="3831008"/>
                          <a:pt x="784564" y="5491949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10 Ivory </a:t>
            </a:r>
            <a:r>
              <a:rPr lang="en-US" sz="6600" b="1" dirty="0" err="1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Pyxides</a:t>
            </a:r>
            <a:r>
              <a:rPr lang="en-US" sz="66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</a:p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Greco-Roman World</a:t>
            </a:r>
          </a:p>
          <a:p>
            <a:pPr algn="ctr"/>
            <a:r>
              <a:rPr lang="en-US" sz="40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15</a:t>
            </a:r>
            <a:r>
              <a:rPr lang="en-US" sz="4000" b="1" baseline="30000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th</a:t>
            </a:r>
            <a:r>
              <a:rPr lang="en-US" sz="40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40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cent</a:t>
            </a:r>
            <a:r>
              <a:rPr lang="en-US" sz="40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BC – 15</a:t>
            </a:r>
            <a:r>
              <a:rPr lang="en-US" sz="4000" b="1" baseline="30000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th</a:t>
            </a:r>
            <a:r>
              <a:rPr lang="en-US" sz="40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cent AD</a:t>
            </a:r>
          </a:p>
        </p:txBody>
      </p:sp>
    </p:spTree>
    <p:extLst>
      <p:ext uri="{BB962C8B-B14F-4D97-AF65-F5344CB8AC3E}">
        <p14:creationId xmlns:p14="http://schemas.microsoft.com/office/powerpoint/2010/main" val="2024322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544C-F788-A16C-E699-F06A7CCF3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460" y="3000053"/>
            <a:ext cx="4766136" cy="365927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Pyxis Lid with a Lion attacking a Griffin,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1630-1440 BC, from the Tomb of the Griffin Warrior in Pylos, southwestern Greece</a:t>
            </a:r>
            <a:b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</a:b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  <a:hlinkClick r:id="rId2"/>
              </a:rPr>
              <a:t>https://www.thehistoryblog.com/archives/73314</a:t>
            </a: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rgbClr val="D1C39F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F78D657-BA68-4334-75FA-CA137778F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04" y="198666"/>
            <a:ext cx="6999056" cy="646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86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3692-7374-D821-CBC7-BEF8DBD7D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520" y="1366463"/>
            <a:ext cx="3689279" cy="549153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Ivory pyxis with relief scene of bull hunt and capture,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 Late Minoan </a:t>
            </a:r>
            <a:r>
              <a:rPr lang="el-GR" sz="2400" dirty="0">
                <a:solidFill>
                  <a:srgbClr val="D1C39F"/>
                </a:solidFill>
              </a:rPr>
              <a:t>Ι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I period, 1500-1450 BC, Tomb </a:t>
            </a:r>
            <a:r>
              <a:rPr lang="el-GR" sz="2400" dirty="0">
                <a:solidFill>
                  <a:srgbClr val="D1C39F"/>
                </a:solidFill>
              </a:rPr>
              <a:t>Η</a:t>
            </a:r>
            <a:r>
              <a:rPr lang="en-US" sz="2400" dirty="0">
                <a:solidFill>
                  <a:srgbClr val="D1C39F"/>
                </a:solidFill>
              </a:rPr>
              <a:t>, </a:t>
            </a:r>
            <a:r>
              <a:rPr lang="en-US" sz="2400" dirty="0" err="1">
                <a:solidFill>
                  <a:srgbClr val="D1C39F"/>
                </a:solidFill>
                <a:latin typeface="Papyrus" panose="03070502060502030205" pitchFamily="66" charset="0"/>
              </a:rPr>
              <a:t>Katsambas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, </a:t>
            </a:r>
            <a:r>
              <a:rPr lang="el-GR" sz="2400" dirty="0">
                <a:solidFill>
                  <a:srgbClr val="D1C39F"/>
                </a:solidFill>
              </a:rPr>
              <a:t>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Ivory, Height: 9.2 cm, Diameter: 8.5 cm, Heraklion Archaeological Museum, Crete, Greece</a:t>
            </a:r>
            <a:b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</a:b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  <a:hlinkClick r:id="rId2"/>
              </a:rPr>
              <a:t>https://ca.heraklionmuseum.gr/ca/pawtucket/index.php/Detail/objects/86</a:t>
            </a: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rgbClr val="D1C39F"/>
              </a:solidFill>
            </a:endParaRPr>
          </a:p>
        </p:txBody>
      </p:sp>
      <p:pic>
        <p:nvPicPr>
          <p:cNvPr id="2050" name="Picture 2" descr="Heraklion Archaeological Museum - CollectiveAccess System : Bone/Ivory :  Ivory pyxis with relief scene of bull hunt and capture [Ο-Ε345]">
            <a:extLst>
              <a:ext uri="{FF2B5EF4-FFF2-40B4-BE49-F238E27FC236}">
                <a16:creationId xmlns:a16="http://schemas.microsoft.com/office/drawing/2014/main" id="{F5718B17-A30C-15E6-25F0-7665A30D6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5250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80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5949-1C43-2E0A-C9F2-6A3F3C7B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1270" y="5322013"/>
            <a:ext cx="7120730" cy="139628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 Pyxis of Griffin attacking a deer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, late 15th century BC, Ivory, Height: 16 cm, Museum of the Ancient Agora in Athens, Greece</a:t>
            </a:r>
            <a:endParaRPr lang="el-GR" sz="2400" dirty="0">
              <a:solidFill>
                <a:srgbClr val="D1C39F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19CED0D-6BC5-BDC3-0B50-F21B37B6D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8" y="139396"/>
            <a:ext cx="4931712" cy="657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photo description available.">
            <a:extLst>
              <a:ext uri="{FF2B5EF4-FFF2-40B4-BE49-F238E27FC236}">
                <a16:creationId xmlns:a16="http://schemas.microsoft.com/office/drawing/2014/main" id="{4F93DA5D-D9E2-F4BC-F66C-3E6C3C4CF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386" y="470892"/>
            <a:ext cx="6352497" cy="485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60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3D53-53EE-82B0-B1EC-B87A242A9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488" y="1972638"/>
            <a:ext cx="4001855" cy="479846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Ivory pyxis with heraldic Sphinxes from a chamber grave in </a:t>
            </a:r>
            <a:r>
              <a:rPr lang="en-US" sz="2400" b="1" dirty="0" err="1">
                <a:solidFill>
                  <a:srgbClr val="D1C39F"/>
                </a:solidFill>
                <a:latin typeface="Papyrus" panose="03070502060502030205" pitchFamily="66" charset="0"/>
              </a:rPr>
              <a:t>Megalo</a:t>
            </a:r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 </a:t>
            </a:r>
            <a:r>
              <a:rPr lang="en-US" sz="2400" b="1" dirty="0" err="1">
                <a:solidFill>
                  <a:srgbClr val="D1C39F"/>
                </a:solidFill>
                <a:latin typeface="Papyrus" panose="03070502060502030205" pitchFamily="66" charset="0"/>
              </a:rPr>
              <a:t>Kastelli</a:t>
            </a:r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, Thebes,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13th c. BC</a:t>
            </a:r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 Archaeological Museum of Thebes, Greece </a:t>
            </a:r>
            <a:b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</a:b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  <a:hlinkClick r:id="rId2"/>
              </a:rPr>
              <a:t>https://www.facebook.com/photo.php?fbid=3710790215702934&amp;id=259681654147158&amp;set=a.311546025627387&amp;locale=th_TH</a:t>
            </a: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  <a:t> </a:t>
            </a:r>
            <a:endParaRPr lang="el-GR" sz="1400" dirty="0">
              <a:solidFill>
                <a:srgbClr val="D1C39F"/>
              </a:solidFill>
            </a:endParaRPr>
          </a:p>
        </p:txBody>
      </p:sp>
      <p:pic>
        <p:nvPicPr>
          <p:cNvPr id="1028" name="Picture 4" descr="No photo description available.">
            <a:extLst>
              <a:ext uri="{FF2B5EF4-FFF2-40B4-BE49-F238E27FC236}">
                <a16:creationId xmlns:a16="http://schemas.microsoft.com/office/drawing/2014/main" id="{1FC0BE07-0EC1-BBC2-55B7-826AE0735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7" y="114066"/>
            <a:ext cx="7868363" cy="662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01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04276-9B4A-990C-823D-0CF2AFFF0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8134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Pyxis and Lid with Sphinx-Shaped Handle by an Etruscan Artist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, 650-625 BC, Ivory, 14.1 x 10.5 x 10.4 cm, The Walters Art Museum, MD, USA</a:t>
            </a:r>
            <a:endParaRPr lang="el-GR" sz="2400" dirty="0">
              <a:solidFill>
                <a:srgbClr val="D1C39F"/>
              </a:solidFill>
            </a:endParaRPr>
          </a:p>
        </p:txBody>
      </p:sp>
      <p:pic>
        <p:nvPicPr>
          <p:cNvPr id="7170" name="Picture 2" descr="Image for ">
            <a:extLst>
              <a:ext uri="{FF2B5EF4-FFF2-40B4-BE49-F238E27FC236}">
                <a16:creationId xmlns:a16="http://schemas.microsoft.com/office/drawing/2014/main" id="{AAB4EA8D-7B1F-82EA-BDBF-E922AD09B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5" y="0"/>
            <a:ext cx="5540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for ">
            <a:extLst>
              <a:ext uri="{FF2B5EF4-FFF2-40B4-BE49-F238E27FC236}">
                <a16:creationId xmlns:a16="http://schemas.microsoft.com/office/drawing/2014/main" id="{881ED025-9D2A-BA12-9E98-A4A851AEF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120811" cy="510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962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0622-90A6-D2FE-C238-B6728714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266" y="4207267"/>
            <a:ext cx="5581258" cy="2650734"/>
          </a:xfrm>
        </p:spPr>
        <p:txBody>
          <a:bodyPr>
            <a:noAutofit/>
          </a:bodyPr>
          <a:lstStyle/>
          <a:p>
            <a:pPr algn="ctr" fontAlgn="base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Ivory pyxis (box with lid)</a:t>
            </a:r>
            <a:r>
              <a:rPr lang="el-GR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Early Imperial</a:t>
            </a:r>
            <a:r>
              <a:rPr lang="el-GR" sz="2400" dirty="0">
                <a:solidFill>
                  <a:srgbClr val="D1C39F"/>
                </a:solidFill>
                <a:latin typeface="Papyrus" panose="03070502060502030205" pitchFamily="66" charset="0"/>
              </a:rPr>
              <a:t>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1st century AD, Ivory, Height: 5.1 cm, Diam.: 4 cm, the MET, NY, USA</a:t>
            </a:r>
            <a:b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</a:b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  <a:hlinkClick r:id="rId2"/>
              </a:rPr>
              <a:t>https://www.metmuseum.org/art/collection/search/251403</a:t>
            </a: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  <a:t> </a:t>
            </a:r>
            <a:b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</a:br>
            <a:endParaRPr lang="el-GR" sz="2400" dirty="0">
              <a:solidFill>
                <a:srgbClr val="D1C39F"/>
              </a:solidFill>
            </a:endParaRPr>
          </a:p>
        </p:txBody>
      </p:sp>
      <p:pic>
        <p:nvPicPr>
          <p:cNvPr id="5122" name="Picture 2" descr="Ivory pyxis (box with lid), Ivory, Roman">
            <a:extLst>
              <a:ext uri="{FF2B5EF4-FFF2-40B4-BE49-F238E27FC236}">
                <a16:creationId xmlns:a16="http://schemas.microsoft.com/office/drawing/2014/main" id="{B1EFAE99-4F23-C904-8B27-F4B6451DA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6" y="109345"/>
            <a:ext cx="6262776" cy="663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vory pyxis (box with lid), Ivory, Roman">
            <a:extLst>
              <a:ext uri="{FF2B5EF4-FFF2-40B4-BE49-F238E27FC236}">
                <a16:creationId xmlns:a16="http://schemas.microsoft.com/office/drawing/2014/main" id="{EA591439-44D0-964A-EAC8-1A672ADC4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837" y="1028667"/>
            <a:ext cx="3608298" cy="317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vory pyxis (box with lid), Ivory, Roman">
            <a:extLst>
              <a:ext uri="{FF2B5EF4-FFF2-40B4-BE49-F238E27FC236}">
                <a16:creationId xmlns:a16="http://schemas.microsoft.com/office/drawing/2014/main" id="{620A718C-CD78-6FAB-BAB6-600D3E4A0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343" y="1028668"/>
            <a:ext cx="2993181" cy="317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718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2843F7-7612-152A-8C58-7F9CF7C66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12192000" cy="58674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D51375F-1B55-1AF6-456F-6DBDF3F04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25344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Circular Pyxis with Mythological scenes,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5th-6th century, from Egypt, Ivory, 8.5 x 9.1 cm, The Walters Art Gallery, Baltimore, USA</a:t>
            </a:r>
            <a:br>
              <a:rPr lang="el-GR" sz="2400" dirty="0"/>
            </a:br>
            <a:r>
              <a:rPr lang="en-US" sz="1400" u="sng" dirty="0">
                <a:latin typeface="Papyrus" panose="03070502060502030205" pitchFamily="66" charset="0"/>
                <a:hlinkClick r:id="rId3"/>
              </a:rPr>
              <a:t>https://art.thewalters.org/object/71.64/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4099739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EC473-B03D-4DFB-102F-0664AD3F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2462" y="1756881"/>
            <a:ext cx="3919538" cy="510111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Pyxis with Saint Menas and Camels, Byzantine period, 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6</a:t>
            </a:r>
            <a:r>
              <a:rPr lang="en-US" sz="2400" baseline="30000" dirty="0">
                <a:solidFill>
                  <a:srgbClr val="D1C39F"/>
                </a:solidFill>
                <a:latin typeface="Papyrus" panose="03070502060502030205" pitchFamily="66" charset="0"/>
              </a:rPr>
              <a:t>th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 century AD, Ivory, Height: 79 mm, British Museum, London, UK</a:t>
            </a:r>
            <a:endParaRPr lang="el-GR" sz="2400" b="1" dirty="0">
              <a:solidFill>
                <a:srgbClr val="D1C39F"/>
              </a:solidFill>
            </a:endParaRPr>
          </a:p>
        </p:txBody>
      </p:sp>
      <p:pic>
        <p:nvPicPr>
          <p:cNvPr id="6146" name="Picture 2" descr="pyxis | British Museum">
            <a:extLst>
              <a:ext uri="{FF2B5EF4-FFF2-40B4-BE49-F238E27FC236}">
                <a16:creationId xmlns:a16="http://schemas.microsoft.com/office/drawing/2014/main" id="{F4262656-8D96-4DE0-E20A-2622C6B06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2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570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CC94-3643-BA39-E08F-23FF075F4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9367" y="3051426"/>
            <a:ext cx="5243316" cy="1392146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en-US" sz="2400" b="1" dirty="0">
                <a:solidFill>
                  <a:srgbClr val="D1C39F"/>
                </a:solidFill>
                <a:latin typeface="Papyrus" panose="03070502060502030205" pitchFamily="66" charset="0"/>
              </a:rPr>
              <a:t>Circular Box (Pyxis) with the Women at Jesus' Tomb</a:t>
            </a:r>
            <a: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  <a:t>,  500s, Byzantine period, Ivory, Overall (with lid): 10.8 x 12.7 x 12.1 cm, the MET, NY, USA</a:t>
            </a:r>
            <a:br>
              <a:rPr lang="en-US" sz="2400" dirty="0">
                <a:solidFill>
                  <a:srgbClr val="D1C39F"/>
                </a:solidFill>
                <a:latin typeface="Papyrus" panose="03070502060502030205" pitchFamily="66" charset="0"/>
              </a:rPr>
            </a:b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  <a:hlinkClick r:id="rId3"/>
              </a:rPr>
              <a:t>https://www.metmuseum.org/art/collection/search/464499</a:t>
            </a:r>
            <a:r>
              <a:rPr lang="en-US" sz="1400" dirty="0">
                <a:solidFill>
                  <a:srgbClr val="D1C39F"/>
                </a:solidFill>
                <a:latin typeface="Papyrus" panose="03070502060502030205" pitchFamily="66" charset="0"/>
              </a:rPr>
              <a:t> </a:t>
            </a:r>
            <a:br>
              <a:rPr lang="en-US" dirty="0">
                <a:solidFill>
                  <a:srgbClr val="D1C39F"/>
                </a:solidFill>
              </a:rPr>
            </a:br>
            <a:endParaRPr lang="el-GR" dirty="0">
              <a:solidFill>
                <a:srgbClr val="D1C39F"/>
              </a:solidFill>
            </a:endParaRPr>
          </a:p>
        </p:txBody>
      </p:sp>
      <p:pic>
        <p:nvPicPr>
          <p:cNvPr id="9218" name="Picture 2" descr="Circular Box (Pyxis) with the Women at Jesus' Tomb, Elephant ivory with metalwork and paint, Byzantine">
            <a:extLst>
              <a:ext uri="{FF2B5EF4-FFF2-40B4-BE49-F238E27FC236}">
                <a16:creationId xmlns:a16="http://schemas.microsoft.com/office/drawing/2014/main" id="{347DAD9C-41F2-B2A4-C988-73E8062C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7" y="82193"/>
            <a:ext cx="6578139" cy="668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ircular Box (Pyxis) with the Women at Jesus' Tomb, Elephant ivory with metalwork and paint, Byzantine">
            <a:extLst>
              <a:ext uri="{FF2B5EF4-FFF2-40B4-BE49-F238E27FC236}">
                <a16:creationId xmlns:a16="http://schemas.microsoft.com/office/drawing/2014/main" id="{153FA4FB-52FA-F6C5-C449-3D288D5F3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609" y="92468"/>
            <a:ext cx="3253487" cy="244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ircular Box (Pyxis) with the Women at Jesus' Tomb, Elephant ivory with metalwork and paint, Byzantine">
            <a:extLst>
              <a:ext uri="{FF2B5EF4-FFF2-40B4-BE49-F238E27FC236}">
                <a16:creationId xmlns:a16="http://schemas.microsoft.com/office/drawing/2014/main" id="{C0A499E1-1B6C-A314-2F86-9AC39C103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609" y="4325417"/>
            <a:ext cx="3253487" cy="244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032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D6237-B727-62B3-734E-14EE0A65D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160" y="3307165"/>
            <a:ext cx="2372839" cy="3550835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>
                <a:solidFill>
                  <a:srgbClr val="D1C39F"/>
                </a:solidFill>
                <a:latin typeface="Papyrus" panose="03070502060502030205" pitchFamily="66" charset="0"/>
              </a:rPr>
              <a:t>Pyxis with Imperial Families and Ceremonial Scenes, </a:t>
            </a:r>
            <a:r>
              <a:rPr lang="en-US" sz="2200" dirty="0">
                <a:solidFill>
                  <a:srgbClr val="D1C39F"/>
                </a:solidFill>
                <a:latin typeface="Papyrus" panose="03070502060502030205" pitchFamily="66" charset="0"/>
              </a:rPr>
              <a:t>Late Byzantine, 1403 – 1404, Ivory</a:t>
            </a:r>
            <a:r>
              <a:rPr lang="en-US" sz="2200">
                <a:solidFill>
                  <a:srgbClr val="D1C39F"/>
                </a:solidFill>
                <a:latin typeface="Papyrus" panose="03070502060502030205" pitchFamily="66" charset="0"/>
              </a:rPr>
              <a:t>, 2.95x4.3 </a:t>
            </a:r>
            <a:r>
              <a:rPr lang="en-US" sz="2200" dirty="0">
                <a:solidFill>
                  <a:srgbClr val="D1C39F"/>
                </a:solidFill>
                <a:latin typeface="Papyrus" panose="03070502060502030205" pitchFamily="66" charset="0"/>
              </a:rPr>
              <a:t>cm, Dumbarton Oaks, Washington DC, USA</a:t>
            </a:r>
            <a:endParaRPr lang="el-GR" sz="2200" dirty="0">
              <a:solidFill>
                <a:srgbClr val="D1C39F"/>
              </a:solidFill>
            </a:endParaRP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813BAD29-9233-6473-1461-9E7C0E98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06" y="126459"/>
            <a:ext cx="9698155" cy="660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24A7F8B-4104-5622-F779-08FD21837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972" y="257455"/>
            <a:ext cx="4427021" cy="304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671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433</Words>
  <Application>Microsoft Office PowerPoint</Application>
  <PresentationFormat>Widescreen</PresentationFormat>
  <Paragraphs>15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Papyrus</vt:lpstr>
      <vt:lpstr>Office Theme</vt:lpstr>
      <vt:lpstr>PowerPoint Presentation</vt:lpstr>
      <vt:lpstr>Pyxis Lid with a Lion attacking a Griffin, 1630-1440 BC, from the Tomb of the Griffin Warrior in Pylos, southwestern Greece https://www.thehistoryblog.com/archives/73314 </vt:lpstr>
      <vt:lpstr>Ivory pyxis with relief scene of bull hunt and capture,  Late Minoan ΙI period, 1500-1450 BC, Tomb Η, Katsambas,  Ivory, Height: 9.2 cm, Diameter: 8.5 cm, Heraklion Archaeological Museum, Crete, Greece https://ca.heraklionmuseum.gr/ca/pawtucket/index.php/Detail/objects/86 </vt:lpstr>
      <vt:lpstr> Pyxis of Griffin attacking a deer, late 15th century BC, Ivory, Height: 16 cm, Museum of the Ancient Agora in Athens, Greece</vt:lpstr>
      <vt:lpstr>Ivory pyxis with heraldic Sphinxes from a chamber grave in Megalo Kastelli, Thebes, 13th c. BC,  Archaeological Museum of Thebes, Greece  https://www.facebook.com/photo.php?fbid=3710790215702934&amp;id=259681654147158&amp;set=a.311546025627387&amp;locale=th_TH </vt:lpstr>
      <vt:lpstr>Pyxis and Lid with Sphinx-Shaped Handle by an Etruscan Artist, 650-625 BC, Ivory, 14.1 x 10.5 x 10.4 cm, The Walters Art Museum, MD, USA</vt:lpstr>
      <vt:lpstr>Ivory pyxis (box with lid), Early Imperial, 1st century AD, Ivory, Height: 5.1 cm, Diam.: 4 cm, the MET, NY, USA https://www.metmuseum.org/art/collection/search/251403  </vt:lpstr>
      <vt:lpstr>Circular Pyxis with Mythological scenes, 5th-6th century, from Egypt, Ivory, 8.5 x 9.1 cm, The Walters Art Gallery, Baltimore, USA https://art.thewalters.org/object/71.64/</vt:lpstr>
      <vt:lpstr>Pyxis with Saint Menas and Camels, Byzantine period, 6th century AD, Ivory, Height: 79 mm, British Museum, London, UK</vt:lpstr>
      <vt:lpstr>Circular Box (Pyxis) with the Women at Jesus' Tomb,  500s, Byzantine period, Ivory, Overall (with lid): 10.8 x 12.7 x 12.1 cm, the MET, NY, USA https://www.metmuseum.org/art/collection/search/464499  </vt:lpstr>
      <vt:lpstr>Pyxis with Imperial Families and Ceremonial Scenes, Late Byzantine, 1403 – 1404, Ivory, 2.95x4.3 cm, Dumbarton Oaks, Washington DC, USA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2026-01-15T06:46:34Z</dcterms:created>
  <dcterms:modified xsi:type="dcterms:W3CDTF">2026-01-15T12:15:05Z</dcterms:modified>
</cp:coreProperties>
</file>