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5" r:id="rId3"/>
    <p:sldId id="274" r:id="rId4"/>
    <p:sldId id="278" r:id="rId5"/>
    <p:sldId id="276" r:id="rId6"/>
    <p:sldId id="279" r:id="rId7"/>
    <p:sldId id="277" r:id="rId8"/>
    <p:sldId id="273" r:id="rId9"/>
    <p:sldId id="272" r:id="rId10"/>
    <p:sldId id="280" r:id="rId11"/>
    <p:sldId id="281" r:id="rId12"/>
    <p:sldId id="271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48C263-E379-4478-BE19-5058F274CBE8}" v="6" dt="2025-12-31T10:14:55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modSld">
      <pc:chgData name="Amalia Spiliakou" userId="f4bd6b91a0b5818a" providerId="LiveId" clId="{A7A9D5DB-FA68-43A1-B042-EE3BD4885848}" dt="2025-12-31T10:14:59.038" v="31" actId="6549"/>
      <pc:docMkLst>
        <pc:docMk/>
      </pc:docMkLst>
      <pc:sldChg chg="modSp mod">
        <pc:chgData name="Amalia Spiliakou" userId="f4bd6b91a0b5818a" providerId="LiveId" clId="{A7A9D5DB-FA68-43A1-B042-EE3BD4885848}" dt="2025-12-31T10:14:59.038" v="31" actId="6549"/>
        <pc:sldMkLst>
          <pc:docMk/>
          <pc:sldMk cId="2790006789" sldId="271"/>
        </pc:sldMkLst>
        <pc:spChg chg="mod">
          <ac:chgData name="Amalia Spiliakou" userId="f4bd6b91a0b5818a" providerId="LiveId" clId="{A7A9D5DB-FA68-43A1-B042-EE3BD4885848}" dt="2025-12-31T10:14:59.038" v="31" actId="6549"/>
          <ac:spMkLst>
            <pc:docMk/>
            <pc:sldMk cId="2790006789" sldId="271"/>
            <ac:spMk id="2" creationId="{6B84B167-DE20-E91C-2E8D-AEB9161A39B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3CD0D-B7AA-999D-B819-48CD86368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2AF28-F9CC-4790-C010-9A02EC3BD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56A91-0BA6-EACC-7FA1-87F171EAC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F389-CAFC-6B5E-698E-887557BA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20473-B33D-9FFC-28A4-4F59EA0B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48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2208-789B-7DEC-E5BF-BF42023AE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35A9-1A87-48D3-A5CB-A4EE46E15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7B9AF-F4F6-1EF7-AF52-76B78F4E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82318-3C77-CDB5-2138-B91332A5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5D278-8C57-CCC9-BA40-294CC41A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155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980C-E253-BC27-109B-1788B67C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F3884-C848-E73F-2A35-7CED5A717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D6F82-A891-D7F9-CC3A-8886FBE13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262E7-E48E-1EAD-57C3-A1ADB36FE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DF81E-549F-28E7-3093-F14D9503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36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C5B1-0E59-6DD7-F14E-9E483CB4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FAAD2-B976-AA99-7241-A36322818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995EF-5DD4-F770-3806-0693B43D3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4F043-0C10-606B-4F2A-E1799E14B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B6931-E8C9-15AA-731D-F49287AB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75DCE-1F1E-C6D1-7AA3-E653E03EC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464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F6D5B-5A3C-26C2-B06B-5A9DCAF3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9B6C79-16DC-E9D5-7230-DC04A38FE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44FFD-2A46-B30D-7F27-FDC792CCB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8CCDE2-DB28-CB3C-71A5-737D2EB79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4EE5C-647D-CB60-C0E3-295822EA0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C29E9-662E-3DA7-90AD-BF3D5113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A67CF4-1F78-0BD6-E662-A8402AD43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C158A2-1989-A351-3A46-4934F809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312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A942-D06C-3198-6045-2FDD4CB5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178F4-4EF4-F33E-2404-FF839AF59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CB3F2-1120-72AA-D999-4A5BCD05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CF89DD-233E-A306-C4C8-5F64E576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2372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20E815-1CC5-D2AC-F105-DEB9CC9EA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E936D4-86FE-A70F-94A9-D3EA3CA8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8494F-7C75-3DD0-CEA5-946ABD37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870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309B4-8176-1483-D493-9EF67C03A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745AE-BBE6-B91C-C18E-E104818E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D3652-EE52-3E61-81D7-8E9033AED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33636-C838-3F72-6FBA-003626C24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B6435-4495-A860-3392-CBB4BFB9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10F9F-618C-E943-923F-3D908B8C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639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72A2-DF1A-FCDD-C150-2A6556F9B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D009D-52B1-3BE0-4B02-FD1FA72BB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E9895-8155-FB27-693F-B67C094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6770B-50DC-B1B1-1952-8C927BCC0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4DD68-8DD8-629F-B267-4EA4477FA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603A8-B05A-8807-3986-7D0B3204F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249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69281-258C-44A3-FBB3-0AC0E08E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1AEA1-22B0-B04F-4CBF-70A92480F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7A82A-E058-394B-BC17-14605F9A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0733A-FA03-A8C9-9DCD-6E51C5D7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0F51C-6C1F-8E0D-44E1-A9E3EC16E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631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D1C8F-A800-2E67-56F8-A2B4CE1F58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C40326-AEB2-7588-7977-4AD0F396E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5D26F-0D57-681E-1779-2A9441784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1825D-A1D8-1873-B86C-FF511C99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F93FD-05B2-9B8B-1089-52231CA4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6176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B9F577-CB0E-E0FA-BB36-302E5FC61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FE3ED-B108-5B83-1EE2-A400F9A73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4D9FD-9093-6188-C3CE-65CEB53A6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B37EF-CDE6-4430-B6BB-F3A019397D2B}" type="datetimeFigureOut">
              <a:rPr lang="el-GR" smtClean="0"/>
              <a:t>31/12/2025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242D8-4203-92BA-F973-EE7BADDE5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33759-9E83-8307-EF7F-60E942E60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7B8B0B-F3A4-4CBA-B252-467EB07131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855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ulfrasercollectibles.com/blogs/art-photography/philip-wilson-steers-jonquil-will-lead-british-impressionist-art-sale?srsltid=AfmBOooN3TM25j_xhU_nVNGhK4y5qROs7_af7yFZ_Dpx-3wx8w8h2N41" TargetMode="External"/><Relationship Id="rId2" Type="http://schemas.openxmlformats.org/officeDocument/2006/relationships/hyperlink" Target="https://www.tate.org.uk/collection?aid=1990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>
            <a:extLst>
              <a:ext uri="{FF2B5EF4-FFF2-40B4-BE49-F238E27FC236}">
                <a16:creationId xmlns:a16="http://schemas.microsoft.com/office/drawing/2014/main" id="{750BA0F3-8AC4-9963-8C59-EAD03F84AED9}"/>
              </a:ext>
            </a:extLst>
          </p:cNvPr>
          <p:cNvSpPr/>
          <p:nvPr/>
        </p:nvSpPr>
        <p:spPr>
          <a:xfrm>
            <a:off x="566058" y="462643"/>
            <a:ext cx="11059884" cy="5932714"/>
          </a:xfrm>
          <a:custGeom>
            <a:avLst/>
            <a:gdLst>
              <a:gd name="csX0" fmla="*/ 0 w 11059884"/>
              <a:gd name="csY0" fmla="*/ 988805 h 5932714"/>
              <a:gd name="csX1" fmla="*/ 988805 w 11059884"/>
              <a:gd name="csY1" fmla="*/ 0 h 5932714"/>
              <a:gd name="csX2" fmla="*/ 1283979 w 11059884"/>
              <a:gd name="csY2" fmla="*/ 0 h 5932714"/>
              <a:gd name="csX3" fmla="*/ 1579153 w 11059884"/>
              <a:gd name="csY3" fmla="*/ 0 h 5932714"/>
              <a:gd name="csX4" fmla="*/ 1965149 w 11059884"/>
              <a:gd name="csY4" fmla="*/ 0 h 5932714"/>
              <a:gd name="csX5" fmla="*/ 2351146 w 11059884"/>
              <a:gd name="csY5" fmla="*/ 0 h 5932714"/>
              <a:gd name="csX6" fmla="*/ 2646320 w 11059884"/>
              <a:gd name="csY6" fmla="*/ 0 h 5932714"/>
              <a:gd name="csX7" fmla="*/ 3032317 w 11059884"/>
              <a:gd name="csY7" fmla="*/ 0 h 5932714"/>
              <a:gd name="csX8" fmla="*/ 3599959 w 11059884"/>
              <a:gd name="csY8" fmla="*/ 0 h 5932714"/>
              <a:gd name="csX9" fmla="*/ 4167601 w 11059884"/>
              <a:gd name="csY9" fmla="*/ 0 h 5932714"/>
              <a:gd name="csX10" fmla="*/ 4735243 w 11059884"/>
              <a:gd name="csY10" fmla="*/ 0 h 5932714"/>
              <a:gd name="csX11" fmla="*/ 5121240 w 11059884"/>
              <a:gd name="csY11" fmla="*/ 0 h 5932714"/>
              <a:gd name="csX12" fmla="*/ 5779705 w 11059884"/>
              <a:gd name="csY12" fmla="*/ 0 h 5932714"/>
              <a:gd name="csX13" fmla="*/ 6165701 w 11059884"/>
              <a:gd name="csY13" fmla="*/ 0 h 5932714"/>
              <a:gd name="csX14" fmla="*/ 6824166 w 11059884"/>
              <a:gd name="csY14" fmla="*/ 0 h 5932714"/>
              <a:gd name="csX15" fmla="*/ 7573454 w 11059884"/>
              <a:gd name="csY15" fmla="*/ 0 h 5932714"/>
              <a:gd name="csX16" fmla="*/ 8322741 w 11059884"/>
              <a:gd name="csY16" fmla="*/ 0 h 5932714"/>
              <a:gd name="csX17" fmla="*/ 8799561 w 11059884"/>
              <a:gd name="csY17" fmla="*/ 0 h 5932714"/>
              <a:gd name="csX18" fmla="*/ 9458026 w 11059884"/>
              <a:gd name="csY18" fmla="*/ 0 h 5932714"/>
              <a:gd name="csX19" fmla="*/ 10071079 w 11059884"/>
              <a:gd name="csY19" fmla="*/ 0 h 5932714"/>
              <a:gd name="csX20" fmla="*/ 11059884 w 11059884"/>
              <a:gd name="csY20" fmla="*/ 988805 h 5932714"/>
              <a:gd name="csX21" fmla="*/ 11059884 w 11059884"/>
              <a:gd name="csY21" fmla="*/ 1514269 h 5932714"/>
              <a:gd name="csX22" fmla="*/ 11059884 w 11059884"/>
              <a:gd name="csY22" fmla="*/ 2118835 h 5932714"/>
              <a:gd name="csX23" fmla="*/ 11059884 w 11059884"/>
              <a:gd name="csY23" fmla="*/ 2644299 h 5932714"/>
              <a:gd name="csX24" fmla="*/ 11059884 w 11059884"/>
              <a:gd name="csY24" fmla="*/ 3209313 h 5932714"/>
              <a:gd name="csX25" fmla="*/ 11059884 w 11059884"/>
              <a:gd name="csY25" fmla="*/ 3734777 h 5932714"/>
              <a:gd name="csX26" fmla="*/ 11059884 w 11059884"/>
              <a:gd name="csY26" fmla="*/ 4378894 h 5932714"/>
              <a:gd name="csX27" fmla="*/ 11059884 w 11059884"/>
              <a:gd name="csY27" fmla="*/ 4943909 h 5932714"/>
              <a:gd name="csX28" fmla="*/ 10071079 w 11059884"/>
              <a:gd name="csY28" fmla="*/ 5932714 h 5932714"/>
              <a:gd name="csX29" fmla="*/ 9594260 w 11059884"/>
              <a:gd name="csY29" fmla="*/ 5932714 h 5932714"/>
              <a:gd name="csX30" fmla="*/ 9026617 w 11059884"/>
              <a:gd name="csY30" fmla="*/ 5932714 h 5932714"/>
              <a:gd name="csX31" fmla="*/ 8458975 w 11059884"/>
              <a:gd name="csY31" fmla="*/ 5932714 h 5932714"/>
              <a:gd name="csX32" fmla="*/ 7982156 w 11059884"/>
              <a:gd name="csY32" fmla="*/ 5932714 h 5932714"/>
              <a:gd name="csX33" fmla="*/ 7232868 w 11059884"/>
              <a:gd name="csY33" fmla="*/ 5932714 h 5932714"/>
              <a:gd name="csX34" fmla="*/ 6846872 w 11059884"/>
              <a:gd name="csY34" fmla="*/ 5932714 h 5932714"/>
              <a:gd name="csX35" fmla="*/ 6551698 w 11059884"/>
              <a:gd name="csY35" fmla="*/ 5932714 h 5932714"/>
              <a:gd name="csX36" fmla="*/ 5893233 w 11059884"/>
              <a:gd name="csY36" fmla="*/ 5932714 h 5932714"/>
              <a:gd name="csX37" fmla="*/ 5507236 w 11059884"/>
              <a:gd name="csY37" fmla="*/ 5932714 h 5932714"/>
              <a:gd name="csX38" fmla="*/ 4939594 w 11059884"/>
              <a:gd name="csY38" fmla="*/ 5932714 h 5932714"/>
              <a:gd name="csX39" fmla="*/ 4644420 w 11059884"/>
              <a:gd name="csY39" fmla="*/ 5932714 h 5932714"/>
              <a:gd name="csX40" fmla="*/ 3985955 w 11059884"/>
              <a:gd name="csY40" fmla="*/ 5932714 h 5932714"/>
              <a:gd name="csX41" fmla="*/ 3509136 w 11059884"/>
              <a:gd name="csY41" fmla="*/ 5932714 h 5932714"/>
              <a:gd name="csX42" fmla="*/ 3032317 w 11059884"/>
              <a:gd name="csY42" fmla="*/ 5932714 h 5932714"/>
              <a:gd name="csX43" fmla="*/ 2555497 w 11059884"/>
              <a:gd name="csY43" fmla="*/ 5932714 h 5932714"/>
              <a:gd name="csX44" fmla="*/ 1806210 w 11059884"/>
              <a:gd name="csY44" fmla="*/ 5932714 h 5932714"/>
              <a:gd name="csX45" fmla="*/ 988805 w 11059884"/>
              <a:gd name="csY45" fmla="*/ 5932714 h 5932714"/>
              <a:gd name="csX46" fmla="*/ 0 w 11059884"/>
              <a:gd name="csY46" fmla="*/ 4943909 h 5932714"/>
              <a:gd name="csX47" fmla="*/ 0 w 11059884"/>
              <a:gd name="csY47" fmla="*/ 4457996 h 5932714"/>
              <a:gd name="csX48" fmla="*/ 0 w 11059884"/>
              <a:gd name="csY48" fmla="*/ 3972083 h 5932714"/>
              <a:gd name="csX49" fmla="*/ 0 w 11059884"/>
              <a:gd name="csY49" fmla="*/ 3486171 h 5932714"/>
              <a:gd name="csX50" fmla="*/ 0 w 11059884"/>
              <a:gd name="csY50" fmla="*/ 2960707 h 5932714"/>
              <a:gd name="csX51" fmla="*/ 0 w 11059884"/>
              <a:gd name="csY51" fmla="*/ 2316590 h 5932714"/>
              <a:gd name="csX52" fmla="*/ 0 w 11059884"/>
              <a:gd name="csY52" fmla="*/ 1791126 h 5932714"/>
              <a:gd name="csX53" fmla="*/ 0 w 11059884"/>
              <a:gd name="csY53" fmla="*/ 988805 h 5932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1059884" h="5932714" fill="none" extrusionOk="0">
                <a:moveTo>
                  <a:pt x="0" y="988805"/>
                </a:moveTo>
                <a:cubicBezTo>
                  <a:pt x="506129" y="953154"/>
                  <a:pt x="850543" y="540024"/>
                  <a:pt x="988805" y="0"/>
                </a:cubicBezTo>
                <a:cubicBezTo>
                  <a:pt x="1100116" y="-16947"/>
                  <a:pt x="1152989" y="17252"/>
                  <a:pt x="1283979" y="0"/>
                </a:cubicBezTo>
                <a:cubicBezTo>
                  <a:pt x="1414969" y="-17252"/>
                  <a:pt x="1518037" y="4490"/>
                  <a:pt x="1579153" y="0"/>
                </a:cubicBezTo>
                <a:cubicBezTo>
                  <a:pt x="1640269" y="-4490"/>
                  <a:pt x="1773698" y="246"/>
                  <a:pt x="1965149" y="0"/>
                </a:cubicBezTo>
                <a:cubicBezTo>
                  <a:pt x="2156600" y="-246"/>
                  <a:pt x="2237378" y="28955"/>
                  <a:pt x="2351146" y="0"/>
                </a:cubicBezTo>
                <a:cubicBezTo>
                  <a:pt x="2464914" y="-28955"/>
                  <a:pt x="2573138" y="4503"/>
                  <a:pt x="2646320" y="0"/>
                </a:cubicBezTo>
                <a:cubicBezTo>
                  <a:pt x="2719502" y="-4503"/>
                  <a:pt x="2914352" y="24900"/>
                  <a:pt x="3032317" y="0"/>
                </a:cubicBezTo>
                <a:cubicBezTo>
                  <a:pt x="3150282" y="-24900"/>
                  <a:pt x="3432896" y="66656"/>
                  <a:pt x="3599959" y="0"/>
                </a:cubicBezTo>
                <a:cubicBezTo>
                  <a:pt x="3767022" y="-66656"/>
                  <a:pt x="3953371" y="33052"/>
                  <a:pt x="4167601" y="0"/>
                </a:cubicBezTo>
                <a:cubicBezTo>
                  <a:pt x="4381831" y="-33052"/>
                  <a:pt x="4525831" y="33544"/>
                  <a:pt x="4735243" y="0"/>
                </a:cubicBezTo>
                <a:cubicBezTo>
                  <a:pt x="4944655" y="-33544"/>
                  <a:pt x="4945166" y="25412"/>
                  <a:pt x="5121240" y="0"/>
                </a:cubicBezTo>
                <a:cubicBezTo>
                  <a:pt x="5297314" y="-25412"/>
                  <a:pt x="5567617" y="60731"/>
                  <a:pt x="5779705" y="0"/>
                </a:cubicBezTo>
                <a:cubicBezTo>
                  <a:pt x="5991794" y="-60731"/>
                  <a:pt x="5991243" y="16364"/>
                  <a:pt x="6165701" y="0"/>
                </a:cubicBezTo>
                <a:cubicBezTo>
                  <a:pt x="6340159" y="-16364"/>
                  <a:pt x="6631217" y="74747"/>
                  <a:pt x="6824166" y="0"/>
                </a:cubicBezTo>
                <a:cubicBezTo>
                  <a:pt x="7017116" y="-74747"/>
                  <a:pt x="7234185" y="14834"/>
                  <a:pt x="7573454" y="0"/>
                </a:cubicBezTo>
                <a:cubicBezTo>
                  <a:pt x="7912723" y="-14834"/>
                  <a:pt x="7993016" y="57333"/>
                  <a:pt x="8322741" y="0"/>
                </a:cubicBezTo>
                <a:cubicBezTo>
                  <a:pt x="8652466" y="-57333"/>
                  <a:pt x="8594051" y="51748"/>
                  <a:pt x="8799561" y="0"/>
                </a:cubicBezTo>
                <a:cubicBezTo>
                  <a:pt x="9005071" y="-51748"/>
                  <a:pt x="9209647" y="36985"/>
                  <a:pt x="9458026" y="0"/>
                </a:cubicBezTo>
                <a:cubicBezTo>
                  <a:pt x="9706406" y="-36985"/>
                  <a:pt x="9931242" y="18888"/>
                  <a:pt x="10071079" y="0"/>
                </a:cubicBezTo>
                <a:cubicBezTo>
                  <a:pt x="10079378" y="602039"/>
                  <a:pt x="10466198" y="1024769"/>
                  <a:pt x="11059884" y="988805"/>
                </a:cubicBezTo>
                <a:cubicBezTo>
                  <a:pt x="11084441" y="1215687"/>
                  <a:pt x="11048432" y="1328403"/>
                  <a:pt x="11059884" y="1514269"/>
                </a:cubicBezTo>
                <a:cubicBezTo>
                  <a:pt x="11071336" y="1700135"/>
                  <a:pt x="10988644" y="1891767"/>
                  <a:pt x="11059884" y="2118835"/>
                </a:cubicBezTo>
                <a:cubicBezTo>
                  <a:pt x="11131124" y="2345903"/>
                  <a:pt x="11054368" y="2531010"/>
                  <a:pt x="11059884" y="2644299"/>
                </a:cubicBezTo>
                <a:cubicBezTo>
                  <a:pt x="11065400" y="2757588"/>
                  <a:pt x="11042978" y="2947089"/>
                  <a:pt x="11059884" y="3209313"/>
                </a:cubicBezTo>
                <a:cubicBezTo>
                  <a:pt x="11076790" y="3471537"/>
                  <a:pt x="11019889" y="3605833"/>
                  <a:pt x="11059884" y="3734777"/>
                </a:cubicBezTo>
                <a:cubicBezTo>
                  <a:pt x="11099879" y="3863721"/>
                  <a:pt x="11055965" y="4136577"/>
                  <a:pt x="11059884" y="4378894"/>
                </a:cubicBezTo>
                <a:cubicBezTo>
                  <a:pt x="11063803" y="4621211"/>
                  <a:pt x="11021076" y="4781243"/>
                  <a:pt x="11059884" y="4943909"/>
                </a:cubicBezTo>
                <a:cubicBezTo>
                  <a:pt x="10444354" y="4983399"/>
                  <a:pt x="10007996" y="5292459"/>
                  <a:pt x="10071079" y="5932714"/>
                </a:cubicBezTo>
                <a:cubicBezTo>
                  <a:pt x="9870238" y="5957823"/>
                  <a:pt x="9776169" y="5881799"/>
                  <a:pt x="9594260" y="5932714"/>
                </a:cubicBezTo>
                <a:cubicBezTo>
                  <a:pt x="9412351" y="5983629"/>
                  <a:pt x="9166545" y="5929197"/>
                  <a:pt x="9026617" y="5932714"/>
                </a:cubicBezTo>
                <a:cubicBezTo>
                  <a:pt x="8886689" y="5936231"/>
                  <a:pt x="8715240" y="5888962"/>
                  <a:pt x="8458975" y="5932714"/>
                </a:cubicBezTo>
                <a:cubicBezTo>
                  <a:pt x="8202710" y="5976466"/>
                  <a:pt x="8088358" y="5893953"/>
                  <a:pt x="7982156" y="5932714"/>
                </a:cubicBezTo>
                <a:cubicBezTo>
                  <a:pt x="7875954" y="5971475"/>
                  <a:pt x="7559022" y="5845220"/>
                  <a:pt x="7232868" y="5932714"/>
                </a:cubicBezTo>
                <a:cubicBezTo>
                  <a:pt x="6906714" y="6020208"/>
                  <a:pt x="6943325" y="5927111"/>
                  <a:pt x="6846872" y="5932714"/>
                </a:cubicBezTo>
                <a:cubicBezTo>
                  <a:pt x="6750419" y="5938317"/>
                  <a:pt x="6671334" y="5908439"/>
                  <a:pt x="6551698" y="5932714"/>
                </a:cubicBezTo>
                <a:cubicBezTo>
                  <a:pt x="6432062" y="5956989"/>
                  <a:pt x="6098839" y="5908863"/>
                  <a:pt x="5893233" y="5932714"/>
                </a:cubicBezTo>
                <a:cubicBezTo>
                  <a:pt x="5687628" y="5956565"/>
                  <a:pt x="5644621" y="5911702"/>
                  <a:pt x="5507236" y="5932714"/>
                </a:cubicBezTo>
                <a:cubicBezTo>
                  <a:pt x="5369851" y="5953726"/>
                  <a:pt x="5112971" y="5908026"/>
                  <a:pt x="4939594" y="5932714"/>
                </a:cubicBezTo>
                <a:cubicBezTo>
                  <a:pt x="4766217" y="5957402"/>
                  <a:pt x="4779324" y="5931440"/>
                  <a:pt x="4644420" y="5932714"/>
                </a:cubicBezTo>
                <a:cubicBezTo>
                  <a:pt x="4509516" y="5933988"/>
                  <a:pt x="4300582" y="5932246"/>
                  <a:pt x="3985955" y="5932714"/>
                </a:cubicBezTo>
                <a:cubicBezTo>
                  <a:pt x="3671329" y="5933182"/>
                  <a:pt x="3636299" y="5920325"/>
                  <a:pt x="3509136" y="5932714"/>
                </a:cubicBezTo>
                <a:cubicBezTo>
                  <a:pt x="3381973" y="5945103"/>
                  <a:pt x="3227314" y="5910443"/>
                  <a:pt x="3032317" y="5932714"/>
                </a:cubicBezTo>
                <a:cubicBezTo>
                  <a:pt x="2837320" y="5954985"/>
                  <a:pt x="2744202" y="5931374"/>
                  <a:pt x="2555497" y="5932714"/>
                </a:cubicBezTo>
                <a:cubicBezTo>
                  <a:pt x="2366792" y="5934054"/>
                  <a:pt x="2061229" y="5927046"/>
                  <a:pt x="1806210" y="5932714"/>
                </a:cubicBezTo>
                <a:cubicBezTo>
                  <a:pt x="1551191" y="5938382"/>
                  <a:pt x="1166289" y="5873620"/>
                  <a:pt x="988805" y="5932714"/>
                </a:cubicBezTo>
                <a:cubicBezTo>
                  <a:pt x="1015905" y="5433536"/>
                  <a:pt x="658431" y="5032244"/>
                  <a:pt x="0" y="4943909"/>
                </a:cubicBezTo>
                <a:cubicBezTo>
                  <a:pt x="-31258" y="4739525"/>
                  <a:pt x="23103" y="4586467"/>
                  <a:pt x="0" y="4457996"/>
                </a:cubicBezTo>
                <a:cubicBezTo>
                  <a:pt x="-23103" y="4329525"/>
                  <a:pt x="53433" y="4150258"/>
                  <a:pt x="0" y="3972083"/>
                </a:cubicBezTo>
                <a:cubicBezTo>
                  <a:pt x="-53433" y="3793908"/>
                  <a:pt x="3678" y="3600996"/>
                  <a:pt x="0" y="3486171"/>
                </a:cubicBezTo>
                <a:cubicBezTo>
                  <a:pt x="-3678" y="3371346"/>
                  <a:pt x="30271" y="3188690"/>
                  <a:pt x="0" y="2960707"/>
                </a:cubicBezTo>
                <a:cubicBezTo>
                  <a:pt x="-30271" y="2732724"/>
                  <a:pt x="17700" y="2580163"/>
                  <a:pt x="0" y="2316590"/>
                </a:cubicBezTo>
                <a:cubicBezTo>
                  <a:pt x="-17700" y="2053017"/>
                  <a:pt x="40467" y="1897335"/>
                  <a:pt x="0" y="1791126"/>
                </a:cubicBezTo>
                <a:cubicBezTo>
                  <a:pt x="-40467" y="1684917"/>
                  <a:pt x="79179" y="1271110"/>
                  <a:pt x="0" y="988805"/>
                </a:cubicBezTo>
                <a:close/>
              </a:path>
              <a:path w="11059884" h="5932714" stroke="0" extrusionOk="0">
                <a:moveTo>
                  <a:pt x="0" y="988805"/>
                </a:moveTo>
                <a:cubicBezTo>
                  <a:pt x="499301" y="1000174"/>
                  <a:pt x="1086088" y="449884"/>
                  <a:pt x="988805" y="0"/>
                </a:cubicBezTo>
                <a:cubicBezTo>
                  <a:pt x="1174402" y="-69026"/>
                  <a:pt x="1562505" y="58533"/>
                  <a:pt x="1738093" y="0"/>
                </a:cubicBezTo>
                <a:cubicBezTo>
                  <a:pt x="1913681" y="-58533"/>
                  <a:pt x="2006098" y="31461"/>
                  <a:pt x="2124089" y="0"/>
                </a:cubicBezTo>
                <a:cubicBezTo>
                  <a:pt x="2242080" y="-31461"/>
                  <a:pt x="2367542" y="52521"/>
                  <a:pt x="2600909" y="0"/>
                </a:cubicBezTo>
                <a:cubicBezTo>
                  <a:pt x="2834276" y="-52521"/>
                  <a:pt x="3002310" y="38517"/>
                  <a:pt x="3259374" y="0"/>
                </a:cubicBezTo>
                <a:cubicBezTo>
                  <a:pt x="3516438" y="-38517"/>
                  <a:pt x="3504730" y="41958"/>
                  <a:pt x="3645370" y="0"/>
                </a:cubicBezTo>
                <a:cubicBezTo>
                  <a:pt x="3786010" y="-41958"/>
                  <a:pt x="4029956" y="75809"/>
                  <a:pt x="4394658" y="0"/>
                </a:cubicBezTo>
                <a:cubicBezTo>
                  <a:pt x="4759360" y="-75809"/>
                  <a:pt x="4880234" y="42278"/>
                  <a:pt x="5053123" y="0"/>
                </a:cubicBezTo>
                <a:cubicBezTo>
                  <a:pt x="5226013" y="-42278"/>
                  <a:pt x="5424608" y="4843"/>
                  <a:pt x="5620765" y="0"/>
                </a:cubicBezTo>
                <a:cubicBezTo>
                  <a:pt x="5816922" y="-4843"/>
                  <a:pt x="5824748" y="14888"/>
                  <a:pt x="5915939" y="0"/>
                </a:cubicBezTo>
                <a:cubicBezTo>
                  <a:pt x="6007130" y="-14888"/>
                  <a:pt x="6298381" y="60702"/>
                  <a:pt x="6665226" y="0"/>
                </a:cubicBezTo>
                <a:cubicBezTo>
                  <a:pt x="7032071" y="-60702"/>
                  <a:pt x="6951540" y="34724"/>
                  <a:pt x="7142046" y="0"/>
                </a:cubicBezTo>
                <a:cubicBezTo>
                  <a:pt x="7332552" y="-34724"/>
                  <a:pt x="7446942" y="23699"/>
                  <a:pt x="7528042" y="0"/>
                </a:cubicBezTo>
                <a:cubicBezTo>
                  <a:pt x="7609142" y="-23699"/>
                  <a:pt x="7747204" y="19386"/>
                  <a:pt x="7823216" y="0"/>
                </a:cubicBezTo>
                <a:cubicBezTo>
                  <a:pt x="7899228" y="-19386"/>
                  <a:pt x="8269928" y="48537"/>
                  <a:pt x="8390858" y="0"/>
                </a:cubicBezTo>
                <a:cubicBezTo>
                  <a:pt x="8511788" y="-48537"/>
                  <a:pt x="8577846" y="32017"/>
                  <a:pt x="8686032" y="0"/>
                </a:cubicBezTo>
                <a:cubicBezTo>
                  <a:pt x="8794218" y="-32017"/>
                  <a:pt x="9005414" y="3498"/>
                  <a:pt x="9253674" y="0"/>
                </a:cubicBezTo>
                <a:cubicBezTo>
                  <a:pt x="9501934" y="-3498"/>
                  <a:pt x="9803685" y="13681"/>
                  <a:pt x="10071079" y="0"/>
                </a:cubicBezTo>
                <a:cubicBezTo>
                  <a:pt x="10134473" y="459988"/>
                  <a:pt x="10493535" y="1002632"/>
                  <a:pt x="11059884" y="988805"/>
                </a:cubicBezTo>
                <a:cubicBezTo>
                  <a:pt x="11073182" y="1141494"/>
                  <a:pt x="11046399" y="1394976"/>
                  <a:pt x="11059884" y="1514269"/>
                </a:cubicBezTo>
                <a:cubicBezTo>
                  <a:pt x="11073369" y="1633562"/>
                  <a:pt x="11017189" y="1857558"/>
                  <a:pt x="11059884" y="1960631"/>
                </a:cubicBezTo>
                <a:cubicBezTo>
                  <a:pt x="11102579" y="2063704"/>
                  <a:pt x="11051963" y="2309217"/>
                  <a:pt x="11059884" y="2525645"/>
                </a:cubicBezTo>
                <a:cubicBezTo>
                  <a:pt x="11067805" y="2742073"/>
                  <a:pt x="11054621" y="2871221"/>
                  <a:pt x="11059884" y="3130211"/>
                </a:cubicBezTo>
                <a:cubicBezTo>
                  <a:pt x="11065147" y="3389201"/>
                  <a:pt x="11054526" y="3484427"/>
                  <a:pt x="11059884" y="3616124"/>
                </a:cubicBezTo>
                <a:cubicBezTo>
                  <a:pt x="11065242" y="3747821"/>
                  <a:pt x="11043668" y="3895876"/>
                  <a:pt x="11059884" y="4141588"/>
                </a:cubicBezTo>
                <a:cubicBezTo>
                  <a:pt x="11076100" y="4387300"/>
                  <a:pt x="11036402" y="4590779"/>
                  <a:pt x="11059884" y="4943909"/>
                </a:cubicBezTo>
                <a:cubicBezTo>
                  <a:pt x="10646631" y="4910380"/>
                  <a:pt x="10063206" y="5505007"/>
                  <a:pt x="10071079" y="5932714"/>
                </a:cubicBezTo>
                <a:cubicBezTo>
                  <a:pt x="9985739" y="5941378"/>
                  <a:pt x="9814988" y="5930469"/>
                  <a:pt x="9685082" y="5932714"/>
                </a:cubicBezTo>
                <a:cubicBezTo>
                  <a:pt x="9555176" y="5934959"/>
                  <a:pt x="9319473" y="5910243"/>
                  <a:pt x="9026617" y="5932714"/>
                </a:cubicBezTo>
                <a:cubicBezTo>
                  <a:pt x="8733761" y="5955185"/>
                  <a:pt x="8722063" y="5900801"/>
                  <a:pt x="8640621" y="5932714"/>
                </a:cubicBezTo>
                <a:cubicBezTo>
                  <a:pt x="8559179" y="5964627"/>
                  <a:pt x="8361396" y="5889573"/>
                  <a:pt x="8163801" y="5932714"/>
                </a:cubicBezTo>
                <a:cubicBezTo>
                  <a:pt x="7966206" y="5975855"/>
                  <a:pt x="7600199" y="5907179"/>
                  <a:pt x="7414514" y="5932714"/>
                </a:cubicBezTo>
                <a:cubicBezTo>
                  <a:pt x="7228829" y="5958249"/>
                  <a:pt x="7075021" y="5889966"/>
                  <a:pt x="6937694" y="5932714"/>
                </a:cubicBezTo>
                <a:cubicBezTo>
                  <a:pt x="6800367" y="5975462"/>
                  <a:pt x="6686784" y="5900839"/>
                  <a:pt x="6460875" y="5932714"/>
                </a:cubicBezTo>
                <a:cubicBezTo>
                  <a:pt x="6234966" y="5964589"/>
                  <a:pt x="5936155" y="5872173"/>
                  <a:pt x="5711587" y="5932714"/>
                </a:cubicBezTo>
                <a:cubicBezTo>
                  <a:pt x="5487019" y="5993255"/>
                  <a:pt x="5372221" y="5872867"/>
                  <a:pt x="5053123" y="5932714"/>
                </a:cubicBezTo>
                <a:cubicBezTo>
                  <a:pt x="4734025" y="5992561"/>
                  <a:pt x="4653352" y="5924903"/>
                  <a:pt x="4485480" y="5932714"/>
                </a:cubicBezTo>
                <a:cubicBezTo>
                  <a:pt x="4317608" y="5940525"/>
                  <a:pt x="4055062" y="5895626"/>
                  <a:pt x="3917838" y="5932714"/>
                </a:cubicBezTo>
                <a:cubicBezTo>
                  <a:pt x="3780614" y="5969802"/>
                  <a:pt x="3464984" y="5908879"/>
                  <a:pt x="3350196" y="5932714"/>
                </a:cubicBezTo>
                <a:cubicBezTo>
                  <a:pt x="3235408" y="5956549"/>
                  <a:pt x="2993831" y="5930101"/>
                  <a:pt x="2873377" y="5932714"/>
                </a:cubicBezTo>
                <a:cubicBezTo>
                  <a:pt x="2752923" y="5935327"/>
                  <a:pt x="2344305" y="5843528"/>
                  <a:pt x="2124089" y="5932714"/>
                </a:cubicBezTo>
                <a:cubicBezTo>
                  <a:pt x="1903873" y="6021900"/>
                  <a:pt x="1455279" y="5931613"/>
                  <a:pt x="988805" y="5932714"/>
                </a:cubicBezTo>
                <a:cubicBezTo>
                  <a:pt x="1045221" y="5313273"/>
                  <a:pt x="466457" y="4864082"/>
                  <a:pt x="0" y="4943909"/>
                </a:cubicBezTo>
                <a:cubicBezTo>
                  <a:pt x="-52560" y="4670402"/>
                  <a:pt x="21528" y="4500905"/>
                  <a:pt x="0" y="4339343"/>
                </a:cubicBezTo>
                <a:cubicBezTo>
                  <a:pt x="-21528" y="4177781"/>
                  <a:pt x="56683" y="3932470"/>
                  <a:pt x="0" y="3734777"/>
                </a:cubicBezTo>
                <a:cubicBezTo>
                  <a:pt x="-56683" y="3537084"/>
                  <a:pt x="43740" y="3323604"/>
                  <a:pt x="0" y="3130211"/>
                </a:cubicBezTo>
                <a:cubicBezTo>
                  <a:pt x="-43740" y="2936818"/>
                  <a:pt x="28982" y="2826658"/>
                  <a:pt x="0" y="2565196"/>
                </a:cubicBezTo>
                <a:cubicBezTo>
                  <a:pt x="-28982" y="2303734"/>
                  <a:pt x="17065" y="2275535"/>
                  <a:pt x="0" y="2039733"/>
                </a:cubicBezTo>
                <a:cubicBezTo>
                  <a:pt x="-17065" y="1803931"/>
                  <a:pt x="54673" y="1237670"/>
                  <a:pt x="0" y="988805"/>
                </a:cubicBezTo>
                <a:close/>
              </a:path>
            </a:pathLst>
          </a:custGeom>
          <a:solidFill>
            <a:srgbClr val="F6FBEF"/>
          </a:solidFill>
          <a:ln w="38100">
            <a:solidFill>
              <a:schemeClr val="accent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84682687">
                  <a:prstGeom prst="plaqu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l-GR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l-GR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l-GR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r>
              <a:rPr lang="en-US" sz="8800" b="1" i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  <a:t>Philip Wilson Steer</a:t>
            </a:r>
            <a:endParaRPr lang="el-GR" sz="8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r>
              <a:rPr lang="en-US" sz="8800" b="1" i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  <a:t>1860-1942</a:t>
            </a:r>
          </a:p>
          <a:p>
            <a:pPr algn="ctr"/>
            <a:endParaRPr lang="el-GR" sz="8000" b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3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57D4C-FCC1-6D37-66A4-79BFDC3B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87" y="2558143"/>
            <a:ext cx="3679599" cy="40386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Boulogne Sands,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1888-90, Oil paint on canvas, 610 x 765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4098" name="Picture 2" descr="N05439">
            <a:extLst>
              <a:ext uri="{FF2B5EF4-FFF2-40B4-BE49-F238E27FC236}">
                <a16:creationId xmlns:a16="http://schemas.microsoft.com/office/drawing/2014/main" id="{DA15930E-4383-6B52-AB46-4A4335ADA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286" y="192035"/>
            <a:ext cx="8077427" cy="647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770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39FA-796A-9F3C-1099-A0412B1A8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0429"/>
            <a:ext cx="2105480" cy="437605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Girls Running, Walberswick Pier,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1888–94, 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Oil paint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629 x 927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3074" name="Picture 2" descr="N06008">
            <a:extLst>
              <a:ext uri="{FF2B5EF4-FFF2-40B4-BE49-F238E27FC236}">
                <a16:creationId xmlns:a16="http://schemas.microsoft.com/office/drawing/2014/main" id="{0D1B349A-D122-D71D-5427-F03623EF5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80" y="141514"/>
            <a:ext cx="9930945" cy="657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39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21BBA-731E-1FAF-3612-4F4F56D73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0" y="1404257"/>
            <a:ext cx="4797572" cy="5453743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Jonquil,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1890, Oil on Canvas, 91.5x91.5cm, Private Collection</a:t>
            </a:r>
            <a:br>
              <a:rPr lang="el-GR" dirty="0"/>
            </a:br>
            <a:endParaRPr lang="el-GR" dirty="0"/>
          </a:p>
        </p:txBody>
      </p:sp>
      <p:pic>
        <p:nvPicPr>
          <p:cNvPr id="4" name="Picture 3" descr="A person in a black dress&#10;&#10;AI-generated content may be incorrect.">
            <a:extLst>
              <a:ext uri="{FF2B5EF4-FFF2-40B4-BE49-F238E27FC236}">
                <a16:creationId xmlns:a16="http://schemas.microsoft.com/office/drawing/2014/main" id="{169A6169-94C7-6249-4F92-3C0E2FC2E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01" y="0"/>
            <a:ext cx="7263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0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39F4-A855-AFC7-C2DE-1908F0D28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309257"/>
            <a:ext cx="5257800" cy="316774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Seated Nude: The Black Hat,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c.1900, Oil paint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508 x 406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5122" name="Picture 2" descr="N05261">
            <a:extLst>
              <a:ext uri="{FF2B5EF4-FFF2-40B4-BE49-F238E27FC236}">
                <a16:creationId xmlns:a16="http://schemas.microsoft.com/office/drawing/2014/main" id="{A2160C50-67F7-37AF-3104-D5FA63660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8931"/>
            <a:ext cx="5257800" cy="662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60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D6DC-5F53-3815-86CC-35CDE721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579913"/>
            <a:ext cx="4082143" cy="377734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Chepstow Castle,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1905, 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Oil paint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765 x 918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7170" name="Picture 2" descr="N02473">
            <a:extLst>
              <a:ext uri="{FF2B5EF4-FFF2-40B4-BE49-F238E27FC236}">
                <a16:creationId xmlns:a16="http://schemas.microsoft.com/office/drawing/2014/main" id="{1C3B168A-0B58-CBD8-0F1F-201422BD9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61" y="182562"/>
            <a:ext cx="7773414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716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F618E-AF1E-DAF8-AC89-9FEC62B74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658" y="2873829"/>
            <a:ext cx="3777342" cy="370114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The Music Room,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1905–6, Oil paint on canvas, 1022 x 1270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6146" name="Picture 2" descr="N02872">
            <a:extLst>
              <a:ext uri="{FF2B5EF4-FFF2-40B4-BE49-F238E27FC236}">
                <a16:creationId xmlns:a16="http://schemas.microsoft.com/office/drawing/2014/main" id="{7DFC8037-C11A-7246-2936-D53F4E230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00" y="128468"/>
            <a:ext cx="8291058" cy="66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483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B287C-9D2B-9AAF-74BA-7C5264BC8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10" y="2405743"/>
            <a:ext cx="3785961" cy="427743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The Church at Montreuil,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1907, Oil paint on canvas, 502 x 610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2050" name="Picture 2" descr="N06141">
            <a:extLst>
              <a:ext uri="{FF2B5EF4-FFF2-40B4-BE49-F238E27FC236}">
                <a16:creationId xmlns:a16="http://schemas.microsoft.com/office/drawing/2014/main" id="{FC165BB7-7FA9-A5FF-D005-7526E4BA9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15" y="174822"/>
            <a:ext cx="7889875" cy="65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822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6B1E8-FD22-6162-BE80-2B8DCB909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5874" y="3080657"/>
            <a:ext cx="2226126" cy="3614058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The White Ship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, 1912, Canvas, 61×92</a:t>
            </a:r>
            <a:br>
              <a:rPr lang="en-US" dirty="0"/>
            </a:br>
            <a:endParaRPr lang="el-GR" dirty="0"/>
          </a:p>
        </p:txBody>
      </p:sp>
      <p:pic>
        <p:nvPicPr>
          <p:cNvPr id="1026" name="Picture 2" descr="N06185">
            <a:extLst>
              <a:ext uri="{FF2B5EF4-FFF2-40B4-BE49-F238E27FC236}">
                <a16:creationId xmlns:a16="http://schemas.microsoft.com/office/drawing/2014/main" id="{3FD1A6E9-6A85-1193-1968-3DAA3173E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9" y="163285"/>
            <a:ext cx="9797145" cy="653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020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E054-1105-750D-5E1B-D20410EBF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8657"/>
            <a:ext cx="2258142" cy="45393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Painswick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Beacon,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1915, Oil paint on canvas,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610 x 914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9218" name="Picture 2" descr="N03884">
            <a:extLst>
              <a:ext uri="{FF2B5EF4-FFF2-40B4-BE49-F238E27FC236}">
                <a16:creationId xmlns:a16="http://schemas.microsoft.com/office/drawing/2014/main" id="{EDA08642-7667-D230-D679-B44040196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142" y="103414"/>
            <a:ext cx="9832032" cy="665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732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68E6-071D-B9DD-1179-7571916F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1458" y="2318657"/>
            <a:ext cx="2710542" cy="427808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Elm Trees,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1922, 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Watercolour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on paper, 232 x 327 mm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8194" name="Picture 2" descr="N03715">
            <a:extLst>
              <a:ext uri="{FF2B5EF4-FFF2-40B4-BE49-F238E27FC236}">
                <a16:creationId xmlns:a16="http://schemas.microsoft.com/office/drawing/2014/main" id="{138C6EE1-CC4E-B878-1256-A2F9E190C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46" y="125150"/>
            <a:ext cx="9345612" cy="660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419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B167-DE20-E91C-2E8D-AEB9161A3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8807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9 artworks featured are from the Tate Collection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Photo Credits: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en-US" sz="2400" dirty="0">
                <a:latin typeface="Ink Free" panose="03080402000500000000" pitchFamily="66" charset="0"/>
                <a:hlinkClick r:id="rId2"/>
              </a:rPr>
              <a:t>https://www.tate.org.uk/collection?aid=1990</a:t>
            </a:r>
            <a:r>
              <a:rPr lang="en-US" sz="2400" dirty="0">
                <a:latin typeface="Ink Free" panose="03080402000500000000" pitchFamily="66" charset="0"/>
              </a:rPr>
              <a:t> </a:t>
            </a:r>
            <a:br>
              <a:rPr lang="en-US" sz="2400" dirty="0">
                <a:latin typeface="Ink Free" panose="03080402000500000000" pitchFamily="66" charset="0"/>
              </a:rPr>
            </a:b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Jonquil,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1890, Oil on Canvas, 91.5x91.5cm, Private Collection</a:t>
            </a:r>
            <a:br>
              <a:rPr lang="en-US" sz="3600" dirty="0">
                <a:latin typeface="Ink Free" panose="03080402000500000000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Photo Credit: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en-US" sz="2400" dirty="0">
                <a:latin typeface="Ink Free" panose="03080402000500000000" pitchFamily="66" charset="0"/>
                <a:hlinkClick r:id="rId3"/>
              </a:rPr>
              <a:t>https://www.paulfrasercollectibles.com/blogs/art-photography/philip-wilson-steers-jonquil-will-lead-british-impressionist-art-sale?srsltid=AfmBOooN3TM25j_xhU_nVNGhK4y5qROs7_af7yFZ_Dpx-3wx8w8h2N41</a:t>
            </a:r>
            <a:r>
              <a:rPr lang="en-US" sz="2400" dirty="0">
                <a:latin typeface="Ink Free" panose="03080402000500000000" pitchFamily="66" charset="0"/>
              </a:rPr>
              <a:t> </a:t>
            </a:r>
            <a:br>
              <a:rPr lang="en-US" sz="2400" dirty="0">
                <a:latin typeface="Ink Free" panose="03080402000500000000" pitchFamily="66" charset="0"/>
              </a:rPr>
            </a:br>
            <a:endParaRPr lang="el-GR" sz="2400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00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236</Words>
  <Application>Microsoft Office PowerPoint</Application>
  <PresentationFormat>Widescreen</PresentationFormat>
  <Paragraphs>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Algerian</vt:lpstr>
      <vt:lpstr>Aptos</vt:lpstr>
      <vt:lpstr>Aptos Display</vt:lpstr>
      <vt:lpstr>Arial</vt:lpstr>
      <vt:lpstr>Ink Free</vt:lpstr>
      <vt:lpstr>Office Theme</vt:lpstr>
      <vt:lpstr>PowerPoint Presentation</vt:lpstr>
      <vt:lpstr>Boulogne Sands, 1888-90, Oil paint on canvas, 610 x 765 mm </vt:lpstr>
      <vt:lpstr>Girls Running, Walberswick Pier,  1888–94,  Oil paint on canvas,  629 x 927 mm </vt:lpstr>
      <vt:lpstr>Jonquil, 1890, Oil on Canvas, 91.5x91.5cm, Private Collection </vt:lpstr>
      <vt:lpstr>Seated Nude: The Black Hat, c.1900, Oil paint on canvas,  508 x 406 mm </vt:lpstr>
      <vt:lpstr>Chepstow Castle, 1905,  Oil paint on canvas,  765 x 918 mm </vt:lpstr>
      <vt:lpstr>The Music Room, 1905–6, Oil paint on canvas, 1022 x 1270 mm </vt:lpstr>
      <vt:lpstr>The Church at Montreuil, 1907, Oil paint on canvas, 502 x 610 mm </vt:lpstr>
      <vt:lpstr>The White Ship, 1912, Canvas, 61×92 </vt:lpstr>
      <vt:lpstr>Painswick Beacon, 1915, Oil paint on canvas,  610 x 914 mm </vt:lpstr>
      <vt:lpstr>Elm Trees, 1922, Watercolour on paper, 232 x 327 mm </vt:lpstr>
      <vt:lpstr>9 artworks featured are from the Tate Collection Photo Credits: https://www.tate.org.uk/collection?aid=1990   Jonquil, 1890, Oil on Canvas, 91.5x91.5cm, Private Collection Photo Credit: https://www.paulfrasercollectibles.com/blogs/art-photography/philip-wilson-steers-jonquil-will-lead-british-impressionist-art-sale?srsltid=AfmBOooN3TM25j_xhU_nVNGhK4y5qROs7_af7yFZ_Dpx-3wx8w8h2N41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2025-12-31T08:53:27Z</dcterms:created>
  <dcterms:modified xsi:type="dcterms:W3CDTF">2025-12-31T10:15:03Z</dcterms:modified>
</cp:coreProperties>
</file>