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13C23E-76DB-4483-8F30-5FB5AA7FB504}" v="9" dt="2019-06-01T07:46: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DB13C23E-76DB-4483-8F30-5FB5AA7FB504}"/>
    <pc:docChg chg="custSel mod addSld delSld modSld">
      <pc:chgData name="Amalia Spiliakou" userId="f4bd6b91a0b5818a" providerId="LiveId" clId="{DB13C23E-76DB-4483-8F30-5FB5AA7FB504}" dt="2019-06-01T07:46:35.920" v="29" actId="2696"/>
      <pc:docMkLst>
        <pc:docMk/>
      </pc:docMkLst>
      <pc:sldChg chg="addSp modSp add mod setBg">
        <pc:chgData name="Amalia Spiliakou" userId="f4bd6b91a0b5818a" providerId="LiveId" clId="{DB13C23E-76DB-4483-8F30-5FB5AA7FB504}" dt="2019-06-01T07:25:07.659" v="9" actId="26606"/>
        <pc:sldMkLst>
          <pc:docMk/>
          <pc:sldMk cId="928943615" sldId="260"/>
        </pc:sldMkLst>
        <pc:picChg chg="add mod">
          <ac:chgData name="Amalia Spiliakou" userId="f4bd6b91a0b5818a" providerId="LiveId" clId="{DB13C23E-76DB-4483-8F30-5FB5AA7FB504}" dt="2019-06-01T07:25:07.659" v="9" actId="26606"/>
          <ac:picMkLst>
            <pc:docMk/>
            <pc:sldMk cId="928943615" sldId="260"/>
            <ac:picMk id="3" creationId="{4CB99196-B1A8-4C82-8BA6-9CF6BA74B094}"/>
          </ac:picMkLst>
        </pc:picChg>
      </pc:sldChg>
      <pc:sldChg chg="addSp modSp add mod setBg">
        <pc:chgData name="Amalia Spiliakou" userId="f4bd6b91a0b5818a" providerId="LiveId" clId="{DB13C23E-76DB-4483-8F30-5FB5AA7FB504}" dt="2019-06-01T07:27:43.250" v="15" actId="26606"/>
        <pc:sldMkLst>
          <pc:docMk/>
          <pc:sldMk cId="3352534056" sldId="261"/>
        </pc:sldMkLst>
        <pc:picChg chg="add mod">
          <ac:chgData name="Amalia Spiliakou" userId="f4bd6b91a0b5818a" providerId="LiveId" clId="{DB13C23E-76DB-4483-8F30-5FB5AA7FB504}" dt="2019-06-01T07:27:43.250" v="15" actId="26606"/>
          <ac:picMkLst>
            <pc:docMk/>
            <pc:sldMk cId="3352534056" sldId="261"/>
            <ac:picMk id="3" creationId="{7B227C3D-DFD6-46CE-92C4-08130B5BFA31}"/>
          </ac:picMkLst>
        </pc:picChg>
      </pc:sldChg>
      <pc:sldChg chg="addSp modSp add mod setBg">
        <pc:chgData name="Amalia Spiliakou" userId="f4bd6b91a0b5818a" providerId="LiveId" clId="{DB13C23E-76DB-4483-8F30-5FB5AA7FB504}" dt="2019-06-01T07:42:32.866" v="20" actId="26606"/>
        <pc:sldMkLst>
          <pc:docMk/>
          <pc:sldMk cId="1749254036" sldId="262"/>
        </pc:sldMkLst>
        <pc:picChg chg="add mod">
          <ac:chgData name="Amalia Spiliakou" userId="f4bd6b91a0b5818a" providerId="LiveId" clId="{DB13C23E-76DB-4483-8F30-5FB5AA7FB504}" dt="2019-06-01T07:42:32.866" v="20" actId="26606"/>
          <ac:picMkLst>
            <pc:docMk/>
            <pc:sldMk cId="1749254036" sldId="262"/>
            <ac:picMk id="3" creationId="{3541F00D-D671-424D-A3D0-BB297DDE2D7C}"/>
          </ac:picMkLst>
        </pc:picChg>
      </pc:sldChg>
      <pc:sldChg chg="addSp modSp add mod setBg">
        <pc:chgData name="Amalia Spiliakou" userId="f4bd6b91a0b5818a" providerId="LiveId" clId="{DB13C23E-76DB-4483-8F30-5FB5AA7FB504}" dt="2019-06-01T07:46:11.247" v="28" actId="26606"/>
        <pc:sldMkLst>
          <pc:docMk/>
          <pc:sldMk cId="169499977" sldId="263"/>
        </pc:sldMkLst>
        <pc:picChg chg="add mod">
          <ac:chgData name="Amalia Spiliakou" userId="f4bd6b91a0b5818a" providerId="LiveId" clId="{DB13C23E-76DB-4483-8F30-5FB5AA7FB504}" dt="2019-06-01T07:46:11.247" v="28" actId="26606"/>
          <ac:picMkLst>
            <pc:docMk/>
            <pc:sldMk cId="169499977" sldId="263"/>
            <ac:picMk id="3" creationId="{A00D7367-7F58-4FD9-B755-1C30D36F295B}"/>
          </ac:picMkLst>
        </pc:picChg>
      </pc:sldChg>
      <pc:sldChg chg="add del">
        <pc:chgData name="Amalia Spiliakou" userId="f4bd6b91a0b5818a" providerId="LiveId" clId="{DB13C23E-76DB-4483-8F30-5FB5AA7FB504}" dt="2019-06-01T07:46:35.920" v="29" actId="2696"/>
        <pc:sldMkLst>
          <pc:docMk/>
          <pc:sldMk cId="3974859870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0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6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0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8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0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0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11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9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3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6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0B47D-B6D0-4EBE-A31F-FF31BDB08B2C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EC80B-BEEF-41C9-B47F-A75FD3B55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64EB1D7-8117-4F9A-A471-62CE9A514F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26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4965E0D-CD9D-43DB-BC11-04274A7FF1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04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B6892B41-84F9-4147-A3F5-B44BD65CC8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1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A71C4D-6B55-49B0-8195-23C268FFD0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7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CB99196-B1A8-4C82-8BA6-9CF6BA74B0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4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7B227C3D-DFD6-46CE-92C4-08130B5BFA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3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541F00D-D671-424D-A3D0-BB297DDE2D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5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A00D7367-7F58-4FD9-B755-1C30D36F2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9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1</cp:revision>
  <dcterms:created xsi:type="dcterms:W3CDTF">2019-06-01T07:46:11Z</dcterms:created>
  <dcterms:modified xsi:type="dcterms:W3CDTF">2019-06-01T07:46:41Z</dcterms:modified>
</cp:coreProperties>
</file>