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31" r:id="rId2"/>
    <p:sldId id="332" r:id="rId3"/>
    <p:sldId id="334" r:id="rId4"/>
    <p:sldId id="335" r:id="rId5"/>
    <p:sldId id="351" r:id="rId6"/>
    <p:sldId id="352" r:id="rId7"/>
    <p:sldId id="354" r:id="rId8"/>
    <p:sldId id="361" r:id="rId9"/>
    <p:sldId id="360" r:id="rId10"/>
    <p:sldId id="357" r:id="rId11"/>
    <p:sldId id="359" r:id="rId12"/>
    <p:sldId id="363" r:id="rId13"/>
    <p:sldId id="358" r:id="rId14"/>
    <p:sldId id="362" r:id="rId15"/>
    <p:sldId id="364" r:id="rId16"/>
    <p:sldId id="365" r:id="rId17"/>
    <p:sldId id="355" r:id="rId18"/>
    <p:sldId id="343" r:id="rId19"/>
    <p:sldId id="344" r:id="rId20"/>
    <p:sldId id="345" r:id="rId21"/>
    <p:sldId id="347" r:id="rId22"/>
    <p:sldId id="34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C4657C-C0E3-4609-8097-D9A37714B018}" v="240" dt="2025-12-18T12:28:54.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7A9D5DB-FA68-43A1-B042-EE3BD4885848}"/>
    <pc:docChg chg="undo custSel addSld delSld modSld sldOrd modMainMaster">
      <pc:chgData name="Amalia Spiliakou" userId="f4bd6b91a0b5818a" providerId="LiveId" clId="{A7A9D5DB-FA68-43A1-B042-EE3BD4885848}" dt="2025-12-18T12:29:11.737" v="4547" actId="113"/>
      <pc:docMkLst>
        <pc:docMk/>
      </pc:docMkLst>
      <pc:sldChg chg="modSp mod setBg">
        <pc:chgData name="Amalia Spiliakou" userId="f4bd6b91a0b5818a" providerId="LiveId" clId="{A7A9D5DB-FA68-43A1-B042-EE3BD4885848}" dt="2025-12-18T06:59:51.905" v="64" actId="14100"/>
        <pc:sldMkLst>
          <pc:docMk/>
          <pc:sldMk cId="3877332558" sldId="331"/>
        </pc:sldMkLst>
        <pc:spChg chg="mod">
          <ac:chgData name="Amalia Spiliakou" userId="f4bd6b91a0b5818a" providerId="LiveId" clId="{A7A9D5DB-FA68-43A1-B042-EE3BD4885848}" dt="2025-12-18T06:59:51.905" v="64" actId="14100"/>
          <ac:spMkLst>
            <pc:docMk/>
            <pc:sldMk cId="3877332558" sldId="331"/>
            <ac:spMk id="4" creationId="{8136A10A-6FE6-477F-9175-6A6427C4D5B2}"/>
          </ac:spMkLst>
        </pc:spChg>
      </pc:sldChg>
      <pc:sldChg chg="delSp modSp mod setBg">
        <pc:chgData name="Amalia Spiliakou" userId="f4bd6b91a0b5818a" providerId="LiveId" clId="{A7A9D5DB-FA68-43A1-B042-EE3BD4885848}" dt="2025-12-18T11:26:24.493" v="4204" actId="20577"/>
        <pc:sldMkLst>
          <pc:docMk/>
          <pc:sldMk cId="2593466958" sldId="332"/>
        </pc:sldMkLst>
        <pc:spChg chg="mod">
          <ac:chgData name="Amalia Spiliakou" userId="f4bd6b91a0b5818a" providerId="LiveId" clId="{A7A9D5DB-FA68-43A1-B042-EE3BD4885848}" dt="2025-12-18T11:26:24.493" v="4204" actId="20577"/>
          <ac:spMkLst>
            <pc:docMk/>
            <pc:sldMk cId="2593466958" sldId="332"/>
            <ac:spMk id="4" creationId="{00000000-0000-0000-0000-000000000000}"/>
          </ac:spMkLst>
        </pc:spChg>
        <pc:picChg chg="del mod">
          <ac:chgData name="Amalia Spiliakou" userId="f4bd6b91a0b5818a" providerId="LiveId" clId="{A7A9D5DB-FA68-43A1-B042-EE3BD4885848}" dt="2025-12-18T11:24:46.181" v="4200" actId="478"/>
          <ac:picMkLst>
            <pc:docMk/>
            <pc:sldMk cId="2593466958" sldId="332"/>
            <ac:picMk id="14" creationId="{00000000-0000-0000-0000-000000000000}"/>
          </ac:picMkLst>
        </pc:picChg>
        <pc:picChg chg="mod">
          <ac:chgData name="Amalia Spiliakou" userId="f4bd6b91a0b5818a" providerId="LiveId" clId="{A7A9D5DB-FA68-43A1-B042-EE3BD4885848}" dt="2025-12-18T11:24:53.075" v="4201" actId="1076"/>
          <ac:picMkLst>
            <pc:docMk/>
            <pc:sldMk cId="2593466958" sldId="332"/>
            <ac:picMk id="12300" creationId="{00000000-0000-0000-0000-000000000000}"/>
          </ac:picMkLst>
        </pc:picChg>
      </pc:sldChg>
      <pc:sldChg chg="addSp delSp modSp mod setBg">
        <pc:chgData name="Amalia Spiliakou" userId="f4bd6b91a0b5818a" providerId="LiveId" clId="{A7A9D5DB-FA68-43A1-B042-EE3BD4885848}" dt="2025-12-18T07:40:41.903" v="3006" actId="27636"/>
        <pc:sldMkLst>
          <pc:docMk/>
          <pc:sldMk cId="172008801" sldId="334"/>
        </pc:sldMkLst>
        <pc:spChg chg="mod">
          <ac:chgData name="Amalia Spiliakou" userId="f4bd6b91a0b5818a" providerId="LiveId" clId="{A7A9D5DB-FA68-43A1-B042-EE3BD4885848}" dt="2025-12-18T07:40:41.903" v="3006" actId="27636"/>
          <ac:spMkLst>
            <pc:docMk/>
            <pc:sldMk cId="172008801" sldId="334"/>
            <ac:spMk id="9219" creationId="{00000000-0000-0000-0000-000000000000}"/>
          </ac:spMkLst>
        </pc:spChg>
        <pc:picChg chg="add del mod">
          <ac:chgData name="Amalia Spiliakou" userId="f4bd6b91a0b5818a" providerId="LiveId" clId="{A7A9D5DB-FA68-43A1-B042-EE3BD4885848}" dt="2025-12-18T07:02:40.330" v="96" actId="478"/>
          <ac:picMkLst>
            <pc:docMk/>
            <pc:sldMk cId="172008801" sldId="334"/>
            <ac:picMk id="3" creationId="{965D1BC4-B543-46B5-5953-1766436144DC}"/>
          </ac:picMkLst>
        </pc:picChg>
        <pc:picChg chg="add del mod">
          <ac:chgData name="Amalia Spiliakou" userId="f4bd6b91a0b5818a" providerId="LiveId" clId="{A7A9D5DB-FA68-43A1-B042-EE3BD4885848}" dt="2025-12-18T07:09:02.262" v="180" actId="478"/>
          <ac:picMkLst>
            <pc:docMk/>
            <pc:sldMk cId="172008801" sldId="334"/>
            <ac:picMk id="5" creationId="{26C5005F-79F0-8A0B-6B8A-4C491AE0E48C}"/>
          </ac:picMkLst>
        </pc:picChg>
        <pc:picChg chg="add mod">
          <ac:chgData name="Amalia Spiliakou" userId="f4bd6b91a0b5818a" providerId="LiveId" clId="{A7A9D5DB-FA68-43A1-B042-EE3BD4885848}" dt="2025-12-18T07:09:28.601" v="184" actId="1076"/>
          <ac:picMkLst>
            <pc:docMk/>
            <pc:sldMk cId="172008801" sldId="334"/>
            <ac:picMk id="1026" creationId="{11ED0577-A92A-C50C-255E-A5B763CC00EC}"/>
          </ac:picMkLst>
        </pc:picChg>
        <pc:picChg chg="del mod">
          <ac:chgData name="Amalia Spiliakou" userId="f4bd6b91a0b5818a" providerId="LiveId" clId="{A7A9D5DB-FA68-43A1-B042-EE3BD4885848}" dt="2025-12-18T07:07:37.612" v="174" actId="478"/>
          <ac:picMkLst>
            <pc:docMk/>
            <pc:sldMk cId="172008801" sldId="334"/>
            <ac:picMk id="3074" creationId="{62A89F26-8F65-45FA-8EB9-C227015F50AC}"/>
          </ac:picMkLst>
        </pc:picChg>
      </pc:sldChg>
      <pc:sldChg chg="addSp delSp modSp mod setBg">
        <pc:chgData name="Amalia Spiliakou" userId="f4bd6b91a0b5818a" providerId="LiveId" clId="{A7A9D5DB-FA68-43A1-B042-EE3BD4885848}" dt="2025-12-18T07:25:10.815" v="1683"/>
        <pc:sldMkLst>
          <pc:docMk/>
          <pc:sldMk cId="1739637212" sldId="335"/>
        </pc:sldMkLst>
        <pc:spChg chg="add del mod">
          <ac:chgData name="Amalia Spiliakou" userId="f4bd6b91a0b5818a" providerId="LiveId" clId="{A7A9D5DB-FA68-43A1-B042-EE3BD4885848}" dt="2025-12-18T07:19:04.252" v="1253" actId="478"/>
          <ac:spMkLst>
            <pc:docMk/>
            <pc:sldMk cId="1739637212" sldId="335"/>
            <ac:spMk id="3" creationId="{E3C9CCD8-AC61-D0FC-90F7-AF7D8938D9A7}"/>
          </ac:spMkLst>
        </pc:spChg>
        <pc:spChg chg="mod">
          <ac:chgData name="Amalia Spiliakou" userId="f4bd6b91a0b5818a" providerId="LiveId" clId="{A7A9D5DB-FA68-43A1-B042-EE3BD4885848}" dt="2025-12-18T07:25:05.445" v="1682" actId="207"/>
          <ac:spMkLst>
            <pc:docMk/>
            <pc:sldMk cId="1739637212" sldId="335"/>
            <ac:spMk id="10243" creationId="{00000000-0000-0000-0000-000000000000}"/>
          </ac:spMkLst>
        </pc:spChg>
        <pc:spChg chg="del mod">
          <ac:chgData name="Amalia Spiliakou" userId="f4bd6b91a0b5818a" providerId="LiveId" clId="{A7A9D5DB-FA68-43A1-B042-EE3BD4885848}" dt="2025-12-18T07:18:58.545" v="1252" actId="478"/>
          <ac:spMkLst>
            <pc:docMk/>
            <pc:sldMk cId="1739637212" sldId="335"/>
            <ac:spMk id="10244" creationId="{00000000-0000-0000-0000-000000000000}"/>
          </ac:spMkLst>
        </pc:spChg>
        <pc:picChg chg="add mod">
          <ac:chgData name="Amalia Spiliakou" userId="f4bd6b91a0b5818a" providerId="LiveId" clId="{A7A9D5DB-FA68-43A1-B042-EE3BD4885848}" dt="2025-12-18T07:19:19.484" v="1255"/>
          <ac:picMkLst>
            <pc:docMk/>
            <pc:sldMk cId="1739637212" sldId="335"/>
            <ac:picMk id="4" creationId="{D31A7A3B-54FC-0B32-395A-E95FF8B05BF5}"/>
          </ac:picMkLst>
        </pc:picChg>
        <pc:picChg chg="del mod">
          <ac:chgData name="Amalia Spiliakou" userId="f4bd6b91a0b5818a" providerId="LiveId" clId="{A7A9D5DB-FA68-43A1-B042-EE3BD4885848}" dt="2025-12-18T07:19:06.455" v="1254" actId="478"/>
          <ac:picMkLst>
            <pc:docMk/>
            <pc:sldMk cId="1739637212" sldId="335"/>
            <ac:picMk id="2050" creationId="{15D23889-2BE7-4BCE-BCF4-660C98448002}"/>
          </ac:picMkLst>
        </pc:picChg>
      </pc:sldChg>
      <pc:sldChg chg="modSp del">
        <pc:chgData name="Amalia Spiliakou" userId="f4bd6b91a0b5818a" providerId="LiveId" clId="{A7A9D5DB-FA68-43A1-B042-EE3BD4885848}" dt="2025-12-18T07:39:24.195" v="2994" actId="47"/>
        <pc:sldMkLst>
          <pc:docMk/>
          <pc:sldMk cId="278868885" sldId="336"/>
        </pc:sldMkLst>
        <pc:spChg chg="mod">
          <ac:chgData name="Amalia Spiliakou" userId="f4bd6b91a0b5818a" providerId="LiveId" clId="{A7A9D5DB-FA68-43A1-B042-EE3BD4885848}" dt="2025-12-18T06:59:07.848" v="59"/>
          <ac:spMkLst>
            <pc:docMk/>
            <pc:sldMk cId="278868885" sldId="336"/>
            <ac:spMk id="2" creationId="{00000000-0000-0000-0000-000000000000}"/>
          </ac:spMkLst>
        </pc:spChg>
        <pc:picChg chg="mod">
          <ac:chgData name="Amalia Spiliakou" userId="f4bd6b91a0b5818a" providerId="LiveId" clId="{A7A9D5DB-FA68-43A1-B042-EE3BD4885848}" dt="2025-12-18T06:59:07.848" v="59"/>
          <ac:picMkLst>
            <pc:docMk/>
            <pc:sldMk cId="278868885" sldId="336"/>
            <ac:picMk id="7" creationId="{6F3EB8C0-5C11-4BBD-8ABF-72084DAC08D2}"/>
          </ac:picMkLst>
        </pc:picChg>
        <pc:picChg chg="mod">
          <ac:chgData name="Amalia Spiliakou" userId="f4bd6b91a0b5818a" providerId="LiveId" clId="{A7A9D5DB-FA68-43A1-B042-EE3BD4885848}" dt="2025-12-18T06:59:07.848" v="59"/>
          <ac:picMkLst>
            <pc:docMk/>
            <pc:sldMk cId="278868885" sldId="336"/>
            <ac:picMk id="9" creationId="{A9E172BD-8F24-4823-86A5-A3CCEB495A3B}"/>
          </ac:picMkLst>
        </pc:picChg>
        <pc:picChg chg="mod">
          <ac:chgData name="Amalia Spiliakou" userId="f4bd6b91a0b5818a" providerId="LiveId" clId="{A7A9D5DB-FA68-43A1-B042-EE3BD4885848}" dt="2025-12-18T06:59:07.848" v="59"/>
          <ac:picMkLst>
            <pc:docMk/>
            <pc:sldMk cId="278868885" sldId="336"/>
            <ac:picMk id="4102" creationId="{989952C3-76FF-40DB-8F05-CFD4512B7632}"/>
          </ac:picMkLst>
        </pc:picChg>
      </pc:sldChg>
      <pc:sldChg chg="modSp del">
        <pc:chgData name="Amalia Spiliakou" userId="f4bd6b91a0b5818a" providerId="LiveId" clId="{A7A9D5DB-FA68-43A1-B042-EE3BD4885848}" dt="2025-12-18T10:28:11.542" v="3622" actId="47"/>
        <pc:sldMkLst>
          <pc:docMk/>
          <pc:sldMk cId="2516079437" sldId="337"/>
        </pc:sldMkLst>
        <pc:spChg chg="mod">
          <ac:chgData name="Amalia Spiliakou" userId="f4bd6b91a0b5818a" providerId="LiveId" clId="{A7A9D5DB-FA68-43A1-B042-EE3BD4885848}" dt="2025-12-18T06:59:07.848" v="59"/>
          <ac:spMkLst>
            <pc:docMk/>
            <pc:sldMk cId="2516079437" sldId="337"/>
            <ac:spMk id="4" creationId="{00000000-0000-0000-0000-000000000000}"/>
          </ac:spMkLst>
        </pc:spChg>
        <pc:spChg chg="mod">
          <ac:chgData name="Amalia Spiliakou" userId="f4bd6b91a0b5818a" providerId="LiveId" clId="{A7A9D5DB-FA68-43A1-B042-EE3BD4885848}" dt="2025-12-18T06:59:07.848" v="59"/>
          <ac:spMkLst>
            <pc:docMk/>
            <pc:sldMk cId="2516079437" sldId="337"/>
            <ac:spMk id="12290" creationId="{00000000-0000-0000-0000-000000000000}"/>
          </ac:spMkLst>
        </pc:spChg>
        <pc:picChg chg="mod">
          <ac:chgData name="Amalia Spiliakou" userId="f4bd6b91a0b5818a" providerId="LiveId" clId="{A7A9D5DB-FA68-43A1-B042-EE3BD4885848}" dt="2025-12-18T06:59:07.848" v="59"/>
          <ac:picMkLst>
            <pc:docMk/>
            <pc:sldMk cId="2516079437" sldId="337"/>
            <ac:picMk id="1026" creationId="{00000000-0000-0000-0000-000000000000}"/>
          </ac:picMkLst>
        </pc:picChg>
      </pc:sldChg>
      <pc:sldChg chg="modSp del">
        <pc:chgData name="Amalia Spiliakou" userId="f4bd6b91a0b5818a" providerId="LiveId" clId="{A7A9D5DB-FA68-43A1-B042-EE3BD4885848}" dt="2025-12-18T10:41:39.565" v="4086" actId="47"/>
        <pc:sldMkLst>
          <pc:docMk/>
          <pc:sldMk cId="2579786581" sldId="339"/>
        </pc:sldMkLst>
        <pc:spChg chg="mod">
          <ac:chgData name="Amalia Spiliakou" userId="f4bd6b91a0b5818a" providerId="LiveId" clId="{A7A9D5DB-FA68-43A1-B042-EE3BD4885848}" dt="2025-12-18T06:59:07.848" v="59"/>
          <ac:spMkLst>
            <pc:docMk/>
            <pc:sldMk cId="2579786581" sldId="339"/>
            <ac:spMk id="13314" creationId="{00000000-0000-0000-0000-000000000000}"/>
          </ac:spMkLst>
        </pc:spChg>
        <pc:spChg chg="mod">
          <ac:chgData name="Amalia Spiliakou" userId="f4bd6b91a0b5818a" providerId="LiveId" clId="{A7A9D5DB-FA68-43A1-B042-EE3BD4885848}" dt="2025-12-18T06:59:07.848" v="59"/>
          <ac:spMkLst>
            <pc:docMk/>
            <pc:sldMk cId="2579786581" sldId="339"/>
            <ac:spMk id="13315" creationId="{00000000-0000-0000-0000-000000000000}"/>
          </ac:spMkLst>
        </pc:spChg>
        <pc:picChg chg="mod">
          <ac:chgData name="Amalia Spiliakou" userId="f4bd6b91a0b5818a" providerId="LiveId" clId="{A7A9D5DB-FA68-43A1-B042-EE3BD4885848}" dt="2025-12-18T06:59:07.848" v="59"/>
          <ac:picMkLst>
            <pc:docMk/>
            <pc:sldMk cId="2579786581" sldId="339"/>
            <ac:picMk id="13316" creationId="{00000000-0000-0000-0000-000000000000}"/>
          </ac:picMkLst>
        </pc:picChg>
      </pc:sldChg>
      <pc:sldChg chg="addSp delSp modSp new del mod modClrScheme chgLayout">
        <pc:chgData name="Amalia Spiliakou" userId="f4bd6b91a0b5818a" providerId="LiveId" clId="{A7A9D5DB-FA68-43A1-B042-EE3BD4885848}" dt="2025-12-18T06:51:56.863" v="18" actId="47"/>
        <pc:sldMkLst>
          <pc:docMk/>
          <pc:sldMk cId="1081867105" sldId="340"/>
        </pc:sldMkLst>
        <pc:spChg chg="del mod ord">
          <ac:chgData name="Amalia Spiliakou" userId="f4bd6b91a0b5818a" providerId="LiveId" clId="{A7A9D5DB-FA68-43A1-B042-EE3BD4885848}" dt="2025-12-18T06:51:53.490" v="17" actId="700"/>
          <ac:spMkLst>
            <pc:docMk/>
            <pc:sldMk cId="1081867105" sldId="340"/>
            <ac:spMk id="2" creationId="{5DC9FA68-4870-8D12-54A8-6790B5FB39D2}"/>
          </ac:spMkLst>
        </pc:spChg>
        <pc:spChg chg="del">
          <ac:chgData name="Amalia Spiliakou" userId="f4bd6b91a0b5818a" providerId="LiveId" clId="{A7A9D5DB-FA68-43A1-B042-EE3BD4885848}" dt="2025-12-18T06:51:53.490" v="17" actId="700"/>
          <ac:spMkLst>
            <pc:docMk/>
            <pc:sldMk cId="1081867105" sldId="340"/>
            <ac:spMk id="3" creationId="{BCC9829B-F18C-779F-684A-B265D3B09088}"/>
          </ac:spMkLst>
        </pc:spChg>
        <pc:spChg chg="del">
          <ac:chgData name="Amalia Spiliakou" userId="f4bd6b91a0b5818a" providerId="LiveId" clId="{A7A9D5DB-FA68-43A1-B042-EE3BD4885848}" dt="2025-12-18T06:51:53.490" v="17" actId="700"/>
          <ac:spMkLst>
            <pc:docMk/>
            <pc:sldMk cId="1081867105" sldId="340"/>
            <ac:spMk id="4" creationId="{CDD17E0E-9E55-E964-8CFC-097389872BD6}"/>
          </ac:spMkLst>
        </pc:spChg>
        <pc:spChg chg="add mod ord">
          <ac:chgData name="Amalia Spiliakou" userId="f4bd6b91a0b5818a" providerId="LiveId" clId="{A7A9D5DB-FA68-43A1-B042-EE3BD4885848}" dt="2025-12-18T06:51:53.490" v="17" actId="700"/>
          <ac:spMkLst>
            <pc:docMk/>
            <pc:sldMk cId="1081867105" sldId="340"/>
            <ac:spMk id="5" creationId="{E78D9DE1-8D2E-EDB2-9DD2-CC30550D5BC7}"/>
          </ac:spMkLst>
        </pc:spChg>
      </pc:sldChg>
      <pc:sldChg chg="new del">
        <pc:chgData name="Amalia Spiliakou" userId="f4bd6b91a0b5818a" providerId="LiveId" clId="{A7A9D5DB-FA68-43A1-B042-EE3BD4885848}" dt="2025-12-18T06:51:58.517" v="19" actId="47"/>
        <pc:sldMkLst>
          <pc:docMk/>
          <pc:sldMk cId="2119374977" sldId="341"/>
        </pc:sldMkLst>
      </pc:sldChg>
      <pc:sldChg chg="new del">
        <pc:chgData name="Amalia Spiliakou" userId="f4bd6b91a0b5818a" providerId="LiveId" clId="{A7A9D5DB-FA68-43A1-B042-EE3BD4885848}" dt="2025-12-18T06:51:59.608" v="20" actId="47"/>
        <pc:sldMkLst>
          <pc:docMk/>
          <pc:sldMk cId="736288586" sldId="342"/>
        </pc:sldMkLst>
      </pc:sldChg>
      <pc:sldChg chg="addSp delSp modSp new mod setBg modClrScheme chgLayout">
        <pc:chgData name="Amalia Spiliakou" userId="f4bd6b91a0b5818a" providerId="LiveId" clId="{A7A9D5DB-FA68-43A1-B042-EE3BD4885848}" dt="2025-12-18T11:24:32.516" v="4199"/>
        <pc:sldMkLst>
          <pc:docMk/>
          <pc:sldMk cId="4137165216" sldId="343"/>
        </pc:sldMkLst>
        <pc:spChg chg="del mod ord">
          <ac:chgData name="Amalia Spiliakou" userId="f4bd6b91a0b5818a" providerId="LiveId" clId="{A7A9D5DB-FA68-43A1-B042-EE3BD4885848}" dt="2025-12-18T06:52:07.955" v="21" actId="700"/>
          <ac:spMkLst>
            <pc:docMk/>
            <pc:sldMk cId="4137165216" sldId="343"/>
            <ac:spMk id="2" creationId="{E31ADB1A-DC08-F27F-818A-20D953CB8572}"/>
          </ac:spMkLst>
        </pc:spChg>
        <pc:spChg chg="del">
          <ac:chgData name="Amalia Spiliakou" userId="f4bd6b91a0b5818a" providerId="LiveId" clId="{A7A9D5DB-FA68-43A1-B042-EE3BD4885848}" dt="2025-12-18T06:52:07.955" v="21" actId="700"/>
          <ac:spMkLst>
            <pc:docMk/>
            <pc:sldMk cId="4137165216" sldId="343"/>
            <ac:spMk id="3" creationId="{4B08D63B-8BB7-298E-AEFA-83CBBCC0CE0E}"/>
          </ac:spMkLst>
        </pc:spChg>
        <pc:spChg chg="del">
          <ac:chgData name="Amalia Spiliakou" userId="f4bd6b91a0b5818a" providerId="LiveId" clId="{A7A9D5DB-FA68-43A1-B042-EE3BD4885848}" dt="2025-12-18T06:52:07.955" v="21" actId="700"/>
          <ac:spMkLst>
            <pc:docMk/>
            <pc:sldMk cId="4137165216" sldId="343"/>
            <ac:spMk id="4" creationId="{A857E6AE-774D-52D0-3274-0F4DAAA1179E}"/>
          </ac:spMkLst>
        </pc:spChg>
        <pc:spChg chg="add del mod ord">
          <ac:chgData name="Amalia Spiliakou" userId="f4bd6b91a0b5818a" providerId="LiveId" clId="{A7A9D5DB-FA68-43A1-B042-EE3BD4885848}" dt="2025-12-18T11:24:12.761" v="4198" actId="478"/>
          <ac:spMkLst>
            <pc:docMk/>
            <pc:sldMk cId="4137165216" sldId="343"/>
            <ac:spMk id="5" creationId="{74A6E7FA-E940-B810-FA6E-1BD4C9C61DB8}"/>
          </ac:spMkLst>
        </pc:spChg>
        <pc:picChg chg="add mod">
          <ac:chgData name="Amalia Spiliakou" userId="f4bd6b91a0b5818a" providerId="LiveId" clId="{A7A9D5DB-FA68-43A1-B042-EE3BD4885848}" dt="2025-12-18T11:19:33.476" v="4163" actId="1076"/>
          <ac:picMkLst>
            <pc:docMk/>
            <pc:sldMk cId="4137165216" sldId="343"/>
            <ac:picMk id="7" creationId="{686AD1F7-D798-A469-E6E2-9DC33B88EDDA}"/>
          </ac:picMkLst>
        </pc:picChg>
        <pc:picChg chg="add del mod">
          <ac:chgData name="Amalia Spiliakou" userId="f4bd6b91a0b5818a" providerId="LiveId" clId="{A7A9D5DB-FA68-43A1-B042-EE3BD4885848}" dt="2025-12-18T11:23:57.932" v="4192" actId="478"/>
          <ac:picMkLst>
            <pc:docMk/>
            <pc:sldMk cId="4137165216" sldId="343"/>
            <ac:picMk id="8" creationId="{B5AE466A-4CCE-6EF8-44B0-B05F8054360C}"/>
          </ac:picMkLst>
        </pc:picChg>
        <pc:picChg chg="add mod">
          <ac:chgData name="Amalia Spiliakou" userId="f4bd6b91a0b5818a" providerId="LiveId" clId="{A7A9D5DB-FA68-43A1-B042-EE3BD4885848}" dt="2025-12-18T11:24:06.214" v="4197" actId="1076"/>
          <ac:picMkLst>
            <pc:docMk/>
            <pc:sldMk cId="4137165216" sldId="343"/>
            <ac:picMk id="10" creationId="{EC41B659-DF41-16ED-E872-EFF3EB6D614D}"/>
          </ac:picMkLst>
        </pc:picChg>
      </pc:sldChg>
      <pc:sldChg chg="addSp delSp modSp new mod setBg">
        <pc:chgData name="Amalia Spiliakou" userId="f4bd6b91a0b5818a" providerId="LiveId" clId="{A7A9D5DB-FA68-43A1-B042-EE3BD4885848}" dt="2025-12-18T11:23:15.416" v="4191" actId="26606"/>
        <pc:sldMkLst>
          <pc:docMk/>
          <pc:sldMk cId="546354638" sldId="344"/>
        </pc:sldMkLst>
        <pc:spChg chg="del mod">
          <ac:chgData name="Amalia Spiliakou" userId="f4bd6b91a0b5818a" providerId="LiveId" clId="{A7A9D5DB-FA68-43A1-B042-EE3BD4885848}" dt="2025-12-18T11:23:12.276" v="4190" actId="478"/>
          <ac:spMkLst>
            <pc:docMk/>
            <pc:sldMk cId="546354638" sldId="344"/>
            <ac:spMk id="2" creationId="{2CDA5380-5F8D-C0ED-6DDA-C76BC44FECFA}"/>
          </ac:spMkLst>
        </pc:spChg>
        <pc:spChg chg="add">
          <ac:chgData name="Amalia Spiliakou" userId="f4bd6b91a0b5818a" providerId="LiveId" clId="{A7A9D5DB-FA68-43A1-B042-EE3BD4885848}" dt="2025-12-18T11:23:15.416" v="4191" actId="26606"/>
          <ac:spMkLst>
            <pc:docMk/>
            <pc:sldMk cId="546354638" sldId="344"/>
            <ac:spMk id="9" creationId="{42A4FC2C-047E-45A5-965D-8E1E3BF09BC6}"/>
          </ac:spMkLst>
        </pc:spChg>
        <pc:picChg chg="add mod">
          <ac:chgData name="Amalia Spiliakou" userId="f4bd6b91a0b5818a" providerId="LiveId" clId="{A7A9D5DB-FA68-43A1-B042-EE3BD4885848}" dt="2025-12-18T11:23:15.416" v="4191" actId="26606"/>
          <ac:picMkLst>
            <pc:docMk/>
            <pc:sldMk cId="546354638" sldId="344"/>
            <ac:picMk id="4" creationId="{BCEF8F0A-EDB8-C939-B99F-FE701159A939}"/>
          </ac:picMkLst>
        </pc:picChg>
      </pc:sldChg>
      <pc:sldChg chg="addSp delSp modSp new mod ord setBg">
        <pc:chgData name="Amalia Spiliakou" userId="f4bd6b91a0b5818a" providerId="LiveId" clId="{A7A9D5DB-FA68-43A1-B042-EE3BD4885848}" dt="2025-12-18T11:21:18.977" v="4175"/>
        <pc:sldMkLst>
          <pc:docMk/>
          <pc:sldMk cId="394681216" sldId="345"/>
        </pc:sldMkLst>
        <pc:spChg chg="del mod">
          <ac:chgData name="Amalia Spiliakou" userId="f4bd6b91a0b5818a" providerId="LiveId" clId="{A7A9D5DB-FA68-43A1-B042-EE3BD4885848}" dt="2025-12-18T11:20:42.625" v="4170" actId="478"/>
          <ac:spMkLst>
            <pc:docMk/>
            <pc:sldMk cId="394681216" sldId="345"/>
            <ac:spMk id="2" creationId="{BF5045EF-36AF-3504-E2BF-1955E6A7C7FC}"/>
          </ac:spMkLst>
        </pc:spChg>
        <pc:spChg chg="add">
          <ac:chgData name="Amalia Spiliakou" userId="f4bd6b91a0b5818a" providerId="LiveId" clId="{A7A9D5DB-FA68-43A1-B042-EE3BD4885848}" dt="2025-12-18T11:20:55.727" v="4173" actId="26606"/>
          <ac:spMkLst>
            <pc:docMk/>
            <pc:sldMk cId="394681216" sldId="345"/>
            <ac:spMk id="10" creationId="{42A4FC2C-047E-45A5-965D-8E1E3BF09BC6}"/>
          </ac:spMkLst>
        </pc:spChg>
        <pc:picChg chg="add del mod">
          <ac:chgData name="Amalia Spiliakou" userId="f4bd6b91a0b5818a" providerId="LiveId" clId="{A7A9D5DB-FA68-43A1-B042-EE3BD4885848}" dt="2025-12-18T11:20:49.716" v="4171" actId="478"/>
          <ac:picMkLst>
            <pc:docMk/>
            <pc:sldMk cId="394681216" sldId="345"/>
            <ac:picMk id="4" creationId="{FC39E3B5-274C-47E4-3701-A12086FC2E64}"/>
          </ac:picMkLst>
        </pc:picChg>
        <pc:picChg chg="add mod">
          <ac:chgData name="Amalia Spiliakou" userId="f4bd6b91a0b5818a" providerId="LiveId" clId="{A7A9D5DB-FA68-43A1-B042-EE3BD4885848}" dt="2025-12-18T11:20:55.727" v="4173" actId="26606"/>
          <ac:picMkLst>
            <pc:docMk/>
            <pc:sldMk cId="394681216" sldId="345"/>
            <ac:picMk id="5" creationId="{AB7AEC26-A964-34CB-542F-5917C1061D90}"/>
          </ac:picMkLst>
        </pc:picChg>
      </pc:sldChg>
      <pc:sldChg chg="addSp modSp new del mod">
        <pc:chgData name="Amalia Spiliakou" userId="f4bd6b91a0b5818a" providerId="LiveId" clId="{A7A9D5DB-FA68-43A1-B042-EE3BD4885848}" dt="2025-12-18T11:20:05.144" v="4166" actId="47"/>
        <pc:sldMkLst>
          <pc:docMk/>
          <pc:sldMk cId="2654054566" sldId="346"/>
        </pc:sldMkLst>
        <pc:spChg chg="mod">
          <ac:chgData name="Amalia Spiliakou" userId="f4bd6b91a0b5818a" providerId="LiveId" clId="{A7A9D5DB-FA68-43A1-B042-EE3BD4885848}" dt="2025-12-18T06:59:07.848" v="59"/>
          <ac:spMkLst>
            <pc:docMk/>
            <pc:sldMk cId="2654054566" sldId="346"/>
            <ac:spMk id="2" creationId="{60D9BCFA-E381-E88C-0F4D-48A1B7841B74}"/>
          </ac:spMkLst>
        </pc:spChg>
        <pc:picChg chg="add mod">
          <ac:chgData name="Amalia Spiliakou" userId="f4bd6b91a0b5818a" providerId="LiveId" clId="{A7A9D5DB-FA68-43A1-B042-EE3BD4885848}" dt="2025-12-18T06:59:07.848" v="59"/>
          <ac:picMkLst>
            <pc:docMk/>
            <pc:sldMk cId="2654054566" sldId="346"/>
            <ac:picMk id="4" creationId="{AA4E8E63-904D-FC9B-80A6-63EAD456D2CC}"/>
          </ac:picMkLst>
        </pc:picChg>
      </pc:sldChg>
      <pc:sldChg chg="addSp delSp modSp new mod setBg">
        <pc:chgData name="Amalia Spiliakou" userId="f4bd6b91a0b5818a" providerId="LiveId" clId="{A7A9D5DB-FA68-43A1-B042-EE3BD4885848}" dt="2025-12-18T11:22:16.177" v="4182" actId="1076"/>
        <pc:sldMkLst>
          <pc:docMk/>
          <pc:sldMk cId="1394206538" sldId="347"/>
        </pc:sldMkLst>
        <pc:spChg chg="del mod">
          <ac:chgData name="Amalia Spiliakou" userId="f4bd6b91a0b5818a" providerId="LiveId" clId="{A7A9D5DB-FA68-43A1-B042-EE3BD4885848}" dt="2025-12-18T11:22:04.152" v="4180" actId="478"/>
          <ac:spMkLst>
            <pc:docMk/>
            <pc:sldMk cId="1394206538" sldId="347"/>
            <ac:spMk id="2" creationId="{B2D53AE2-9A88-72C7-FCFF-041F5B8A6548}"/>
          </ac:spMkLst>
        </pc:spChg>
        <pc:picChg chg="add mod">
          <ac:chgData name="Amalia Spiliakou" userId="f4bd6b91a0b5818a" providerId="LiveId" clId="{A7A9D5DB-FA68-43A1-B042-EE3BD4885848}" dt="2025-12-18T11:20:11.894" v="4167" actId="1076"/>
          <ac:picMkLst>
            <pc:docMk/>
            <pc:sldMk cId="1394206538" sldId="347"/>
            <ac:picMk id="4" creationId="{66BB70FF-8620-754F-D652-2ADAA5932F7C}"/>
          </ac:picMkLst>
        </pc:picChg>
        <pc:picChg chg="add mod">
          <ac:chgData name="Amalia Spiliakou" userId="f4bd6b91a0b5818a" providerId="LiveId" clId="{A7A9D5DB-FA68-43A1-B042-EE3BD4885848}" dt="2025-12-18T11:22:16.177" v="4182" actId="1076"/>
          <ac:picMkLst>
            <pc:docMk/>
            <pc:sldMk cId="1394206538" sldId="347"/>
            <ac:picMk id="5" creationId="{50A3AF3A-D596-643F-9D79-EB5FEF44E65F}"/>
          </ac:picMkLst>
        </pc:picChg>
      </pc:sldChg>
      <pc:sldChg chg="addSp modSp new del mod">
        <pc:chgData name="Amalia Spiliakou" userId="f4bd6b91a0b5818a" providerId="LiveId" clId="{A7A9D5DB-FA68-43A1-B042-EE3BD4885848}" dt="2025-12-18T11:22:22.663" v="4183" actId="47"/>
        <pc:sldMkLst>
          <pc:docMk/>
          <pc:sldMk cId="4150385559" sldId="348"/>
        </pc:sldMkLst>
        <pc:spChg chg="mod">
          <ac:chgData name="Amalia Spiliakou" userId="f4bd6b91a0b5818a" providerId="LiveId" clId="{A7A9D5DB-FA68-43A1-B042-EE3BD4885848}" dt="2025-12-18T06:59:07.848" v="59"/>
          <ac:spMkLst>
            <pc:docMk/>
            <pc:sldMk cId="4150385559" sldId="348"/>
            <ac:spMk id="2" creationId="{7BBA1389-18F7-3830-E6DE-1580426E8F8A}"/>
          </ac:spMkLst>
        </pc:spChg>
        <pc:picChg chg="add mod">
          <ac:chgData name="Amalia Spiliakou" userId="f4bd6b91a0b5818a" providerId="LiveId" clId="{A7A9D5DB-FA68-43A1-B042-EE3BD4885848}" dt="2025-12-18T06:59:07.848" v="59"/>
          <ac:picMkLst>
            <pc:docMk/>
            <pc:sldMk cId="4150385559" sldId="348"/>
            <ac:picMk id="4" creationId="{1AF61B1B-CE7F-FCD2-C38F-CF9DA9E54DF7}"/>
          </ac:picMkLst>
        </pc:picChg>
      </pc:sldChg>
      <pc:sldChg chg="addSp delSp modSp new mod setBg">
        <pc:chgData name="Amalia Spiliakou" userId="f4bd6b91a0b5818a" providerId="LiveId" clId="{A7A9D5DB-FA68-43A1-B042-EE3BD4885848}" dt="2025-12-18T11:22:54.771" v="4188"/>
        <pc:sldMkLst>
          <pc:docMk/>
          <pc:sldMk cId="4096450696" sldId="349"/>
        </pc:sldMkLst>
        <pc:spChg chg="del mod">
          <ac:chgData name="Amalia Spiliakou" userId="f4bd6b91a0b5818a" providerId="LiveId" clId="{A7A9D5DB-FA68-43A1-B042-EE3BD4885848}" dt="2025-12-18T11:22:31.517" v="4185" actId="478"/>
          <ac:spMkLst>
            <pc:docMk/>
            <pc:sldMk cId="4096450696" sldId="349"/>
            <ac:spMk id="2" creationId="{269095A6-8A55-76FB-4F38-995001CFC3D5}"/>
          </ac:spMkLst>
        </pc:spChg>
        <pc:picChg chg="add mod">
          <ac:chgData name="Amalia Spiliakou" userId="f4bd6b91a0b5818a" providerId="LiveId" clId="{A7A9D5DB-FA68-43A1-B042-EE3BD4885848}" dt="2025-12-18T11:22:28.179" v="4184" actId="1076"/>
          <ac:picMkLst>
            <pc:docMk/>
            <pc:sldMk cId="4096450696" sldId="349"/>
            <ac:picMk id="4" creationId="{566D61D5-7EA7-0274-7804-CB0C13F147FA}"/>
          </ac:picMkLst>
        </pc:picChg>
        <pc:picChg chg="add mod">
          <ac:chgData name="Amalia Spiliakou" userId="f4bd6b91a0b5818a" providerId="LiveId" clId="{A7A9D5DB-FA68-43A1-B042-EE3BD4885848}" dt="2025-12-18T11:22:49.531" v="4187" actId="1076"/>
          <ac:picMkLst>
            <pc:docMk/>
            <pc:sldMk cId="4096450696" sldId="349"/>
            <ac:picMk id="5" creationId="{0EF1CA5D-8AFE-57B8-5DA5-445001DF14B3}"/>
          </ac:picMkLst>
        </pc:picChg>
      </pc:sldChg>
      <pc:sldChg chg="addSp modSp new del mod">
        <pc:chgData name="Amalia Spiliakou" userId="f4bd6b91a0b5818a" providerId="LiveId" clId="{A7A9D5DB-FA68-43A1-B042-EE3BD4885848}" dt="2025-12-18T11:22:57.855" v="4189" actId="47"/>
        <pc:sldMkLst>
          <pc:docMk/>
          <pc:sldMk cId="2258379451" sldId="350"/>
        </pc:sldMkLst>
        <pc:spChg chg="mod">
          <ac:chgData name="Amalia Spiliakou" userId="f4bd6b91a0b5818a" providerId="LiveId" clId="{A7A9D5DB-FA68-43A1-B042-EE3BD4885848}" dt="2025-12-18T06:59:07.848" v="59"/>
          <ac:spMkLst>
            <pc:docMk/>
            <pc:sldMk cId="2258379451" sldId="350"/>
            <ac:spMk id="2" creationId="{8F2DC6E2-E6B6-2128-6692-289A9CA866F9}"/>
          </ac:spMkLst>
        </pc:spChg>
        <pc:picChg chg="add mod">
          <ac:chgData name="Amalia Spiliakou" userId="f4bd6b91a0b5818a" providerId="LiveId" clId="{A7A9D5DB-FA68-43A1-B042-EE3BD4885848}" dt="2025-12-18T06:59:07.848" v="59"/>
          <ac:picMkLst>
            <pc:docMk/>
            <pc:sldMk cId="2258379451" sldId="350"/>
            <ac:picMk id="4" creationId="{8DE2740E-2B53-1FC7-E36D-466C75249451}"/>
          </ac:picMkLst>
        </pc:picChg>
      </pc:sldChg>
      <pc:sldChg chg="addSp delSp modSp new del mod setBg chgLayout">
        <pc:chgData name="Amalia Spiliakou" userId="f4bd6b91a0b5818a" providerId="LiveId" clId="{A7A9D5DB-FA68-43A1-B042-EE3BD4885848}" dt="2025-12-18T07:12:00.319" v="203" actId="47"/>
        <pc:sldMkLst>
          <pc:docMk/>
          <pc:sldMk cId="646593230" sldId="351"/>
        </pc:sldMkLst>
        <pc:spChg chg="del">
          <ac:chgData name="Amalia Spiliakou" userId="f4bd6b91a0b5818a" providerId="LiveId" clId="{A7A9D5DB-FA68-43A1-B042-EE3BD4885848}" dt="2025-12-18T07:09:55.455" v="186" actId="700"/>
          <ac:spMkLst>
            <pc:docMk/>
            <pc:sldMk cId="646593230" sldId="351"/>
            <ac:spMk id="2" creationId="{ED074DB8-A6EB-94EF-3229-4A8AE947F96D}"/>
          </ac:spMkLst>
        </pc:spChg>
        <pc:spChg chg="del">
          <ac:chgData name="Amalia Spiliakou" userId="f4bd6b91a0b5818a" providerId="LiveId" clId="{A7A9D5DB-FA68-43A1-B042-EE3BD4885848}" dt="2025-12-18T07:09:55.455" v="186" actId="700"/>
          <ac:spMkLst>
            <pc:docMk/>
            <pc:sldMk cId="646593230" sldId="351"/>
            <ac:spMk id="3" creationId="{7183DEA0-2F6D-A0AC-FED9-9EE0B0C4D88C}"/>
          </ac:spMkLst>
        </pc:spChg>
        <pc:spChg chg="del">
          <ac:chgData name="Amalia Spiliakou" userId="f4bd6b91a0b5818a" providerId="LiveId" clId="{A7A9D5DB-FA68-43A1-B042-EE3BD4885848}" dt="2025-12-18T07:09:55.455" v="186" actId="700"/>
          <ac:spMkLst>
            <pc:docMk/>
            <pc:sldMk cId="646593230" sldId="351"/>
            <ac:spMk id="4" creationId="{BC88F347-06E6-0E05-DFCF-72341E3EAF7D}"/>
          </ac:spMkLst>
        </pc:spChg>
        <pc:spChg chg="add del mod ord">
          <ac:chgData name="Amalia Spiliakou" userId="f4bd6b91a0b5818a" providerId="LiveId" clId="{A7A9D5DB-FA68-43A1-B042-EE3BD4885848}" dt="2025-12-18T07:09:58.855" v="187" actId="478"/>
          <ac:spMkLst>
            <pc:docMk/>
            <pc:sldMk cId="646593230" sldId="351"/>
            <ac:spMk id="5" creationId="{19178339-BF8E-003E-3C0B-C0D8C38C9023}"/>
          </ac:spMkLst>
        </pc:spChg>
        <pc:spChg chg="add del mod ord">
          <ac:chgData name="Amalia Spiliakou" userId="f4bd6b91a0b5818a" providerId="LiveId" clId="{A7A9D5DB-FA68-43A1-B042-EE3BD4885848}" dt="2025-12-18T07:10:26.425" v="191" actId="478"/>
          <ac:spMkLst>
            <pc:docMk/>
            <pc:sldMk cId="646593230" sldId="351"/>
            <ac:spMk id="6" creationId="{C0CC4C85-1184-BE1A-1380-A1A42DB4E70B}"/>
          </ac:spMkLst>
        </pc:spChg>
        <pc:spChg chg="add mod ord">
          <ac:chgData name="Amalia Spiliakou" userId="f4bd6b91a0b5818a" providerId="LiveId" clId="{A7A9D5DB-FA68-43A1-B042-EE3BD4885848}" dt="2025-12-18T07:10:45.135" v="196" actId="20577"/>
          <ac:spMkLst>
            <pc:docMk/>
            <pc:sldMk cId="646593230" sldId="351"/>
            <ac:spMk id="7" creationId="{B32A46DA-D78A-0555-450A-FB99DE843072}"/>
          </ac:spMkLst>
        </pc:spChg>
        <pc:spChg chg="add mod">
          <ac:chgData name="Amalia Spiliakou" userId="f4bd6b91a0b5818a" providerId="LiveId" clId="{A7A9D5DB-FA68-43A1-B042-EE3BD4885848}" dt="2025-12-18T07:11:40.321" v="202" actId="255"/>
          <ac:spMkLst>
            <pc:docMk/>
            <pc:sldMk cId="646593230" sldId="351"/>
            <ac:spMk id="10" creationId="{029D94CD-B545-563D-4AB1-1D582755CBE9}"/>
          </ac:spMkLst>
        </pc:spChg>
        <pc:picChg chg="add mod">
          <ac:chgData name="Amalia Spiliakou" userId="f4bd6b91a0b5818a" providerId="LiveId" clId="{A7A9D5DB-FA68-43A1-B042-EE3BD4885848}" dt="2025-12-18T07:10:35.378" v="192"/>
          <ac:picMkLst>
            <pc:docMk/>
            <pc:sldMk cId="646593230" sldId="351"/>
            <ac:picMk id="8" creationId="{5FC05F3A-DA1E-EFE6-C13B-DC2DEC5CDDF4}"/>
          </ac:picMkLst>
        </pc:picChg>
      </pc:sldChg>
      <pc:sldChg chg="add del setBg">
        <pc:chgData name="Amalia Spiliakou" userId="f4bd6b91a0b5818a" providerId="LiveId" clId="{A7A9D5DB-FA68-43A1-B042-EE3BD4885848}" dt="2025-12-18T07:25:44.218" v="1685" actId="47"/>
        <pc:sldMkLst>
          <pc:docMk/>
          <pc:sldMk cId="1165868250" sldId="351"/>
        </pc:sldMkLst>
      </pc:sldChg>
      <pc:sldChg chg="new del">
        <pc:chgData name="Amalia Spiliakou" userId="f4bd6b91a0b5818a" providerId="LiveId" clId="{A7A9D5DB-FA68-43A1-B042-EE3BD4885848}" dt="2025-12-18T07:12:32.495" v="206" actId="47"/>
        <pc:sldMkLst>
          <pc:docMk/>
          <pc:sldMk cId="2870048851" sldId="351"/>
        </pc:sldMkLst>
      </pc:sldChg>
      <pc:sldChg chg="addSp delSp modSp add mod setBg">
        <pc:chgData name="Amalia Spiliakou" userId="f4bd6b91a0b5818a" providerId="LiveId" clId="{A7A9D5DB-FA68-43A1-B042-EE3BD4885848}" dt="2025-12-18T10:19:07.296" v="3216" actId="20577"/>
        <pc:sldMkLst>
          <pc:docMk/>
          <pc:sldMk cId="3991533325" sldId="351"/>
        </pc:sldMkLst>
        <pc:spChg chg="add del mod">
          <ac:chgData name="Amalia Spiliakou" userId="f4bd6b91a0b5818a" providerId="LiveId" clId="{A7A9D5DB-FA68-43A1-B042-EE3BD4885848}" dt="2025-12-18T07:31:23.555" v="2757"/>
          <ac:spMkLst>
            <pc:docMk/>
            <pc:sldMk cId="3991533325" sldId="351"/>
            <ac:spMk id="5" creationId="{8D21CDAB-C00E-E880-A21E-04560FA302A4}"/>
          </ac:spMkLst>
        </pc:spChg>
        <pc:spChg chg="add del mod">
          <ac:chgData name="Amalia Spiliakou" userId="f4bd6b91a0b5818a" providerId="LiveId" clId="{A7A9D5DB-FA68-43A1-B042-EE3BD4885848}" dt="2025-12-18T07:31:23.555" v="2759"/>
          <ac:spMkLst>
            <pc:docMk/>
            <pc:sldMk cId="3991533325" sldId="351"/>
            <ac:spMk id="6" creationId="{EB1334B9-A6DA-3AFB-5D8E-E410E9EEF308}"/>
          </ac:spMkLst>
        </pc:spChg>
        <pc:spChg chg="add del mod">
          <ac:chgData name="Amalia Spiliakou" userId="f4bd6b91a0b5818a" providerId="LiveId" clId="{A7A9D5DB-FA68-43A1-B042-EE3BD4885848}" dt="2025-12-18T07:31:36.060" v="2761" actId="478"/>
          <ac:spMkLst>
            <pc:docMk/>
            <pc:sldMk cId="3991533325" sldId="351"/>
            <ac:spMk id="7" creationId="{94F38026-E365-5564-9973-95413F98F776}"/>
          </ac:spMkLst>
        </pc:spChg>
        <pc:spChg chg="add del mod">
          <ac:chgData name="Amalia Spiliakou" userId="f4bd6b91a0b5818a" providerId="LiveId" clId="{A7A9D5DB-FA68-43A1-B042-EE3BD4885848}" dt="2025-12-18T07:34:02.013" v="2918" actId="478"/>
          <ac:spMkLst>
            <pc:docMk/>
            <pc:sldMk cId="3991533325" sldId="351"/>
            <ac:spMk id="8" creationId="{D80CC44A-26F4-11C8-D51D-314799136578}"/>
          </ac:spMkLst>
        </pc:spChg>
        <pc:spChg chg="mod">
          <ac:chgData name="Amalia Spiliakou" userId="f4bd6b91a0b5818a" providerId="LiveId" clId="{A7A9D5DB-FA68-43A1-B042-EE3BD4885848}" dt="2025-12-18T10:19:07.296" v="3216" actId="20577"/>
          <ac:spMkLst>
            <pc:docMk/>
            <pc:sldMk cId="3991533325" sldId="351"/>
            <ac:spMk id="10243" creationId="{0E36210C-BF6C-4A72-1FAD-01CADA3B8A80}"/>
          </ac:spMkLst>
        </pc:spChg>
        <pc:picChg chg="add mod">
          <ac:chgData name="Amalia Spiliakou" userId="f4bd6b91a0b5818a" providerId="LiveId" clId="{A7A9D5DB-FA68-43A1-B042-EE3BD4885848}" dt="2025-12-18T07:39:08.174" v="2992" actId="1076"/>
          <ac:picMkLst>
            <pc:docMk/>
            <pc:sldMk cId="3991533325" sldId="351"/>
            <ac:picMk id="2" creationId="{E77B0F9F-4BF0-B0A4-B0F5-973B23DACAA3}"/>
          </ac:picMkLst>
        </pc:picChg>
        <pc:picChg chg="add mod">
          <ac:chgData name="Amalia Spiliakou" userId="f4bd6b91a0b5818a" providerId="LiveId" clId="{A7A9D5DB-FA68-43A1-B042-EE3BD4885848}" dt="2025-12-18T07:39:00.079" v="2991" actId="1076"/>
          <ac:picMkLst>
            <pc:docMk/>
            <pc:sldMk cId="3991533325" sldId="351"/>
            <ac:picMk id="3" creationId="{DD205F80-BF6D-9739-ACC7-A0899155AC85}"/>
          </ac:picMkLst>
        </pc:picChg>
        <pc:picChg chg="del">
          <ac:chgData name="Amalia Spiliakou" userId="f4bd6b91a0b5818a" providerId="LiveId" clId="{A7A9D5DB-FA68-43A1-B042-EE3BD4885848}" dt="2025-12-18T07:26:01.394" v="1687" actId="478"/>
          <ac:picMkLst>
            <pc:docMk/>
            <pc:sldMk cId="3991533325" sldId="351"/>
            <ac:picMk id="4" creationId="{65A601FB-3BD2-320A-9961-AF9FF41791D2}"/>
          </ac:picMkLst>
        </pc:picChg>
      </pc:sldChg>
      <pc:sldChg chg="addSp delSp modSp add mod setBg">
        <pc:chgData name="Amalia Spiliakou" userId="f4bd6b91a0b5818a" providerId="LiveId" clId="{A7A9D5DB-FA68-43A1-B042-EE3BD4885848}" dt="2025-12-18T10:27:59.616" v="3621" actId="255"/>
        <pc:sldMkLst>
          <pc:docMk/>
          <pc:sldMk cId="1786476614" sldId="352"/>
        </pc:sldMkLst>
        <pc:spChg chg="mod">
          <ac:chgData name="Amalia Spiliakou" userId="f4bd6b91a0b5818a" providerId="LiveId" clId="{A7A9D5DB-FA68-43A1-B042-EE3BD4885848}" dt="2025-12-18T10:27:59.616" v="3621" actId="255"/>
          <ac:spMkLst>
            <pc:docMk/>
            <pc:sldMk cId="1786476614" sldId="352"/>
            <ac:spMk id="10243" creationId="{767EAD67-18CE-627A-B81E-809BAF47A6F2}"/>
          </ac:spMkLst>
        </pc:spChg>
        <pc:picChg chg="del">
          <ac:chgData name="Amalia Spiliakou" userId="f4bd6b91a0b5818a" providerId="LiveId" clId="{A7A9D5DB-FA68-43A1-B042-EE3BD4885848}" dt="2025-12-18T10:19:41.581" v="3218" actId="478"/>
          <ac:picMkLst>
            <pc:docMk/>
            <pc:sldMk cId="1786476614" sldId="352"/>
            <ac:picMk id="2" creationId="{48A0D5DC-DD84-9A0A-D9DD-CA8DB8EA4254}"/>
          </ac:picMkLst>
        </pc:picChg>
        <pc:picChg chg="del">
          <ac:chgData name="Amalia Spiliakou" userId="f4bd6b91a0b5818a" providerId="LiveId" clId="{A7A9D5DB-FA68-43A1-B042-EE3BD4885848}" dt="2025-12-18T10:19:43.453" v="3219" actId="478"/>
          <ac:picMkLst>
            <pc:docMk/>
            <pc:sldMk cId="1786476614" sldId="352"/>
            <ac:picMk id="3" creationId="{DE140A09-493E-92CF-D41E-9A053BB1302F}"/>
          </ac:picMkLst>
        </pc:picChg>
        <pc:picChg chg="add mod">
          <ac:chgData name="Amalia Spiliakou" userId="f4bd6b91a0b5818a" providerId="LiveId" clId="{A7A9D5DB-FA68-43A1-B042-EE3BD4885848}" dt="2025-12-18T10:19:44.456" v="3220"/>
          <ac:picMkLst>
            <pc:docMk/>
            <pc:sldMk cId="1786476614" sldId="352"/>
            <ac:picMk id="4" creationId="{AEAF7813-573A-D331-D6C8-3C5AA160F1FF}"/>
          </ac:picMkLst>
        </pc:picChg>
        <pc:picChg chg="add mod">
          <ac:chgData name="Amalia Spiliakou" userId="f4bd6b91a0b5818a" providerId="LiveId" clId="{A7A9D5DB-FA68-43A1-B042-EE3BD4885848}" dt="2025-12-18T10:21:01.854" v="3226"/>
          <ac:picMkLst>
            <pc:docMk/>
            <pc:sldMk cId="1786476614" sldId="352"/>
            <ac:picMk id="5" creationId="{BFCB9D59-A6CE-7DE0-6162-1389B02E0937}"/>
          </ac:picMkLst>
        </pc:picChg>
        <pc:picChg chg="add del">
          <ac:chgData name="Amalia Spiliakou" userId="f4bd6b91a0b5818a" providerId="LiveId" clId="{A7A9D5DB-FA68-43A1-B042-EE3BD4885848}" dt="2025-12-18T10:21:13.174" v="3228" actId="478"/>
          <ac:picMkLst>
            <pc:docMk/>
            <pc:sldMk cId="1786476614" sldId="352"/>
            <ac:picMk id="6" creationId="{B85A9BC0-9C5B-1587-97C0-339BE6813F10}"/>
          </ac:picMkLst>
        </pc:picChg>
      </pc:sldChg>
      <pc:sldChg chg="addSp delSp modSp add del mod setBg">
        <pc:chgData name="Amalia Spiliakou" userId="f4bd6b91a0b5818a" providerId="LiveId" clId="{A7A9D5DB-FA68-43A1-B042-EE3BD4885848}" dt="2025-12-18T07:24:54.187" v="1681" actId="47"/>
        <pc:sldMkLst>
          <pc:docMk/>
          <pc:sldMk cId="2894409241" sldId="352"/>
        </pc:sldMkLst>
        <pc:spChg chg="add del mod">
          <ac:chgData name="Amalia Spiliakou" userId="f4bd6b91a0b5818a" providerId="LiveId" clId="{A7A9D5DB-FA68-43A1-B042-EE3BD4885848}" dt="2025-12-18T07:16:39.956" v="1201" actId="478"/>
          <ac:spMkLst>
            <pc:docMk/>
            <pc:sldMk cId="2894409241" sldId="352"/>
            <ac:spMk id="2" creationId="{C8AD926A-9377-53EA-9B53-B9A510CD4DFB}"/>
          </ac:spMkLst>
        </pc:spChg>
        <pc:spChg chg="add mod">
          <ac:chgData name="Amalia Spiliakou" userId="f4bd6b91a0b5818a" providerId="LiveId" clId="{A7A9D5DB-FA68-43A1-B042-EE3BD4885848}" dt="2025-12-18T07:18:18.281" v="1250" actId="255"/>
          <ac:spMkLst>
            <pc:docMk/>
            <pc:sldMk cId="2894409241" sldId="352"/>
            <ac:spMk id="4" creationId="{DA239436-3B8F-51B9-8789-0F00BF96AB54}"/>
          </ac:spMkLst>
        </pc:spChg>
        <pc:spChg chg="mod">
          <ac:chgData name="Amalia Spiliakou" userId="f4bd6b91a0b5818a" providerId="LiveId" clId="{A7A9D5DB-FA68-43A1-B042-EE3BD4885848}" dt="2025-12-18T07:15:44.684" v="1007" actId="6549"/>
          <ac:spMkLst>
            <pc:docMk/>
            <pc:sldMk cId="2894409241" sldId="352"/>
            <ac:spMk id="9219" creationId="{4D83F38E-ABB9-B453-AC8B-3DC08FE4A73A}"/>
          </ac:spMkLst>
        </pc:spChg>
      </pc:sldChg>
      <pc:sldChg chg="new del">
        <pc:chgData name="Amalia Spiliakou" userId="f4bd6b91a0b5818a" providerId="LiveId" clId="{A7A9D5DB-FA68-43A1-B042-EE3BD4885848}" dt="2025-12-18T10:30:31.053" v="3625" actId="47"/>
        <pc:sldMkLst>
          <pc:docMk/>
          <pc:sldMk cId="1220805812" sldId="353"/>
        </pc:sldMkLst>
      </pc:sldChg>
      <pc:sldChg chg="addSp delSp modSp add mod setBg">
        <pc:chgData name="Amalia Spiliakou" userId="f4bd6b91a0b5818a" providerId="LiveId" clId="{A7A9D5DB-FA68-43A1-B042-EE3BD4885848}" dt="2025-12-18T10:59:15.834" v="4119" actId="20577"/>
        <pc:sldMkLst>
          <pc:docMk/>
          <pc:sldMk cId="335003031" sldId="354"/>
        </pc:sldMkLst>
        <pc:spChg chg="mod">
          <ac:chgData name="Amalia Spiliakou" userId="f4bd6b91a0b5818a" providerId="LiveId" clId="{A7A9D5DB-FA68-43A1-B042-EE3BD4885848}" dt="2025-12-18T10:59:15.834" v="4119" actId="20577"/>
          <ac:spMkLst>
            <pc:docMk/>
            <pc:sldMk cId="335003031" sldId="354"/>
            <ac:spMk id="10243" creationId="{7EB3107F-B175-19C7-D22E-3E7D3BDDEE1C}"/>
          </ac:spMkLst>
        </pc:spChg>
        <pc:picChg chg="del">
          <ac:chgData name="Amalia Spiliakou" userId="f4bd6b91a0b5818a" providerId="LiveId" clId="{A7A9D5DB-FA68-43A1-B042-EE3BD4885848}" dt="2025-12-18T10:31:41.164" v="3626" actId="478"/>
          <ac:picMkLst>
            <pc:docMk/>
            <pc:sldMk cId="335003031" sldId="354"/>
            <ac:picMk id="2" creationId="{8DEF176C-ED4F-9318-5AEB-A2389DFD3C76}"/>
          </ac:picMkLst>
        </pc:picChg>
        <pc:picChg chg="del">
          <ac:chgData name="Amalia Spiliakou" userId="f4bd6b91a0b5818a" providerId="LiveId" clId="{A7A9D5DB-FA68-43A1-B042-EE3BD4885848}" dt="2025-12-18T10:31:43.484" v="3627" actId="478"/>
          <ac:picMkLst>
            <pc:docMk/>
            <pc:sldMk cId="335003031" sldId="354"/>
            <ac:picMk id="3" creationId="{60EAFA43-0102-D55A-82EC-EEFD40E8C022}"/>
          </ac:picMkLst>
        </pc:picChg>
        <pc:picChg chg="add mod">
          <ac:chgData name="Amalia Spiliakou" userId="f4bd6b91a0b5818a" providerId="LiveId" clId="{A7A9D5DB-FA68-43A1-B042-EE3BD4885848}" dt="2025-12-18T10:37:39.908" v="3975" actId="1076"/>
          <ac:picMkLst>
            <pc:docMk/>
            <pc:sldMk cId="335003031" sldId="354"/>
            <ac:picMk id="5122" creationId="{74E5FF1A-9D84-9518-7F6B-B20DDF10E07B}"/>
          </ac:picMkLst>
        </pc:picChg>
      </pc:sldChg>
      <pc:sldChg chg="modSp add mod setBg">
        <pc:chgData name="Amalia Spiliakou" userId="f4bd6b91a0b5818a" providerId="LiveId" clId="{A7A9D5DB-FA68-43A1-B042-EE3BD4885848}" dt="2025-12-18T11:19:24.958" v="4162" actId="20577"/>
        <pc:sldMkLst>
          <pc:docMk/>
          <pc:sldMk cId="1786630583" sldId="355"/>
        </pc:sldMkLst>
        <pc:spChg chg="mod">
          <ac:chgData name="Amalia Spiliakou" userId="f4bd6b91a0b5818a" providerId="LiveId" clId="{A7A9D5DB-FA68-43A1-B042-EE3BD4885848}" dt="2025-12-18T11:19:24.958" v="4162" actId="20577"/>
          <ac:spMkLst>
            <pc:docMk/>
            <pc:sldMk cId="1786630583" sldId="355"/>
            <ac:spMk id="4" creationId="{662D16F8-2AC2-FECA-BA9D-0AD88CB2BA45}"/>
          </ac:spMkLst>
        </pc:spChg>
      </pc:sldChg>
      <pc:sldChg chg="new del">
        <pc:chgData name="Amalia Spiliakou" userId="f4bd6b91a0b5818a" providerId="LiveId" clId="{A7A9D5DB-FA68-43A1-B042-EE3BD4885848}" dt="2025-12-18T11:27:49.944" v="4217" actId="47"/>
        <pc:sldMkLst>
          <pc:docMk/>
          <pc:sldMk cId="724857168" sldId="356"/>
        </pc:sldMkLst>
      </pc:sldChg>
      <pc:sldChg chg="addSp delSp modSp new mod setBg delDesignElem chgLayout">
        <pc:chgData name="Amalia Spiliakou" userId="f4bd6b91a0b5818a" providerId="LiveId" clId="{A7A9D5DB-FA68-43A1-B042-EE3BD4885848}" dt="2025-12-18T12:18:19.016" v="4461" actId="27636"/>
        <pc:sldMkLst>
          <pc:docMk/>
          <pc:sldMk cId="3263848374" sldId="357"/>
        </pc:sldMkLst>
        <pc:spChg chg="del mod">
          <ac:chgData name="Amalia Spiliakou" userId="f4bd6b91a0b5818a" providerId="LiveId" clId="{A7A9D5DB-FA68-43A1-B042-EE3BD4885848}" dt="2025-12-18T12:16:51.561" v="4443" actId="478"/>
          <ac:spMkLst>
            <pc:docMk/>
            <pc:sldMk cId="3263848374" sldId="357"/>
            <ac:spMk id="2" creationId="{F4FD654B-5425-67A0-F982-8F64E5443103}"/>
          </ac:spMkLst>
        </pc:spChg>
        <pc:spChg chg="add mod ord">
          <ac:chgData name="Amalia Spiliakou" userId="f4bd6b91a0b5818a" providerId="LiveId" clId="{A7A9D5DB-FA68-43A1-B042-EE3BD4885848}" dt="2025-12-18T12:18:19.016" v="4461" actId="27636"/>
          <ac:spMkLst>
            <pc:docMk/>
            <pc:sldMk cId="3263848374" sldId="357"/>
            <ac:spMk id="3" creationId="{3ED4C8C6-1765-FBBE-83AC-06B2D9083876}"/>
          </ac:spMkLst>
        </pc:spChg>
        <pc:spChg chg="add del">
          <ac:chgData name="Amalia Spiliakou" userId="f4bd6b91a0b5818a" providerId="LiveId" clId="{A7A9D5DB-FA68-43A1-B042-EE3BD4885848}" dt="2025-12-18T12:17:11.944" v="4446" actId="700"/>
          <ac:spMkLst>
            <pc:docMk/>
            <pc:sldMk cId="3263848374" sldId="357"/>
            <ac:spMk id="8199" creationId="{42A4FC2C-047E-45A5-965D-8E1E3BF09BC6}"/>
          </ac:spMkLst>
        </pc:spChg>
        <pc:picChg chg="add mod">
          <ac:chgData name="Amalia Spiliakou" userId="f4bd6b91a0b5818a" providerId="LiveId" clId="{A7A9D5DB-FA68-43A1-B042-EE3BD4885848}" dt="2025-12-18T12:17:00.832" v="4445" actId="26606"/>
          <ac:picMkLst>
            <pc:docMk/>
            <pc:sldMk cId="3263848374" sldId="357"/>
            <ac:picMk id="8194" creationId="{ABF0A258-C834-AA1A-0563-A22BEAFC2144}"/>
          </ac:picMkLst>
        </pc:picChg>
      </pc:sldChg>
      <pc:sldChg chg="addSp delSp modSp new mod ord setBg delDesignElem chgLayout">
        <pc:chgData name="Amalia Spiliakou" userId="f4bd6b91a0b5818a" providerId="LiveId" clId="{A7A9D5DB-FA68-43A1-B042-EE3BD4885848}" dt="2025-12-18T12:26:11.883" v="4523"/>
        <pc:sldMkLst>
          <pc:docMk/>
          <pc:sldMk cId="605491272" sldId="358"/>
        </pc:sldMkLst>
        <pc:spChg chg="del">
          <ac:chgData name="Amalia Spiliakou" userId="f4bd6b91a0b5818a" providerId="LiveId" clId="{A7A9D5DB-FA68-43A1-B042-EE3BD4885848}" dt="2025-12-18T12:19:11.359" v="4462" actId="478"/>
          <ac:spMkLst>
            <pc:docMk/>
            <pc:sldMk cId="605491272" sldId="358"/>
            <ac:spMk id="2" creationId="{13AD3A13-F762-E4BA-2757-5BB0CF60F7E9}"/>
          </ac:spMkLst>
        </pc:spChg>
        <pc:spChg chg="add mod ord">
          <ac:chgData name="Amalia Spiliakou" userId="f4bd6b91a0b5818a" providerId="LiveId" clId="{A7A9D5DB-FA68-43A1-B042-EE3BD4885848}" dt="2025-12-18T12:20:25.244" v="4475" actId="14100"/>
          <ac:spMkLst>
            <pc:docMk/>
            <pc:sldMk cId="605491272" sldId="358"/>
            <ac:spMk id="3" creationId="{975E36EB-AE00-F014-FD21-56FEF7F15DEA}"/>
          </ac:spMkLst>
        </pc:spChg>
        <pc:spChg chg="add del">
          <ac:chgData name="Amalia Spiliakou" userId="f4bd6b91a0b5818a" providerId="LiveId" clId="{A7A9D5DB-FA68-43A1-B042-EE3BD4885848}" dt="2025-12-18T12:19:27.028" v="4465" actId="700"/>
          <ac:spMkLst>
            <pc:docMk/>
            <pc:sldMk cId="605491272" sldId="358"/>
            <ac:spMk id="9223" creationId="{42A4FC2C-047E-45A5-965D-8E1E3BF09BC6}"/>
          </ac:spMkLst>
        </pc:spChg>
        <pc:picChg chg="add mod">
          <ac:chgData name="Amalia Spiliakou" userId="f4bd6b91a0b5818a" providerId="LiveId" clId="{A7A9D5DB-FA68-43A1-B042-EE3BD4885848}" dt="2025-12-18T12:19:19.859" v="4464" actId="26606"/>
          <ac:picMkLst>
            <pc:docMk/>
            <pc:sldMk cId="605491272" sldId="358"/>
            <ac:picMk id="9218" creationId="{2D1D7F26-6955-6F75-9AB3-9C382DEEC5E1}"/>
          </ac:picMkLst>
        </pc:picChg>
      </pc:sldChg>
      <pc:sldChg chg="addSp delSp modSp new mod setBg delDesignElem chgLayout">
        <pc:chgData name="Amalia Spiliakou" userId="f4bd6b91a0b5818a" providerId="LiveId" clId="{A7A9D5DB-FA68-43A1-B042-EE3BD4885848}" dt="2025-12-18T12:22:15.002" v="4490" actId="14100"/>
        <pc:sldMkLst>
          <pc:docMk/>
          <pc:sldMk cId="2979840751" sldId="359"/>
        </pc:sldMkLst>
        <pc:spChg chg="del">
          <ac:chgData name="Amalia Spiliakou" userId="f4bd6b91a0b5818a" providerId="LiveId" clId="{A7A9D5DB-FA68-43A1-B042-EE3BD4885848}" dt="2025-12-18T12:21:00.739" v="4478" actId="478"/>
          <ac:spMkLst>
            <pc:docMk/>
            <pc:sldMk cId="2979840751" sldId="359"/>
            <ac:spMk id="2" creationId="{52B9F253-1B00-1318-83DF-96A0781239A8}"/>
          </ac:spMkLst>
        </pc:spChg>
        <pc:spChg chg="add mod ord">
          <ac:chgData name="Amalia Spiliakou" userId="f4bd6b91a0b5818a" providerId="LiveId" clId="{A7A9D5DB-FA68-43A1-B042-EE3BD4885848}" dt="2025-12-18T12:22:15.002" v="4490" actId="14100"/>
          <ac:spMkLst>
            <pc:docMk/>
            <pc:sldMk cId="2979840751" sldId="359"/>
            <ac:spMk id="3" creationId="{2B8223E0-BF92-87F7-1393-C9BB3B475608}"/>
          </ac:spMkLst>
        </pc:spChg>
        <pc:spChg chg="add del">
          <ac:chgData name="Amalia Spiliakou" userId="f4bd6b91a0b5818a" providerId="LiveId" clId="{A7A9D5DB-FA68-43A1-B042-EE3BD4885848}" dt="2025-12-18T12:21:16.862" v="4481" actId="700"/>
          <ac:spMkLst>
            <pc:docMk/>
            <pc:sldMk cId="2979840751" sldId="359"/>
            <ac:spMk id="10247" creationId="{42A4FC2C-047E-45A5-965D-8E1E3BF09BC6}"/>
          </ac:spMkLst>
        </pc:spChg>
        <pc:picChg chg="add mod">
          <ac:chgData name="Amalia Spiliakou" userId="f4bd6b91a0b5818a" providerId="LiveId" clId="{A7A9D5DB-FA68-43A1-B042-EE3BD4885848}" dt="2025-12-18T12:21:09.344" v="4480" actId="26606"/>
          <ac:picMkLst>
            <pc:docMk/>
            <pc:sldMk cId="2979840751" sldId="359"/>
            <ac:picMk id="10242" creationId="{4B80E930-A967-02FB-D6C9-1F5DD46B2D97}"/>
          </ac:picMkLst>
        </pc:picChg>
      </pc:sldChg>
      <pc:sldChg chg="addSp delSp modSp new mod ord chgLayout">
        <pc:chgData name="Amalia Spiliakou" userId="f4bd6b91a0b5818a" providerId="LiveId" clId="{A7A9D5DB-FA68-43A1-B042-EE3BD4885848}" dt="2025-12-18T12:16:01.863" v="4438" actId="20577"/>
        <pc:sldMkLst>
          <pc:docMk/>
          <pc:sldMk cId="610741646" sldId="360"/>
        </pc:sldMkLst>
        <pc:spChg chg="del">
          <ac:chgData name="Amalia Spiliakou" userId="f4bd6b91a0b5818a" providerId="LiveId" clId="{A7A9D5DB-FA68-43A1-B042-EE3BD4885848}" dt="2025-12-18T11:27:20.269" v="4212" actId="478"/>
          <ac:spMkLst>
            <pc:docMk/>
            <pc:sldMk cId="610741646" sldId="360"/>
            <ac:spMk id="2" creationId="{19796CF3-006C-F552-FA4B-67C581637ABB}"/>
          </ac:spMkLst>
        </pc:spChg>
        <pc:spChg chg="add mod ord">
          <ac:chgData name="Amalia Spiliakou" userId="f4bd6b91a0b5818a" providerId="LiveId" clId="{A7A9D5DB-FA68-43A1-B042-EE3BD4885848}" dt="2025-12-18T12:16:01.863" v="4438" actId="20577"/>
          <ac:spMkLst>
            <pc:docMk/>
            <pc:sldMk cId="610741646" sldId="360"/>
            <ac:spMk id="3" creationId="{22AD8BCB-0737-6D6E-780B-F461E137E7AE}"/>
          </ac:spMkLst>
        </pc:spChg>
        <pc:picChg chg="add mod">
          <ac:chgData name="Amalia Spiliakou" userId="f4bd6b91a0b5818a" providerId="LiveId" clId="{A7A9D5DB-FA68-43A1-B042-EE3BD4885848}" dt="2025-12-18T11:27:24.691" v="4213" actId="1076"/>
          <ac:picMkLst>
            <pc:docMk/>
            <pc:sldMk cId="610741646" sldId="360"/>
            <ac:picMk id="7170" creationId="{E574B2A4-4EF0-D846-5934-46800B493577}"/>
          </ac:picMkLst>
        </pc:picChg>
      </pc:sldChg>
      <pc:sldChg chg="modSp add mod setBg">
        <pc:chgData name="Amalia Spiliakou" userId="f4bd6b91a0b5818a" providerId="LiveId" clId="{A7A9D5DB-FA68-43A1-B042-EE3BD4885848}" dt="2025-12-18T11:29:41.698" v="4283"/>
        <pc:sldMkLst>
          <pc:docMk/>
          <pc:sldMk cId="3952273412" sldId="361"/>
        </pc:sldMkLst>
        <pc:spChg chg="mod">
          <ac:chgData name="Amalia Spiliakou" userId="f4bd6b91a0b5818a" providerId="LiveId" clId="{A7A9D5DB-FA68-43A1-B042-EE3BD4885848}" dt="2025-12-18T11:29:22.929" v="4282" actId="255"/>
          <ac:spMkLst>
            <pc:docMk/>
            <pc:sldMk cId="3952273412" sldId="361"/>
            <ac:spMk id="4" creationId="{EB506E86-9015-1163-7C20-83A3E4EA3B99}"/>
          </ac:spMkLst>
        </pc:spChg>
      </pc:sldChg>
      <pc:sldChg chg="addSp delSp modSp new mod setBg delDesignElem chgLayout">
        <pc:chgData name="Amalia Spiliakou" userId="f4bd6b91a0b5818a" providerId="LiveId" clId="{A7A9D5DB-FA68-43A1-B042-EE3BD4885848}" dt="2025-12-18T12:23:45.586" v="4502" actId="14100"/>
        <pc:sldMkLst>
          <pc:docMk/>
          <pc:sldMk cId="248067840" sldId="362"/>
        </pc:sldMkLst>
        <pc:spChg chg="del">
          <ac:chgData name="Amalia Spiliakou" userId="f4bd6b91a0b5818a" providerId="LiveId" clId="{A7A9D5DB-FA68-43A1-B042-EE3BD4885848}" dt="2025-12-18T12:22:46.677" v="4491" actId="478"/>
          <ac:spMkLst>
            <pc:docMk/>
            <pc:sldMk cId="248067840" sldId="362"/>
            <ac:spMk id="2" creationId="{3AAF5029-4ACB-F18D-7723-3AF46B947B74}"/>
          </ac:spMkLst>
        </pc:spChg>
        <pc:spChg chg="add mod ord">
          <ac:chgData name="Amalia Spiliakou" userId="f4bd6b91a0b5818a" providerId="LiveId" clId="{A7A9D5DB-FA68-43A1-B042-EE3BD4885848}" dt="2025-12-18T12:23:45.586" v="4502" actId="14100"/>
          <ac:spMkLst>
            <pc:docMk/>
            <pc:sldMk cId="248067840" sldId="362"/>
            <ac:spMk id="3" creationId="{EBC91FB3-FDA7-800E-E84E-D7E01F9EC60F}"/>
          </ac:spMkLst>
        </pc:spChg>
        <pc:spChg chg="add del">
          <ac:chgData name="Amalia Spiliakou" userId="f4bd6b91a0b5818a" providerId="LiveId" clId="{A7A9D5DB-FA68-43A1-B042-EE3BD4885848}" dt="2025-12-18T12:23:02.272" v="4494" actId="700"/>
          <ac:spMkLst>
            <pc:docMk/>
            <pc:sldMk cId="248067840" sldId="362"/>
            <ac:spMk id="11271" creationId="{42A4FC2C-047E-45A5-965D-8E1E3BF09BC6}"/>
          </ac:spMkLst>
        </pc:spChg>
        <pc:picChg chg="add mod">
          <ac:chgData name="Amalia Spiliakou" userId="f4bd6b91a0b5818a" providerId="LiveId" clId="{A7A9D5DB-FA68-43A1-B042-EE3BD4885848}" dt="2025-12-18T12:22:54.453" v="4493" actId="26606"/>
          <ac:picMkLst>
            <pc:docMk/>
            <pc:sldMk cId="248067840" sldId="362"/>
            <ac:picMk id="11266" creationId="{C0E5AC45-F973-789B-5FEB-861460CC0882}"/>
          </ac:picMkLst>
        </pc:picChg>
      </pc:sldChg>
      <pc:sldChg chg="addSp delSp modSp new mod ord setBg delDesignElem chgLayout">
        <pc:chgData name="Amalia Spiliakou" userId="f4bd6b91a0b5818a" providerId="LiveId" clId="{A7A9D5DB-FA68-43A1-B042-EE3BD4885848}" dt="2025-12-18T12:25:48.444" v="4521"/>
        <pc:sldMkLst>
          <pc:docMk/>
          <pc:sldMk cId="1642352711" sldId="363"/>
        </pc:sldMkLst>
        <pc:spChg chg="del">
          <ac:chgData name="Amalia Spiliakou" userId="f4bd6b91a0b5818a" providerId="LiveId" clId="{A7A9D5DB-FA68-43A1-B042-EE3BD4885848}" dt="2025-12-18T12:24:13.120" v="4503" actId="478"/>
          <ac:spMkLst>
            <pc:docMk/>
            <pc:sldMk cId="1642352711" sldId="363"/>
            <ac:spMk id="2" creationId="{5964ACCD-DF0F-988F-0594-3BE50C3C120A}"/>
          </ac:spMkLst>
        </pc:spChg>
        <pc:spChg chg="add mod ord">
          <ac:chgData name="Amalia Spiliakou" userId="f4bd6b91a0b5818a" providerId="LiveId" clId="{A7A9D5DB-FA68-43A1-B042-EE3BD4885848}" dt="2025-12-18T12:25:33.872" v="4518" actId="14100"/>
          <ac:spMkLst>
            <pc:docMk/>
            <pc:sldMk cId="1642352711" sldId="363"/>
            <ac:spMk id="3" creationId="{71919907-617E-857A-2164-0B6D5789B55E}"/>
          </ac:spMkLst>
        </pc:spChg>
        <pc:spChg chg="add del">
          <ac:chgData name="Amalia Spiliakou" userId="f4bd6b91a0b5818a" providerId="LiveId" clId="{A7A9D5DB-FA68-43A1-B042-EE3BD4885848}" dt="2025-12-18T12:24:31.668" v="4506" actId="700"/>
          <ac:spMkLst>
            <pc:docMk/>
            <pc:sldMk cId="1642352711" sldId="363"/>
            <ac:spMk id="12295" creationId="{42A4FC2C-047E-45A5-965D-8E1E3BF09BC6}"/>
          </ac:spMkLst>
        </pc:spChg>
        <pc:picChg chg="add mod">
          <ac:chgData name="Amalia Spiliakou" userId="f4bd6b91a0b5818a" providerId="LiveId" clId="{A7A9D5DB-FA68-43A1-B042-EE3BD4885848}" dt="2025-12-18T12:24:22.940" v="4505" actId="26606"/>
          <ac:picMkLst>
            <pc:docMk/>
            <pc:sldMk cId="1642352711" sldId="363"/>
            <ac:picMk id="12290" creationId="{C8777E38-796E-72F6-4D10-FEA5D063126B}"/>
          </ac:picMkLst>
        </pc:picChg>
      </pc:sldChg>
      <pc:sldChg chg="addSp delSp modSp new mod chgLayout">
        <pc:chgData name="Amalia Spiliakou" userId="f4bd6b91a0b5818a" providerId="LiveId" clId="{A7A9D5DB-FA68-43A1-B042-EE3BD4885848}" dt="2025-12-18T12:27:49.166" v="4536" actId="14100"/>
        <pc:sldMkLst>
          <pc:docMk/>
          <pc:sldMk cId="2839173004" sldId="364"/>
        </pc:sldMkLst>
        <pc:spChg chg="del">
          <ac:chgData name="Amalia Spiliakou" userId="f4bd6b91a0b5818a" providerId="LiveId" clId="{A7A9D5DB-FA68-43A1-B042-EE3BD4885848}" dt="2025-12-18T12:26:50.031" v="4524" actId="478"/>
          <ac:spMkLst>
            <pc:docMk/>
            <pc:sldMk cId="2839173004" sldId="364"/>
            <ac:spMk id="2" creationId="{6AF7474C-981B-AB7E-ABA8-3864744650C3}"/>
          </ac:spMkLst>
        </pc:spChg>
        <pc:spChg chg="add mod ord">
          <ac:chgData name="Amalia Spiliakou" userId="f4bd6b91a0b5818a" providerId="LiveId" clId="{A7A9D5DB-FA68-43A1-B042-EE3BD4885848}" dt="2025-12-18T12:27:49.166" v="4536" actId="14100"/>
          <ac:spMkLst>
            <pc:docMk/>
            <pc:sldMk cId="2839173004" sldId="364"/>
            <ac:spMk id="3" creationId="{3AE0F758-B2D6-F120-35FF-D01A1D434BA1}"/>
          </ac:spMkLst>
        </pc:spChg>
        <pc:picChg chg="add">
          <ac:chgData name="Amalia Spiliakou" userId="f4bd6b91a0b5818a" providerId="LiveId" clId="{A7A9D5DB-FA68-43A1-B042-EE3BD4885848}" dt="2025-12-18T12:26:52.091" v="4525"/>
          <ac:picMkLst>
            <pc:docMk/>
            <pc:sldMk cId="2839173004" sldId="364"/>
            <ac:picMk id="13314" creationId="{F2AEE65F-703F-301C-C0AE-1DB2F6C6BEEB}"/>
          </ac:picMkLst>
        </pc:picChg>
      </pc:sldChg>
      <pc:sldChg chg="addSp delSp modSp new mod setBg delDesignElem chgLayout">
        <pc:chgData name="Amalia Spiliakou" userId="f4bd6b91a0b5818a" providerId="LiveId" clId="{A7A9D5DB-FA68-43A1-B042-EE3BD4885848}" dt="2025-12-18T12:29:11.737" v="4547" actId="113"/>
        <pc:sldMkLst>
          <pc:docMk/>
          <pc:sldMk cId="1241778879" sldId="365"/>
        </pc:sldMkLst>
        <pc:spChg chg="del">
          <ac:chgData name="Amalia Spiliakou" userId="f4bd6b91a0b5818a" providerId="LiveId" clId="{A7A9D5DB-FA68-43A1-B042-EE3BD4885848}" dt="2025-12-18T12:28:23.003" v="4538" actId="478"/>
          <ac:spMkLst>
            <pc:docMk/>
            <pc:sldMk cId="1241778879" sldId="365"/>
            <ac:spMk id="2" creationId="{A0F4580D-3593-D607-878E-74C2D4982FB9}"/>
          </ac:spMkLst>
        </pc:spChg>
        <pc:spChg chg="add mod ord">
          <ac:chgData name="Amalia Spiliakou" userId="f4bd6b91a0b5818a" providerId="LiveId" clId="{A7A9D5DB-FA68-43A1-B042-EE3BD4885848}" dt="2025-12-18T12:29:11.737" v="4547" actId="113"/>
          <ac:spMkLst>
            <pc:docMk/>
            <pc:sldMk cId="1241778879" sldId="365"/>
            <ac:spMk id="3" creationId="{B9ACABF0-FE0A-EA34-4E82-B8B8AF300771}"/>
          </ac:spMkLst>
        </pc:spChg>
        <pc:spChg chg="add del">
          <ac:chgData name="Amalia Spiliakou" userId="f4bd6b91a0b5818a" providerId="LiveId" clId="{A7A9D5DB-FA68-43A1-B042-EE3BD4885848}" dt="2025-12-18T12:28:37.987" v="4541" actId="700"/>
          <ac:spMkLst>
            <pc:docMk/>
            <pc:sldMk cId="1241778879" sldId="365"/>
            <ac:spMk id="14343" creationId="{42A4FC2C-047E-45A5-965D-8E1E3BF09BC6}"/>
          </ac:spMkLst>
        </pc:spChg>
        <pc:picChg chg="add mod">
          <ac:chgData name="Amalia Spiliakou" userId="f4bd6b91a0b5818a" providerId="LiveId" clId="{A7A9D5DB-FA68-43A1-B042-EE3BD4885848}" dt="2025-12-18T12:28:31.143" v="4540" actId="26606"/>
          <ac:picMkLst>
            <pc:docMk/>
            <pc:sldMk cId="1241778879" sldId="365"/>
            <ac:picMk id="14338" creationId="{D2BB82F0-2E3F-C0E3-D1FB-0AC0DD9391B2}"/>
          </ac:picMkLst>
        </pc:picChg>
      </pc:sldChg>
      <pc:sldMasterChg chg="modSp modSldLayout">
        <pc:chgData name="Amalia Spiliakou" userId="f4bd6b91a0b5818a" providerId="LiveId" clId="{A7A9D5DB-FA68-43A1-B042-EE3BD4885848}" dt="2025-12-18T06:59:07.848" v="59"/>
        <pc:sldMasterMkLst>
          <pc:docMk/>
          <pc:sldMasterMk cId="429255625" sldId="2147483660"/>
        </pc:sldMasterMkLst>
        <pc:spChg chg="mod">
          <ac:chgData name="Amalia Spiliakou" userId="f4bd6b91a0b5818a" providerId="LiveId" clId="{A7A9D5DB-FA68-43A1-B042-EE3BD4885848}" dt="2025-12-18T06:59:07.848" v="59"/>
          <ac:spMkLst>
            <pc:docMk/>
            <pc:sldMasterMk cId="429255625" sldId="2147483660"/>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ac:spMk id="3" creationId="{00000000-0000-0000-0000-000000000000}"/>
          </ac:spMkLst>
        </pc:spChg>
        <pc:spChg chg="mod">
          <ac:chgData name="Amalia Spiliakou" userId="f4bd6b91a0b5818a" providerId="LiveId" clId="{A7A9D5DB-FA68-43A1-B042-EE3BD4885848}" dt="2025-12-18T06:59:07.848" v="59"/>
          <ac:spMkLst>
            <pc:docMk/>
            <pc:sldMasterMk cId="429255625" sldId="2147483660"/>
            <ac:spMk id="4" creationId="{00000000-0000-0000-0000-000000000000}"/>
          </ac:spMkLst>
        </pc:spChg>
        <pc:spChg chg="mod">
          <ac:chgData name="Amalia Spiliakou" userId="f4bd6b91a0b5818a" providerId="LiveId" clId="{A7A9D5DB-FA68-43A1-B042-EE3BD4885848}" dt="2025-12-18T06:59:07.848" v="59"/>
          <ac:spMkLst>
            <pc:docMk/>
            <pc:sldMasterMk cId="429255625" sldId="2147483660"/>
            <ac:spMk id="5" creationId="{00000000-0000-0000-0000-000000000000}"/>
          </ac:spMkLst>
        </pc:spChg>
        <pc:spChg chg="mod">
          <ac:chgData name="Amalia Spiliakou" userId="f4bd6b91a0b5818a" providerId="LiveId" clId="{A7A9D5DB-FA68-43A1-B042-EE3BD4885848}" dt="2025-12-18T06:59:07.848" v="59"/>
          <ac:spMkLst>
            <pc:docMk/>
            <pc:sldMasterMk cId="429255625" sldId="2147483660"/>
            <ac:spMk id="6" creationId="{00000000-0000-0000-0000-000000000000}"/>
          </ac:spMkLst>
        </pc:spChg>
        <pc:sldLayoutChg chg="modSp">
          <pc:chgData name="Amalia Spiliakou" userId="f4bd6b91a0b5818a" providerId="LiveId" clId="{A7A9D5DB-FA68-43A1-B042-EE3BD4885848}" dt="2025-12-18T06:59:07.848" v="59"/>
          <pc:sldLayoutMkLst>
            <pc:docMk/>
            <pc:sldMasterMk cId="429255625" sldId="2147483660"/>
            <pc:sldLayoutMk cId="2057469835" sldId="2147483661"/>
          </pc:sldLayoutMkLst>
          <pc:spChg chg="mod">
            <ac:chgData name="Amalia Spiliakou" userId="f4bd6b91a0b5818a" providerId="LiveId" clId="{A7A9D5DB-FA68-43A1-B042-EE3BD4885848}" dt="2025-12-18T06:59:07.848" v="59"/>
            <ac:spMkLst>
              <pc:docMk/>
              <pc:sldMasterMk cId="429255625" sldId="2147483660"/>
              <pc:sldLayoutMk cId="2057469835" sldId="2147483661"/>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2057469835" sldId="2147483661"/>
              <ac:spMk id="3" creationId="{00000000-0000-0000-0000-000000000000}"/>
            </ac:spMkLst>
          </pc:spChg>
        </pc:sldLayoutChg>
        <pc:sldLayoutChg chg="modSp">
          <pc:chgData name="Amalia Spiliakou" userId="f4bd6b91a0b5818a" providerId="LiveId" clId="{A7A9D5DB-FA68-43A1-B042-EE3BD4885848}" dt="2025-12-18T06:59:07.848" v="59"/>
          <pc:sldLayoutMkLst>
            <pc:docMk/>
            <pc:sldMasterMk cId="429255625" sldId="2147483660"/>
            <pc:sldLayoutMk cId="487869530" sldId="2147483663"/>
          </pc:sldLayoutMkLst>
          <pc:spChg chg="mod">
            <ac:chgData name="Amalia Spiliakou" userId="f4bd6b91a0b5818a" providerId="LiveId" clId="{A7A9D5DB-FA68-43A1-B042-EE3BD4885848}" dt="2025-12-18T06:59:07.848" v="59"/>
            <ac:spMkLst>
              <pc:docMk/>
              <pc:sldMasterMk cId="429255625" sldId="2147483660"/>
              <pc:sldLayoutMk cId="487869530" sldId="2147483663"/>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487869530" sldId="2147483663"/>
              <ac:spMk id="3" creationId="{00000000-0000-0000-0000-000000000000}"/>
            </ac:spMkLst>
          </pc:spChg>
        </pc:sldLayoutChg>
        <pc:sldLayoutChg chg="modSp">
          <pc:chgData name="Amalia Spiliakou" userId="f4bd6b91a0b5818a" providerId="LiveId" clId="{A7A9D5DB-FA68-43A1-B042-EE3BD4885848}" dt="2025-12-18T06:59:07.848" v="59"/>
          <pc:sldLayoutMkLst>
            <pc:docMk/>
            <pc:sldMasterMk cId="429255625" sldId="2147483660"/>
            <pc:sldLayoutMk cId="3591060620" sldId="2147483664"/>
          </pc:sldLayoutMkLst>
          <pc:spChg chg="mod">
            <ac:chgData name="Amalia Spiliakou" userId="f4bd6b91a0b5818a" providerId="LiveId" clId="{A7A9D5DB-FA68-43A1-B042-EE3BD4885848}" dt="2025-12-18T06:59:07.848" v="59"/>
            <ac:spMkLst>
              <pc:docMk/>
              <pc:sldMasterMk cId="429255625" sldId="2147483660"/>
              <pc:sldLayoutMk cId="3591060620" sldId="2147483664"/>
              <ac:spMk id="3"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3591060620" sldId="2147483664"/>
              <ac:spMk id="4" creationId="{00000000-0000-0000-0000-000000000000}"/>
            </ac:spMkLst>
          </pc:spChg>
        </pc:sldLayoutChg>
        <pc:sldLayoutChg chg="modSp">
          <pc:chgData name="Amalia Spiliakou" userId="f4bd6b91a0b5818a" providerId="LiveId" clId="{A7A9D5DB-FA68-43A1-B042-EE3BD4885848}" dt="2025-12-18T06:59:07.848" v="59"/>
          <pc:sldLayoutMkLst>
            <pc:docMk/>
            <pc:sldMasterMk cId="429255625" sldId="2147483660"/>
            <pc:sldLayoutMk cId="3513072856" sldId="2147483665"/>
          </pc:sldLayoutMkLst>
          <pc:spChg chg="mod">
            <ac:chgData name="Amalia Spiliakou" userId="f4bd6b91a0b5818a" providerId="LiveId" clId="{A7A9D5DB-FA68-43A1-B042-EE3BD4885848}" dt="2025-12-18T06:59:07.848" v="59"/>
            <ac:spMkLst>
              <pc:docMk/>
              <pc:sldMasterMk cId="429255625" sldId="2147483660"/>
              <pc:sldLayoutMk cId="3513072856" sldId="2147483665"/>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3513072856" sldId="2147483665"/>
              <ac:spMk id="3"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3513072856" sldId="2147483665"/>
              <ac:spMk id="4"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3513072856" sldId="2147483665"/>
              <ac:spMk id="5"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3513072856" sldId="2147483665"/>
              <ac:spMk id="6" creationId="{00000000-0000-0000-0000-000000000000}"/>
            </ac:spMkLst>
          </pc:spChg>
        </pc:sldLayoutChg>
        <pc:sldLayoutChg chg="modSp">
          <pc:chgData name="Amalia Spiliakou" userId="f4bd6b91a0b5818a" providerId="LiveId" clId="{A7A9D5DB-FA68-43A1-B042-EE3BD4885848}" dt="2025-12-18T06:59:07.848" v="59"/>
          <pc:sldLayoutMkLst>
            <pc:docMk/>
            <pc:sldMasterMk cId="429255625" sldId="2147483660"/>
            <pc:sldLayoutMk cId="729653503" sldId="2147483668"/>
          </pc:sldLayoutMkLst>
          <pc:spChg chg="mod">
            <ac:chgData name="Amalia Spiliakou" userId="f4bd6b91a0b5818a" providerId="LiveId" clId="{A7A9D5DB-FA68-43A1-B042-EE3BD4885848}" dt="2025-12-18T06:59:07.848" v="59"/>
            <ac:spMkLst>
              <pc:docMk/>
              <pc:sldMasterMk cId="429255625" sldId="2147483660"/>
              <pc:sldLayoutMk cId="729653503" sldId="2147483668"/>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729653503" sldId="2147483668"/>
              <ac:spMk id="3"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729653503" sldId="2147483668"/>
              <ac:spMk id="4" creationId="{00000000-0000-0000-0000-000000000000}"/>
            </ac:spMkLst>
          </pc:spChg>
        </pc:sldLayoutChg>
        <pc:sldLayoutChg chg="modSp">
          <pc:chgData name="Amalia Spiliakou" userId="f4bd6b91a0b5818a" providerId="LiveId" clId="{A7A9D5DB-FA68-43A1-B042-EE3BD4885848}" dt="2025-12-18T06:59:07.848" v="59"/>
          <pc:sldLayoutMkLst>
            <pc:docMk/>
            <pc:sldMasterMk cId="429255625" sldId="2147483660"/>
            <pc:sldLayoutMk cId="1793806080" sldId="2147483669"/>
          </pc:sldLayoutMkLst>
          <pc:spChg chg="mod">
            <ac:chgData name="Amalia Spiliakou" userId="f4bd6b91a0b5818a" providerId="LiveId" clId="{A7A9D5DB-FA68-43A1-B042-EE3BD4885848}" dt="2025-12-18T06:59:07.848" v="59"/>
            <ac:spMkLst>
              <pc:docMk/>
              <pc:sldMasterMk cId="429255625" sldId="2147483660"/>
              <pc:sldLayoutMk cId="1793806080" sldId="2147483669"/>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1793806080" sldId="2147483669"/>
              <ac:spMk id="3"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1793806080" sldId="2147483669"/>
              <ac:spMk id="4" creationId="{00000000-0000-0000-0000-000000000000}"/>
            </ac:spMkLst>
          </pc:spChg>
        </pc:sldLayoutChg>
        <pc:sldLayoutChg chg="modSp">
          <pc:chgData name="Amalia Spiliakou" userId="f4bd6b91a0b5818a" providerId="LiveId" clId="{A7A9D5DB-FA68-43A1-B042-EE3BD4885848}" dt="2025-12-18T06:59:07.848" v="59"/>
          <pc:sldLayoutMkLst>
            <pc:docMk/>
            <pc:sldMasterMk cId="429255625" sldId="2147483660"/>
            <pc:sldLayoutMk cId="2913348393" sldId="2147483671"/>
          </pc:sldLayoutMkLst>
          <pc:spChg chg="mod">
            <ac:chgData name="Amalia Spiliakou" userId="f4bd6b91a0b5818a" providerId="LiveId" clId="{A7A9D5DB-FA68-43A1-B042-EE3BD4885848}" dt="2025-12-18T06:59:07.848" v="59"/>
            <ac:spMkLst>
              <pc:docMk/>
              <pc:sldMasterMk cId="429255625" sldId="2147483660"/>
              <pc:sldLayoutMk cId="2913348393" sldId="2147483671"/>
              <ac:spMk id="2" creationId="{00000000-0000-0000-0000-000000000000}"/>
            </ac:spMkLst>
          </pc:spChg>
          <pc:spChg chg="mod">
            <ac:chgData name="Amalia Spiliakou" userId="f4bd6b91a0b5818a" providerId="LiveId" clId="{A7A9D5DB-FA68-43A1-B042-EE3BD4885848}" dt="2025-12-18T06:59:07.848" v="59"/>
            <ac:spMkLst>
              <pc:docMk/>
              <pc:sldMasterMk cId="429255625" sldId="2147483660"/>
              <pc:sldLayoutMk cId="2913348393" sldId="2147483671"/>
              <ac:spMk id="3"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420983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634647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38D51-7516-4160-BCE9-9FF9236F6120}"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875249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38D51-7516-4160-BCE9-9FF9236F6120}" type="datetimeFigureOut">
              <a:rPr lang="en-US" smtClean="0"/>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1014052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38D51-7516-4160-BCE9-9FF9236F6120}" type="datetimeFigureOut">
              <a:rPr lang="en-US" smtClean="0"/>
              <a:t>12/18/2025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06599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E38D51-7516-4160-BCE9-9FF9236F6120}" type="datetimeFigureOut">
              <a:rPr lang="en-US" smtClean="0"/>
              <a:t>12/18/2025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3563354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38D51-7516-4160-BCE9-9FF9236F6120}" type="datetimeFigureOut">
              <a:rPr lang="en-US" smtClean="0"/>
              <a:t>12/18/2025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158850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E38D51-7516-4160-BCE9-9FF9236F6120}" type="datetimeFigureOut">
              <a:rPr lang="en-US" smtClean="0"/>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1421260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E38D51-7516-4160-BCE9-9FF9236F6120}" type="datetimeFigureOut">
              <a:rPr lang="en-US" smtClean="0"/>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4047529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83862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38D51-7516-4160-BCE9-9FF9236F6120}" type="datetimeFigureOut">
              <a:rPr lang="en-US" smtClean="0"/>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24C1A-01BB-4F5F-A75B-5E9BCF195A13}" type="slidenum">
              <a:rPr lang="en-US" smtClean="0"/>
              <a:t>‹#›</a:t>
            </a:fld>
            <a:endParaRPr lang="en-US"/>
          </a:p>
        </p:txBody>
      </p:sp>
    </p:spTree>
    <p:extLst>
      <p:ext uri="{BB962C8B-B14F-4D97-AF65-F5344CB8AC3E}">
        <p14:creationId xmlns:p14="http://schemas.microsoft.com/office/powerpoint/2010/main" val="191106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38D51-7516-4160-BCE9-9FF9236F6120}" type="datetimeFigureOut">
              <a:rPr lang="en-US" smtClean="0"/>
              <a:t>12/18/2025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24C1A-01BB-4F5F-A75B-5E9BCF195A13}" type="slidenum">
              <a:rPr lang="en-US" smtClean="0"/>
              <a:t>‹#›</a:t>
            </a:fld>
            <a:endParaRPr lang="en-US"/>
          </a:p>
        </p:txBody>
      </p:sp>
    </p:spTree>
    <p:extLst>
      <p:ext uri="{BB962C8B-B14F-4D97-AF65-F5344CB8AC3E}">
        <p14:creationId xmlns:p14="http://schemas.microsoft.com/office/powerpoint/2010/main" val="26570771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lorenceinferno.com/the-francois-vase/"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facebook.com/471707109534948/photos/the-%27fran%C3%A7ois-vase%27-or-an/1020034548035532/"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en.wikipedia.org/wiki/Fran%C3%A7ois_Vase" TargetMode="Externa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fhw.gr/chronos/03/en/gallery/cph22.html"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khanacademy.org/humanities/ancient-art-civilizations/greek-art/greek-pottery/a/the-francois-vase-story-book-of-greek-mythology"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smarthistory.org/francois-vase/"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Ribbon: Curved and Tilted Up 3">
            <a:extLst>
              <a:ext uri="{FF2B5EF4-FFF2-40B4-BE49-F238E27FC236}">
                <a16:creationId xmlns:a16="http://schemas.microsoft.com/office/drawing/2014/main" id="{8136A10A-6FE6-477F-9175-6A6427C4D5B2}"/>
              </a:ext>
            </a:extLst>
          </p:cNvPr>
          <p:cNvSpPr/>
          <p:nvPr/>
        </p:nvSpPr>
        <p:spPr>
          <a:xfrm>
            <a:off x="528320" y="497840"/>
            <a:ext cx="11125200" cy="5781040"/>
          </a:xfrm>
          <a:custGeom>
            <a:avLst/>
            <a:gdLst>
              <a:gd name="csX0" fmla="*/ 0 w 11125200"/>
              <a:gd name="csY0" fmla="*/ 5781040 h 5781040"/>
              <a:gd name="csX1" fmla="*/ 4171950 w 11125200"/>
              <a:gd name="csY1" fmla="*/ 5103574 h 5781040"/>
              <a:gd name="csX2" fmla="*/ 2781300 w 11125200"/>
              <a:gd name="csY2" fmla="*/ 4516438 h 5781040"/>
              <a:gd name="csX3" fmla="*/ 8343900 w 11125200"/>
              <a:gd name="csY3" fmla="*/ 4516438 h 5781040"/>
              <a:gd name="csX4" fmla="*/ 6953250 w 11125200"/>
              <a:gd name="csY4" fmla="*/ 5103574 h 5781040"/>
              <a:gd name="csX5" fmla="*/ 11125200 w 11125200"/>
              <a:gd name="csY5" fmla="*/ 5781040 h 5781040"/>
              <a:gd name="csX6" fmla="*/ 9734550 w 11125200"/>
              <a:gd name="csY6" fmla="*/ 3296999 h 5781040"/>
              <a:gd name="csX7" fmla="*/ 11125200 w 11125200"/>
              <a:gd name="csY7" fmla="*/ 1445260 h 5781040"/>
              <a:gd name="csX8" fmla="*/ 8343900 w 11125200"/>
              <a:gd name="csY8" fmla="*/ 903288 h 5781040"/>
              <a:gd name="csX9" fmla="*/ 8343900 w 11125200"/>
              <a:gd name="csY9" fmla="*/ 180658 h 5781040"/>
              <a:gd name="csX10" fmla="*/ 2781300 w 11125200"/>
              <a:gd name="csY10" fmla="*/ 180658 h 5781040"/>
              <a:gd name="csX11" fmla="*/ 2781300 w 11125200"/>
              <a:gd name="csY11" fmla="*/ 903288 h 5781040"/>
              <a:gd name="csX12" fmla="*/ 0 w 11125200"/>
              <a:gd name="csY12" fmla="*/ 1445260 h 5781040"/>
              <a:gd name="csX13" fmla="*/ 1390650 w 11125200"/>
              <a:gd name="csY13" fmla="*/ 3296999 h 5781040"/>
              <a:gd name="csX14" fmla="*/ 0 w 11125200"/>
              <a:gd name="csY14" fmla="*/ 5781040 h 5781040"/>
              <a:gd name="csX0" fmla="*/ 4171950 w 11125200"/>
              <a:gd name="csY0" fmla="*/ 4380944 h 5781040"/>
              <a:gd name="csX1" fmla="*/ 4171950 w 11125200"/>
              <a:gd name="csY1" fmla="*/ 5103574 h 5781040"/>
              <a:gd name="csX2" fmla="*/ 2781300 w 11125200"/>
              <a:gd name="csY2" fmla="*/ 4516438 h 5781040"/>
              <a:gd name="csX3" fmla="*/ 8343900 w 11125200"/>
              <a:gd name="csY3" fmla="*/ 4516438 h 5781040"/>
              <a:gd name="csX4" fmla="*/ 6953250 w 11125200"/>
              <a:gd name="csY4" fmla="*/ 5103574 h 5781040"/>
              <a:gd name="csX5" fmla="*/ 6953250 w 11125200"/>
              <a:gd name="csY5" fmla="*/ 4380944 h 5781040"/>
              <a:gd name="csX6" fmla="*/ 4171950 w 11125200"/>
              <a:gd name="csY6" fmla="*/ 4380944 h 5781040"/>
              <a:gd name="csX0" fmla="*/ 0 w 11125200"/>
              <a:gd name="csY0" fmla="*/ 5781040 h 5781040"/>
              <a:gd name="csX1" fmla="*/ 1390650 w 11125200"/>
              <a:gd name="csY1" fmla="*/ 3296999 h 5781040"/>
              <a:gd name="csX2" fmla="*/ 0 w 11125200"/>
              <a:gd name="csY2" fmla="*/ 1445260 h 5781040"/>
              <a:gd name="csX3" fmla="*/ 2781300 w 11125200"/>
              <a:gd name="csY3" fmla="*/ 903288 h 5781040"/>
              <a:gd name="csX4" fmla="*/ 2781300 w 11125200"/>
              <a:gd name="csY4" fmla="*/ 180658 h 5781040"/>
              <a:gd name="csX5" fmla="*/ 8343900 w 11125200"/>
              <a:gd name="csY5" fmla="*/ 180658 h 5781040"/>
              <a:gd name="csX6" fmla="*/ 8343900 w 11125200"/>
              <a:gd name="csY6" fmla="*/ 903288 h 5781040"/>
              <a:gd name="csX7" fmla="*/ 11125200 w 11125200"/>
              <a:gd name="csY7" fmla="*/ 1445260 h 5781040"/>
              <a:gd name="csX8" fmla="*/ 9734550 w 11125200"/>
              <a:gd name="csY8" fmla="*/ 3296999 h 5781040"/>
              <a:gd name="csX9" fmla="*/ 11125200 w 11125200"/>
              <a:gd name="csY9" fmla="*/ 5781040 h 5781040"/>
              <a:gd name="csX10" fmla="*/ 6953250 w 11125200"/>
              <a:gd name="csY10" fmla="*/ 5103574 h 5781040"/>
              <a:gd name="csX11" fmla="*/ 8343900 w 11125200"/>
              <a:gd name="csY11" fmla="*/ 4516438 h 5781040"/>
              <a:gd name="csX12" fmla="*/ 2781300 w 11125200"/>
              <a:gd name="csY12" fmla="*/ 4516438 h 5781040"/>
              <a:gd name="csX13" fmla="*/ 4171950 w 11125200"/>
              <a:gd name="csY13" fmla="*/ 5103574 h 5781040"/>
              <a:gd name="csX14" fmla="*/ 0 w 11125200"/>
              <a:gd name="csY14" fmla="*/ 5781040 h 5781040"/>
              <a:gd name="csX15" fmla="*/ 2781300 w 11125200"/>
              <a:gd name="csY15" fmla="*/ 4516438 h 5781040"/>
              <a:gd name="csX16" fmla="*/ 2781300 w 11125200"/>
              <a:gd name="csY16" fmla="*/ 903288 h 5781040"/>
              <a:gd name="csX17" fmla="*/ 8343900 w 11125200"/>
              <a:gd name="csY17" fmla="*/ 903288 h 5781040"/>
              <a:gd name="csX18" fmla="*/ 8343900 w 11125200"/>
              <a:gd name="csY18" fmla="*/ 4516438 h 5781040"/>
              <a:gd name="csX19" fmla="*/ 4171950 w 11125200"/>
              <a:gd name="csY19" fmla="*/ 4380944 h 5781040"/>
              <a:gd name="csX20" fmla="*/ 4171950 w 11125200"/>
              <a:gd name="csY20" fmla="*/ 5103574 h 5781040"/>
              <a:gd name="csX21" fmla="*/ 6953250 w 11125200"/>
              <a:gd name="csY21" fmla="*/ 5103574 h 5781040"/>
              <a:gd name="csX22" fmla="*/ 6953250 w 11125200"/>
              <a:gd name="csY22" fmla="*/ 4380944 h 5781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125200" h="5781040" stroke="0" extrusionOk="0">
                <a:moveTo>
                  <a:pt x="0" y="5781040"/>
                </a:moveTo>
                <a:cubicBezTo>
                  <a:pt x="1345127" y="5398112"/>
                  <a:pt x="2777244" y="5104557"/>
                  <a:pt x="4171950" y="5103574"/>
                </a:cubicBezTo>
                <a:cubicBezTo>
                  <a:pt x="3973353" y="4884455"/>
                  <a:pt x="3217135" y="4599437"/>
                  <a:pt x="2781300" y="4516438"/>
                </a:cubicBezTo>
                <a:cubicBezTo>
                  <a:pt x="4717065" y="4371888"/>
                  <a:pt x="6358237" y="4297085"/>
                  <a:pt x="8343900" y="4516438"/>
                </a:cubicBezTo>
                <a:cubicBezTo>
                  <a:pt x="7845522" y="4785683"/>
                  <a:pt x="7238663" y="5020682"/>
                  <a:pt x="6953250" y="5103574"/>
                </a:cubicBezTo>
                <a:cubicBezTo>
                  <a:pt x="8386290" y="5171490"/>
                  <a:pt x="9704723" y="5488155"/>
                  <a:pt x="11125200" y="5781040"/>
                </a:cubicBezTo>
                <a:cubicBezTo>
                  <a:pt x="10589400" y="4670328"/>
                  <a:pt x="10163662" y="4143484"/>
                  <a:pt x="9734550" y="3296999"/>
                </a:cubicBezTo>
                <a:cubicBezTo>
                  <a:pt x="10280316" y="2668387"/>
                  <a:pt x="10721041" y="2022482"/>
                  <a:pt x="11125200" y="1445260"/>
                </a:cubicBezTo>
                <a:cubicBezTo>
                  <a:pt x="10108779" y="1219217"/>
                  <a:pt x="9407969" y="1116952"/>
                  <a:pt x="8343900" y="903288"/>
                </a:cubicBezTo>
                <a:cubicBezTo>
                  <a:pt x="8335878" y="581694"/>
                  <a:pt x="8280848" y="478748"/>
                  <a:pt x="8343900" y="180658"/>
                </a:cubicBezTo>
                <a:cubicBezTo>
                  <a:pt x="6612440" y="282514"/>
                  <a:pt x="4728328" y="24650"/>
                  <a:pt x="2781300" y="180658"/>
                </a:cubicBezTo>
                <a:cubicBezTo>
                  <a:pt x="2804024" y="513147"/>
                  <a:pt x="2802826" y="759781"/>
                  <a:pt x="2781300" y="903288"/>
                </a:cubicBezTo>
                <a:cubicBezTo>
                  <a:pt x="2017755" y="1024075"/>
                  <a:pt x="858460" y="1214419"/>
                  <a:pt x="0" y="1445260"/>
                </a:cubicBezTo>
                <a:cubicBezTo>
                  <a:pt x="676241" y="2306394"/>
                  <a:pt x="744420" y="2602422"/>
                  <a:pt x="1390650" y="3296999"/>
                </a:cubicBezTo>
                <a:cubicBezTo>
                  <a:pt x="1173892" y="3745718"/>
                  <a:pt x="360813" y="5331349"/>
                  <a:pt x="0" y="5781040"/>
                </a:cubicBezTo>
                <a:close/>
              </a:path>
              <a:path w="11125200" h="5781040" fill="darkenLess" stroke="0" extrusionOk="0">
                <a:moveTo>
                  <a:pt x="4171950" y="4380944"/>
                </a:moveTo>
                <a:cubicBezTo>
                  <a:pt x="4119230" y="4611640"/>
                  <a:pt x="4124575" y="4992677"/>
                  <a:pt x="4171950" y="5103574"/>
                </a:cubicBezTo>
                <a:cubicBezTo>
                  <a:pt x="3561662" y="4746730"/>
                  <a:pt x="3039870" y="4764446"/>
                  <a:pt x="2781300" y="4516438"/>
                </a:cubicBezTo>
                <a:cubicBezTo>
                  <a:pt x="4739611" y="4360366"/>
                  <a:pt x="6606754" y="4448555"/>
                  <a:pt x="8343900" y="4516438"/>
                </a:cubicBezTo>
                <a:cubicBezTo>
                  <a:pt x="7765600" y="4748442"/>
                  <a:pt x="7541979" y="4838734"/>
                  <a:pt x="6953250" y="5103574"/>
                </a:cubicBezTo>
                <a:cubicBezTo>
                  <a:pt x="6950470" y="4813536"/>
                  <a:pt x="6966690" y="4526003"/>
                  <a:pt x="6953250" y="4380944"/>
                </a:cubicBezTo>
                <a:cubicBezTo>
                  <a:pt x="6153860" y="4229395"/>
                  <a:pt x="5117966" y="4293282"/>
                  <a:pt x="4171950" y="4380944"/>
                </a:cubicBezTo>
                <a:close/>
              </a:path>
              <a:path w="11125200" h="5781040" fill="none" extrusionOk="0">
                <a:moveTo>
                  <a:pt x="0" y="5781040"/>
                </a:moveTo>
                <a:cubicBezTo>
                  <a:pt x="234228" y="5195311"/>
                  <a:pt x="697279" y="4478522"/>
                  <a:pt x="1390650" y="3296999"/>
                </a:cubicBezTo>
                <a:cubicBezTo>
                  <a:pt x="766232" y="2585267"/>
                  <a:pt x="718284" y="2122573"/>
                  <a:pt x="0" y="1445260"/>
                </a:cubicBezTo>
                <a:cubicBezTo>
                  <a:pt x="907629" y="1387059"/>
                  <a:pt x="1863848" y="1008628"/>
                  <a:pt x="2781300" y="903288"/>
                </a:cubicBezTo>
                <a:cubicBezTo>
                  <a:pt x="2738809" y="626466"/>
                  <a:pt x="2820850" y="354601"/>
                  <a:pt x="2781300" y="180658"/>
                </a:cubicBezTo>
                <a:cubicBezTo>
                  <a:pt x="4678491" y="-74742"/>
                  <a:pt x="6608246" y="-13048"/>
                  <a:pt x="8343900" y="180658"/>
                </a:cubicBezTo>
                <a:cubicBezTo>
                  <a:pt x="8403151" y="467360"/>
                  <a:pt x="8302635" y="801069"/>
                  <a:pt x="8343900" y="903288"/>
                </a:cubicBezTo>
                <a:cubicBezTo>
                  <a:pt x="9148179" y="1057406"/>
                  <a:pt x="10111054" y="1278966"/>
                  <a:pt x="11125200" y="1445260"/>
                </a:cubicBezTo>
                <a:cubicBezTo>
                  <a:pt x="10897035" y="1769014"/>
                  <a:pt x="10063930" y="2656773"/>
                  <a:pt x="9734550" y="3296999"/>
                </a:cubicBezTo>
                <a:cubicBezTo>
                  <a:pt x="9830945" y="3602849"/>
                  <a:pt x="10476188" y="4894058"/>
                  <a:pt x="11125200" y="5781040"/>
                </a:cubicBezTo>
                <a:cubicBezTo>
                  <a:pt x="9778586" y="5485197"/>
                  <a:pt x="8219316" y="5248970"/>
                  <a:pt x="6953250" y="5103574"/>
                </a:cubicBezTo>
                <a:cubicBezTo>
                  <a:pt x="7339143" y="5014932"/>
                  <a:pt x="7796100" y="4728093"/>
                  <a:pt x="8343900" y="4516438"/>
                </a:cubicBezTo>
                <a:cubicBezTo>
                  <a:pt x="6571093" y="4321962"/>
                  <a:pt x="4664736" y="4226045"/>
                  <a:pt x="2781300" y="4516438"/>
                </a:cubicBezTo>
                <a:cubicBezTo>
                  <a:pt x="3178143" y="4795214"/>
                  <a:pt x="3797867" y="5051767"/>
                  <a:pt x="4171950" y="5103574"/>
                </a:cubicBezTo>
                <a:cubicBezTo>
                  <a:pt x="2830642" y="5168936"/>
                  <a:pt x="1217208" y="5260970"/>
                  <a:pt x="0" y="5781040"/>
                </a:cubicBezTo>
                <a:close/>
                <a:moveTo>
                  <a:pt x="2781300" y="4516438"/>
                </a:moveTo>
                <a:cubicBezTo>
                  <a:pt x="2626690" y="3526852"/>
                  <a:pt x="2766858" y="1878489"/>
                  <a:pt x="2781300" y="903288"/>
                </a:cubicBezTo>
                <a:moveTo>
                  <a:pt x="8343900" y="903288"/>
                </a:moveTo>
                <a:cubicBezTo>
                  <a:pt x="8218413" y="2623353"/>
                  <a:pt x="8468054" y="3254466"/>
                  <a:pt x="8343900" y="4516438"/>
                </a:cubicBezTo>
                <a:moveTo>
                  <a:pt x="4171950" y="4380944"/>
                </a:moveTo>
                <a:cubicBezTo>
                  <a:pt x="4185086" y="4605625"/>
                  <a:pt x="4220016" y="4751376"/>
                  <a:pt x="4171950" y="5103574"/>
                </a:cubicBezTo>
                <a:moveTo>
                  <a:pt x="6953250" y="5103574"/>
                </a:moveTo>
                <a:cubicBezTo>
                  <a:pt x="6916694" y="4920350"/>
                  <a:pt x="6938891" y="4544992"/>
                  <a:pt x="6953250" y="4380944"/>
                </a:cubicBezTo>
              </a:path>
              <a:path w="11125200" h="5781040" fill="none" stroke="0" extrusionOk="0">
                <a:moveTo>
                  <a:pt x="0" y="5781040"/>
                </a:moveTo>
                <a:cubicBezTo>
                  <a:pt x="540394" y="4737251"/>
                  <a:pt x="772411" y="4536525"/>
                  <a:pt x="1390650" y="3296999"/>
                </a:cubicBezTo>
                <a:cubicBezTo>
                  <a:pt x="884447" y="2764544"/>
                  <a:pt x="322234" y="1905162"/>
                  <a:pt x="0" y="1445260"/>
                </a:cubicBezTo>
                <a:cubicBezTo>
                  <a:pt x="823572" y="1262245"/>
                  <a:pt x="1878333" y="1051660"/>
                  <a:pt x="2781300" y="903288"/>
                </a:cubicBezTo>
                <a:cubicBezTo>
                  <a:pt x="2781167" y="630046"/>
                  <a:pt x="2778937" y="361178"/>
                  <a:pt x="2781300" y="180658"/>
                </a:cubicBezTo>
                <a:cubicBezTo>
                  <a:pt x="4448491" y="60186"/>
                  <a:pt x="6422964" y="101116"/>
                  <a:pt x="8343900" y="180658"/>
                </a:cubicBezTo>
                <a:cubicBezTo>
                  <a:pt x="8371401" y="453723"/>
                  <a:pt x="8338316" y="777176"/>
                  <a:pt x="8343900" y="903288"/>
                </a:cubicBezTo>
                <a:cubicBezTo>
                  <a:pt x="9351392" y="1051854"/>
                  <a:pt x="10222532" y="1143445"/>
                  <a:pt x="11125200" y="1445260"/>
                </a:cubicBezTo>
                <a:cubicBezTo>
                  <a:pt x="10591954" y="2319554"/>
                  <a:pt x="10385200" y="2570840"/>
                  <a:pt x="9734550" y="3296999"/>
                </a:cubicBezTo>
                <a:cubicBezTo>
                  <a:pt x="10337735" y="4409297"/>
                  <a:pt x="10379872" y="4648046"/>
                  <a:pt x="11125200" y="5781040"/>
                </a:cubicBezTo>
                <a:cubicBezTo>
                  <a:pt x="9691481" y="5374103"/>
                  <a:pt x="8354791" y="5464292"/>
                  <a:pt x="6953250" y="5103574"/>
                </a:cubicBezTo>
                <a:cubicBezTo>
                  <a:pt x="7552782" y="4789672"/>
                  <a:pt x="8200137" y="4698472"/>
                  <a:pt x="8343900" y="4516438"/>
                </a:cubicBezTo>
                <a:cubicBezTo>
                  <a:pt x="6796969" y="4362663"/>
                  <a:pt x="4455340" y="4244684"/>
                  <a:pt x="2781300" y="4516438"/>
                </a:cubicBezTo>
                <a:cubicBezTo>
                  <a:pt x="3280326" y="4801738"/>
                  <a:pt x="3521253" y="4782121"/>
                  <a:pt x="4171950" y="5103574"/>
                </a:cubicBezTo>
                <a:cubicBezTo>
                  <a:pt x="2744024" y="5208397"/>
                  <a:pt x="1352563" y="5463383"/>
                  <a:pt x="0" y="5781040"/>
                </a:cubicBezTo>
                <a:close/>
                <a:moveTo>
                  <a:pt x="2781300" y="4516438"/>
                </a:moveTo>
                <a:cubicBezTo>
                  <a:pt x="2736416" y="2743004"/>
                  <a:pt x="2934625" y="1527711"/>
                  <a:pt x="2781300" y="903288"/>
                </a:cubicBezTo>
                <a:moveTo>
                  <a:pt x="8343900" y="903288"/>
                </a:moveTo>
                <a:cubicBezTo>
                  <a:pt x="8344662" y="2292821"/>
                  <a:pt x="8366642" y="3194503"/>
                  <a:pt x="8343900" y="4516438"/>
                </a:cubicBezTo>
                <a:moveTo>
                  <a:pt x="4171950" y="4380944"/>
                </a:moveTo>
                <a:cubicBezTo>
                  <a:pt x="4107892" y="4722737"/>
                  <a:pt x="4200612" y="4807708"/>
                  <a:pt x="4171950" y="5103574"/>
                </a:cubicBezTo>
                <a:moveTo>
                  <a:pt x="6953250" y="5103574"/>
                </a:moveTo>
                <a:cubicBezTo>
                  <a:pt x="6895446" y="4793321"/>
                  <a:pt x="6966999" y="4626868"/>
                  <a:pt x="6953250" y="4380944"/>
                </a:cubicBezTo>
              </a:path>
            </a:pathLst>
          </a:custGeom>
          <a:gradFill flip="none" rotWithShape="1">
            <a:gsLst>
              <a:gs pos="0">
                <a:schemeClr val="accent2">
                  <a:lumMod val="20000"/>
                  <a:lumOff val="80000"/>
                  <a:shade val="30000"/>
                  <a:satMod val="115000"/>
                </a:schemeClr>
              </a:gs>
              <a:gs pos="50000">
                <a:schemeClr val="accent2">
                  <a:lumMod val="20000"/>
                  <a:lumOff val="80000"/>
                  <a:shade val="67500"/>
                  <a:satMod val="115000"/>
                </a:schemeClr>
              </a:gs>
              <a:gs pos="100000">
                <a:schemeClr val="accent2">
                  <a:lumMod val="20000"/>
                  <a:lumOff val="80000"/>
                  <a:shade val="100000"/>
                  <a:satMod val="115000"/>
                </a:schemeClr>
              </a:gs>
            </a:gsLst>
            <a:lin ang="10800000" scaled="1"/>
            <a:tileRect/>
          </a:gradFill>
          <a:ln w="28575">
            <a:extLst>
              <a:ext uri="{C807C97D-BFC1-408E-A445-0C87EB9F89A2}">
                <ask:lineSketchStyleProps xmlns:ask="http://schemas.microsoft.com/office/drawing/2018/sketchyshapes" sd="898842689">
                  <a:prstGeom prst="ellipseRibbon2">
                    <a:avLst/>
                  </a:prstGeom>
                  <ask:type>
                    <ask:lineSketchCurved/>
                  </ask:type>
                </ask:lineSketchStyleProps>
              </a:ext>
            </a:extLst>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Ancient Greek Pottery</a:t>
            </a: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The François Vase</a:t>
            </a: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877332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3317" y="91441"/>
            <a:ext cx="11583403" cy="1599248"/>
          </a:xfrm>
        </p:spPr>
        <p:txBody>
          <a:bodyPr>
            <a:normAutofit fontScale="90000"/>
          </a:bodyPr>
          <a:lstStyle/>
          <a:p>
            <a:pPr algn="ctr"/>
            <a:br>
              <a:rPr lang="en-US" sz="2200" b="1" dirty="0">
                <a:solidFill>
                  <a:schemeClr val="accent4">
                    <a:lumMod val="50000"/>
                  </a:schemeClr>
                </a:solidFill>
                <a:latin typeface="Papyrus" panose="03070502060502030205" pitchFamily="66" charset="0"/>
              </a:rPr>
            </a:br>
            <a:br>
              <a:rPr lang="en-US" sz="2200" b="1" dirty="0">
                <a:solidFill>
                  <a:schemeClr val="accent4">
                    <a:lumMod val="50000"/>
                  </a:schemeClr>
                </a:solidFill>
                <a:latin typeface="Papyrus" panose="03070502060502030205" pitchFamily="66" charset="0"/>
              </a:rPr>
            </a:br>
            <a:br>
              <a:rPr lang="en-US" sz="2200" b="1" dirty="0">
                <a:solidFill>
                  <a:schemeClr val="accent4">
                    <a:lumMod val="50000"/>
                  </a:schemeClr>
                </a:solidFill>
                <a:latin typeface="Papyrus" panose="03070502060502030205" pitchFamily="66" charset="0"/>
              </a:rPr>
            </a:br>
            <a:r>
              <a:rPr lang="en-US" sz="2700" b="1" dirty="0">
                <a:solidFill>
                  <a:schemeClr val="bg1">
                    <a:lumMod val="95000"/>
                  </a:schemeClr>
                </a:solidFill>
                <a:latin typeface="Papyrus" panose="03070502060502030205" pitchFamily="66" charset="0"/>
              </a:rPr>
              <a:t>François Vase, Volute Krater, black figure,  570-560 BC, painter Kleitias and potter Ergotimos, Florence Archaeological Museum</a:t>
            </a:r>
            <a:br>
              <a:rPr lang="en-US" sz="1400" dirty="0">
                <a:solidFill>
                  <a:schemeClr val="bg1">
                    <a:lumMod val="95000"/>
                  </a:schemeClr>
                </a:solidFill>
                <a:latin typeface="Papyrus" panose="03070502060502030205" pitchFamily="66" charset="0"/>
              </a:rPr>
            </a:br>
            <a:r>
              <a:rPr lang="en-US" sz="1400" dirty="0">
                <a:solidFill>
                  <a:schemeClr val="bg1">
                    <a:lumMod val="95000"/>
                  </a:schemeClr>
                </a:solidFill>
                <a:latin typeface="Papyrus" panose="03070502060502030205" pitchFamily="66" charset="0"/>
                <a:hlinkClick r:id="rId2"/>
              </a:rPr>
              <a:t>https://www.florenceinferno.com/the-francois-vase/</a:t>
            </a:r>
            <a:r>
              <a:rPr lang="en-US" sz="1400" dirty="0">
                <a:solidFill>
                  <a:schemeClr val="bg1">
                    <a:lumMod val="95000"/>
                  </a:schemeClr>
                </a:solidFill>
                <a:latin typeface="Papyrus" panose="03070502060502030205" pitchFamily="66" charset="0"/>
              </a:rPr>
              <a:t> </a:t>
            </a:r>
            <a:br>
              <a:rPr lang="en-US" sz="2700" b="1" dirty="0">
                <a:solidFill>
                  <a:schemeClr val="bg1">
                    <a:lumMod val="95000"/>
                  </a:schemeClr>
                </a:solidFill>
                <a:latin typeface="Papyrus" panose="03070502060502030205" pitchFamily="66" charset="0"/>
              </a:rPr>
            </a:br>
            <a:br>
              <a:rPr lang="en-US" sz="2200" b="1" dirty="0">
                <a:solidFill>
                  <a:schemeClr val="accent4">
                    <a:lumMod val="50000"/>
                  </a:schemeClr>
                </a:solidFill>
                <a:latin typeface="Papyrus" panose="03070502060502030205" pitchFamily="66" charset="0"/>
              </a:rPr>
            </a:br>
            <a:br>
              <a:rPr lang="en-US" sz="1500" b="1" dirty="0">
                <a:latin typeface="Papyrus" panose="03070502060502030205" pitchFamily="66" charset="0"/>
              </a:rPr>
            </a:br>
            <a:br>
              <a:rPr lang="en-US" sz="1200" b="1" dirty="0"/>
            </a:br>
            <a:endParaRPr lang="el-GR" sz="1200" b="1" dirty="0"/>
          </a:p>
        </p:txBody>
      </p:sp>
      <p:pic>
        <p:nvPicPr>
          <p:cNvPr id="12300" name="Picture 12" descr="http://www.florenceinferno.com/wp-content/uploads/2014/04/fran%C3%A7ois_vase_frontal_vie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659" y="1515822"/>
            <a:ext cx="7726718" cy="5138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46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9219" name="Content Placeholder 3"/>
          <p:cNvSpPr>
            <a:spLocks noGrp="1"/>
          </p:cNvSpPr>
          <p:nvPr>
            <p:ph sz="half" idx="1"/>
          </p:nvPr>
        </p:nvSpPr>
        <p:spPr>
          <a:xfrm>
            <a:off x="6453504" y="406400"/>
            <a:ext cx="5403215" cy="6177280"/>
          </a:xfrm>
        </p:spPr>
        <p:txBody>
          <a:bodyPr>
            <a:normAutofit lnSpcReduction="10000"/>
          </a:bodyPr>
          <a:lstStyle/>
          <a:p>
            <a:pPr algn="ctr"/>
            <a:endParaRPr lang="en-US" altLang="el-GR" sz="2000" b="1" dirty="0">
              <a:solidFill>
                <a:schemeClr val="accent4">
                  <a:lumMod val="50000"/>
                </a:schemeClr>
              </a:solidFill>
              <a:latin typeface="Papyrus" panose="03070502060502030205" pitchFamily="66" charset="0"/>
              <a:cs typeface="Times New Roman" panose="02020603050405020304" pitchFamily="18" charset="0"/>
            </a:endParaRPr>
          </a:p>
          <a:p>
            <a:pPr algn="ctr"/>
            <a:endParaRPr lang="en-US" altLang="el-GR" sz="2000" b="1" dirty="0">
              <a:solidFill>
                <a:schemeClr val="accent4">
                  <a:lumMod val="50000"/>
                </a:schemeClr>
              </a:solidFill>
              <a:latin typeface="Papyrus" panose="03070502060502030205" pitchFamily="66" charset="0"/>
              <a:cs typeface="Times New Roman" panose="02020603050405020304" pitchFamily="18" charset="0"/>
            </a:endParaRPr>
          </a:p>
          <a:p>
            <a:pPr marL="0" indent="0" algn="ctr">
              <a:buNone/>
            </a:pPr>
            <a:r>
              <a:rPr lang="en-US" b="1" dirty="0">
                <a:solidFill>
                  <a:schemeClr val="bg1">
                    <a:lumMod val="95000"/>
                  </a:schemeClr>
                </a:solidFill>
                <a:latin typeface="Papyrus" panose="03070502060502030205" pitchFamily="66" charset="0"/>
              </a:rPr>
              <a:t>The François Vase</a:t>
            </a:r>
          </a:p>
          <a:p>
            <a:pPr marL="0" indent="0" algn="ctr">
              <a:buNone/>
            </a:pPr>
            <a:r>
              <a:rPr lang="en-US" b="1" dirty="0">
                <a:solidFill>
                  <a:schemeClr val="bg1">
                    <a:lumMod val="95000"/>
                  </a:schemeClr>
                </a:solidFill>
                <a:latin typeface="Papyrus" panose="03070502060502030205" pitchFamily="66" charset="0"/>
              </a:rPr>
              <a:t>Identification Data</a:t>
            </a:r>
            <a:endParaRPr lang="en-US" altLang="el-GR" b="1" dirty="0">
              <a:solidFill>
                <a:schemeClr val="accent4">
                  <a:lumMod val="50000"/>
                </a:schemeClr>
              </a:solidFill>
              <a:latin typeface="Papyrus" panose="03070502060502030205" pitchFamily="66" charset="0"/>
              <a:cs typeface="Times New Roman" panose="02020603050405020304" pitchFamily="18" charset="0"/>
            </a:endParaRP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Painte</a:t>
            </a:r>
            <a:r>
              <a:rPr lang="en-US" altLang="el-GR" sz="2400" dirty="0">
                <a:solidFill>
                  <a:schemeClr val="bg1">
                    <a:lumMod val="95000"/>
                  </a:schemeClr>
                </a:solidFill>
                <a:latin typeface="Papyrus" panose="03070502060502030205" pitchFamily="66" charset="0"/>
                <a:cs typeface="Times New Roman" panose="02020603050405020304" pitchFamily="18" charset="0"/>
              </a:rPr>
              <a:t>r: </a:t>
            </a:r>
            <a:r>
              <a:rPr lang="en-US" altLang="el-GR" sz="2400" dirty="0" err="1">
                <a:solidFill>
                  <a:schemeClr val="bg1">
                    <a:lumMod val="95000"/>
                  </a:schemeClr>
                </a:solidFill>
                <a:latin typeface="Papyrus" panose="03070502060502030205" pitchFamily="66" charset="0"/>
                <a:cs typeface="Times New Roman" panose="02020603050405020304" pitchFamily="18" charset="0"/>
              </a:rPr>
              <a:t>Kleitias</a:t>
            </a:r>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Potter:</a:t>
            </a:r>
            <a:r>
              <a:rPr lang="en-US" altLang="el-GR" sz="2400" dirty="0">
                <a:solidFill>
                  <a:schemeClr val="bg1">
                    <a:lumMod val="95000"/>
                  </a:schemeClr>
                </a:solidFill>
                <a:latin typeface="Papyrus" panose="03070502060502030205" pitchFamily="66" charset="0"/>
                <a:cs typeface="Times New Roman" panose="02020603050405020304" pitchFamily="18" charset="0"/>
              </a:rPr>
              <a:t> </a:t>
            </a:r>
            <a:r>
              <a:rPr lang="en-US" altLang="el-GR" sz="2400" dirty="0" err="1">
                <a:solidFill>
                  <a:schemeClr val="bg1">
                    <a:lumMod val="95000"/>
                  </a:schemeClr>
                </a:solidFill>
                <a:latin typeface="Papyrus" panose="03070502060502030205" pitchFamily="66" charset="0"/>
                <a:cs typeface="Times New Roman" panose="02020603050405020304" pitchFamily="18" charset="0"/>
              </a:rPr>
              <a:t>Ergotimos</a:t>
            </a:r>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Date: </a:t>
            </a:r>
            <a:r>
              <a:rPr lang="en-US" altLang="el-GR" sz="2400" dirty="0">
                <a:solidFill>
                  <a:schemeClr val="bg1">
                    <a:lumMod val="95000"/>
                  </a:schemeClr>
                </a:solidFill>
                <a:latin typeface="Papyrus" panose="03070502060502030205" pitchFamily="66" charset="0"/>
                <a:cs typeface="Times New Roman" panose="02020603050405020304" pitchFamily="18" charset="0"/>
              </a:rPr>
              <a:t>c.570 B.C.E. (archaic period)</a:t>
            </a: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Shape:</a:t>
            </a:r>
            <a:r>
              <a:rPr lang="en-US" altLang="el-GR" sz="2400" dirty="0">
                <a:solidFill>
                  <a:schemeClr val="bg1">
                    <a:lumMod val="95000"/>
                  </a:schemeClr>
                </a:solidFill>
                <a:latin typeface="Papyrus" panose="03070502060502030205" pitchFamily="66" charset="0"/>
                <a:cs typeface="Times New Roman" panose="02020603050405020304" pitchFamily="18" charset="0"/>
              </a:rPr>
              <a:t> volute krater</a:t>
            </a: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Technique:</a:t>
            </a:r>
            <a:r>
              <a:rPr lang="en-US" altLang="el-GR" sz="2400" dirty="0">
                <a:solidFill>
                  <a:schemeClr val="bg1">
                    <a:lumMod val="95000"/>
                  </a:schemeClr>
                </a:solidFill>
                <a:latin typeface="Papyrus" panose="03070502060502030205" pitchFamily="66" charset="0"/>
                <a:cs typeface="Times New Roman" panose="02020603050405020304" pitchFamily="18" charset="0"/>
              </a:rPr>
              <a:t> Black-Figure</a:t>
            </a: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Function: </a:t>
            </a:r>
            <a:r>
              <a:rPr lang="en-US" altLang="el-GR" sz="2400" dirty="0">
                <a:solidFill>
                  <a:schemeClr val="bg1">
                    <a:lumMod val="95000"/>
                  </a:schemeClr>
                </a:solidFill>
                <a:latin typeface="Papyrus" panose="03070502060502030205" pitchFamily="66" charset="0"/>
                <a:cs typeface="Times New Roman" panose="02020603050405020304" pitchFamily="18" charset="0"/>
              </a:rPr>
              <a:t>mixing bowl for wine and water.</a:t>
            </a: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Size: </a:t>
            </a:r>
            <a:r>
              <a:rPr lang="en-US" altLang="el-GR" sz="2400" dirty="0">
                <a:solidFill>
                  <a:schemeClr val="bg1">
                    <a:lumMod val="95000"/>
                  </a:schemeClr>
                </a:solidFill>
                <a:latin typeface="Papyrus" panose="03070502060502030205" pitchFamily="66" charset="0"/>
                <a:cs typeface="Times New Roman" panose="02020603050405020304" pitchFamily="18" charset="0"/>
              </a:rPr>
              <a:t>66cm in Height</a:t>
            </a:r>
          </a:p>
          <a:p>
            <a:pPr algn="ctr"/>
            <a:r>
              <a:rPr lang="en-US" altLang="el-GR" sz="2400" b="1" dirty="0">
                <a:solidFill>
                  <a:schemeClr val="bg1">
                    <a:lumMod val="95000"/>
                  </a:schemeClr>
                </a:solidFill>
                <a:latin typeface="Papyrus" panose="03070502060502030205" pitchFamily="66" charset="0"/>
                <a:cs typeface="Times New Roman" panose="02020603050405020304" pitchFamily="18" charset="0"/>
              </a:rPr>
              <a:t>Location:</a:t>
            </a:r>
            <a:r>
              <a:rPr lang="en-US" altLang="el-GR" sz="2400" dirty="0">
                <a:solidFill>
                  <a:schemeClr val="bg1">
                    <a:lumMod val="95000"/>
                  </a:schemeClr>
                </a:solidFill>
                <a:latin typeface="Papyrus" panose="03070502060502030205" pitchFamily="66" charset="0"/>
                <a:cs typeface="Times New Roman" panose="02020603050405020304" pitchFamily="18" charset="0"/>
              </a:rPr>
              <a:t> Museo  Archeologico, Florence, Italy</a:t>
            </a:r>
            <a:endParaRPr lang="en-US" altLang="el-GR" sz="1400" dirty="0">
              <a:solidFill>
                <a:schemeClr val="bg1">
                  <a:lumMod val="95000"/>
                </a:schemeClr>
              </a:solidFill>
              <a:latin typeface="Papyrus" panose="03070502060502030205" pitchFamily="66" charset="0"/>
              <a:cs typeface="Times New Roman" panose="02020603050405020304" pitchFamily="18" charset="0"/>
            </a:endParaRPr>
          </a:p>
          <a:p>
            <a:pPr marL="0" indent="0" algn="ctr">
              <a:buNone/>
            </a:pPr>
            <a:r>
              <a:rPr lang="en-US" altLang="el-GR" sz="1500" dirty="0">
                <a:solidFill>
                  <a:schemeClr val="bg1">
                    <a:lumMod val="95000"/>
                  </a:schemeClr>
                </a:solidFill>
                <a:latin typeface="Papyrus" panose="03070502060502030205" pitchFamily="66" charset="0"/>
                <a:cs typeface="Times New Roman" panose="02020603050405020304" pitchFamily="18" charset="0"/>
                <a:hlinkClick r:id="rId2"/>
              </a:rPr>
              <a:t>https://www.facebook.com/471707109534948/photos/the-%27fran%C3%A7ois-vase%27-or-an/1020034548035532/</a:t>
            </a:r>
            <a:r>
              <a:rPr lang="en-US" altLang="el-GR" sz="1500" dirty="0">
                <a:solidFill>
                  <a:schemeClr val="bg1">
                    <a:lumMod val="95000"/>
                  </a:schemeClr>
                </a:solidFill>
                <a:latin typeface="Papyrus" panose="03070502060502030205" pitchFamily="66" charset="0"/>
                <a:cs typeface="Times New Roman" panose="02020603050405020304" pitchFamily="18" charset="0"/>
              </a:rPr>
              <a:t> </a:t>
            </a:r>
          </a:p>
        </p:txBody>
      </p:sp>
      <p:pic>
        <p:nvPicPr>
          <p:cNvPr id="1026" name="Picture 2" descr="No photo description available.">
            <a:extLst>
              <a:ext uri="{FF2B5EF4-FFF2-40B4-BE49-F238E27FC236}">
                <a16:creationId xmlns:a16="http://schemas.microsoft.com/office/drawing/2014/main" id="{11ED0577-A92A-C50C-255E-A5B763CC0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79" y="0"/>
            <a:ext cx="611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08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0243" name="Rectangle 2"/>
          <p:cNvSpPr>
            <a:spLocks noChangeArrowheads="1"/>
          </p:cNvSpPr>
          <p:nvPr/>
        </p:nvSpPr>
        <p:spPr bwMode="auto">
          <a:xfrm>
            <a:off x="6453504" y="663389"/>
            <a:ext cx="5738496"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sz="2000" dirty="0">
              <a:solidFill>
                <a:schemeClr val="accent4">
                  <a:lumMod val="50000"/>
                </a:schemeClr>
              </a:solidFill>
              <a:latin typeface="Papyrus" panose="03070502060502030205" pitchFamily="66" charset="0"/>
              <a:cs typeface="Times New Roman" panose="02020603050405020304" pitchFamily="18" charset="0"/>
            </a:endParaRPr>
          </a:p>
          <a:p>
            <a:pPr algn="ctr" eaLnBrk="1" hangingPunct="1"/>
            <a:endParaRPr lang="en-US" altLang="el-GR" sz="2800" b="1" dirty="0">
              <a:solidFill>
                <a:schemeClr val="accent4">
                  <a:lumMod val="50000"/>
                </a:schemeClr>
              </a:solidFill>
              <a:latin typeface="Papyrus" panose="03070502060502030205" pitchFamily="66" charset="0"/>
              <a:cs typeface="Times New Roman" panose="02020603050405020304" pitchFamily="18" charset="0"/>
            </a:endParaRPr>
          </a:p>
          <a:p>
            <a:pPr algn="ctr" eaLnBrk="1" hangingPunct="1"/>
            <a:r>
              <a:rPr lang="en-US" altLang="el-GR" sz="2800" b="1" dirty="0">
                <a:solidFill>
                  <a:schemeClr val="bg1">
                    <a:lumMod val="95000"/>
                  </a:schemeClr>
                </a:solidFill>
                <a:latin typeface="Papyrus" panose="03070502060502030205" pitchFamily="66" charset="0"/>
                <a:cs typeface="Times New Roman" panose="02020603050405020304" pitchFamily="18" charset="0"/>
              </a:rPr>
              <a:t>Basic Characteristics</a:t>
            </a:r>
          </a:p>
          <a:p>
            <a:pPr algn="ct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1. Shape and decoration revolutionary for time</a:t>
            </a:r>
          </a:p>
          <a:p>
            <a:pPr algn="ct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3. Surface divided into seven horizontal registers or friezes or bands</a:t>
            </a:r>
          </a:p>
          <a:p>
            <a:pPr algn="ct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4. 270 human figures (plus animals); 121 accompanied by inscriptions</a:t>
            </a:r>
          </a:p>
          <a:p>
            <a:pPr algn="ct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5. Boustrophedon writing, alternating left-to-right and right-to-left</a:t>
            </a:r>
          </a:p>
          <a:p>
            <a:pPr algn="ct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6. Orientalizing motifs, including griffins, sphinxes, and vegetal forms such as lotus and palmette.</a:t>
            </a:r>
          </a:p>
          <a:p>
            <a:pPr eaLnBrk="1" hangingPunct="1"/>
            <a:endParaRPr lang="en-US" altLang="el-GR" dirty="0">
              <a:solidFill>
                <a:schemeClr val="accent4">
                  <a:lumMod val="50000"/>
                </a:schemeClr>
              </a:solidFill>
              <a:latin typeface="Papyrus" panose="03070502060502030205" pitchFamily="66" charset="0"/>
              <a:cs typeface="Times New Roman" panose="02020603050405020304" pitchFamily="18" charset="0"/>
            </a:endParaRPr>
          </a:p>
        </p:txBody>
      </p:sp>
      <p:pic>
        <p:nvPicPr>
          <p:cNvPr id="4" name="Picture 2" descr="No photo description available.">
            <a:extLst>
              <a:ext uri="{FF2B5EF4-FFF2-40B4-BE49-F238E27FC236}">
                <a16:creationId xmlns:a16="http://schemas.microsoft.com/office/drawing/2014/main" id="{D31A7A3B-54FC-0B32-395A-E95FF8B05B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79" y="0"/>
            <a:ext cx="6118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637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4456A3D8-D657-1707-C09B-F41C00BEC9E6}"/>
            </a:ext>
          </a:extLst>
        </p:cNvPr>
        <p:cNvGrpSpPr/>
        <p:nvPr/>
      </p:nvGrpSpPr>
      <p:grpSpPr>
        <a:xfrm>
          <a:off x="0" y="0"/>
          <a:ext cx="0" cy="0"/>
          <a:chOff x="0" y="0"/>
          <a:chExt cx="0" cy="0"/>
        </a:xfrm>
      </p:grpSpPr>
      <p:sp>
        <p:nvSpPr>
          <p:cNvPr id="10243" name="Rectangle 2">
            <a:extLst>
              <a:ext uri="{FF2B5EF4-FFF2-40B4-BE49-F238E27FC236}">
                <a16:creationId xmlns:a16="http://schemas.microsoft.com/office/drawing/2014/main" id="{0E36210C-BF6C-4A72-1FAD-01CADA3B8A80}"/>
              </a:ext>
            </a:extLst>
          </p:cNvPr>
          <p:cNvSpPr>
            <a:spLocks noChangeArrowheads="1"/>
          </p:cNvSpPr>
          <p:nvPr/>
        </p:nvSpPr>
        <p:spPr bwMode="auto">
          <a:xfrm>
            <a:off x="3584029" y="663389"/>
            <a:ext cx="8523888" cy="78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sz="2000" dirty="0">
              <a:solidFill>
                <a:schemeClr val="accent4">
                  <a:lumMod val="50000"/>
                </a:schemeClr>
              </a:solidFill>
              <a:latin typeface="Papyrus" panose="03070502060502030205" pitchFamily="66" charset="0"/>
              <a:cs typeface="Times New Roman" panose="02020603050405020304" pitchFamily="18" charset="0"/>
            </a:endParaRPr>
          </a:p>
          <a:p>
            <a:pPr algn="ctr" eaLnBrk="1" hangingPunct="1"/>
            <a:r>
              <a:rPr lang="en-US" altLang="el-GR" sz="2800" b="1" dirty="0">
                <a:solidFill>
                  <a:schemeClr val="bg1">
                    <a:lumMod val="95000"/>
                  </a:schemeClr>
                </a:solidFill>
                <a:latin typeface="Papyrus" panose="03070502060502030205" pitchFamily="66" charset="0"/>
                <a:cs typeface="Times New Roman" panose="02020603050405020304" pitchFamily="18" charset="0"/>
              </a:rPr>
              <a:t>Side A (top) – Side B (bottom)</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Neck Registers 1 and 2: Upper: </a:t>
            </a:r>
            <a:r>
              <a:rPr lang="en-US" altLang="el-GR" sz="2400" dirty="0">
                <a:solidFill>
                  <a:schemeClr val="bg1">
                    <a:lumMod val="95000"/>
                  </a:schemeClr>
                </a:solidFill>
                <a:latin typeface="Papyrus" panose="03070502060502030205" pitchFamily="66" charset="0"/>
                <a:cs typeface="Times New Roman" panose="02020603050405020304" pitchFamily="18" charset="0"/>
              </a:rPr>
              <a:t>the Hunt for the </a:t>
            </a:r>
            <a:r>
              <a:rPr lang="en-US" altLang="el-GR" sz="2400" dirty="0" err="1">
                <a:solidFill>
                  <a:schemeClr val="bg1">
                    <a:lumMod val="95000"/>
                  </a:schemeClr>
                </a:solidFill>
                <a:latin typeface="Papyrus" panose="03070502060502030205" pitchFamily="66" charset="0"/>
                <a:cs typeface="Times New Roman" panose="02020603050405020304" pitchFamily="18" charset="0"/>
              </a:rPr>
              <a:t>Calydonian</a:t>
            </a:r>
            <a:r>
              <a:rPr lang="en-US" altLang="el-GR" sz="2400" dirty="0">
                <a:solidFill>
                  <a:schemeClr val="bg1">
                    <a:lumMod val="95000"/>
                  </a:schemeClr>
                </a:solidFill>
                <a:latin typeface="Papyrus" panose="03070502060502030205" pitchFamily="66" charset="0"/>
                <a:cs typeface="Times New Roman" panose="02020603050405020304" pitchFamily="18" charset="0"/>
              </a:rPr>
              <a:t> Boar (A) and the dance of Theseus with the Athenian youths during their escape from Crete (B).</a:t>
            </a:r>
            <a:r>
              <a:rPr lang="en-US" altLang="el-GR" sz="2400" b="1" dirty="0">
                <a:solidFill>
                  <a:schemeClr val="bg1">
                    <a:lumMod val="95000"/>
                  </a:schemeClr>
                </a:solidFill>
                <a:latin typeface="Papyrus" panose="03070502060502030205" pitchFamily="66" charset="0"/>
                <a:cs typeface="Times New Roman" panose="02020603050405020304" pitchFamily="18" charset="0"/>
              </a:rPr>
              <a:t>Lower:</a:t>
            </a:r>
            <a:r>
              <a:rPr lang="en-US" altLang="el-GR" sz="2400" dirty="0">
                <a:solidFill>
                  <a:schemeClr val="bg1">
                    <a:lumMod val="95000"/>
                  </a:schemeClr>
                </a:solidFill>
                <a:latin typeface="Papyrus" panose="03070502060502030205" pitchFamily="66" charset="0"/>
                <a:cs typeface="Times New Roman" panose="02020603050405020304" pitchFamily="18" charset="0"/>
              </a:rPr>
              <a:t> a chariot race at the funeral games for Patroklos (A) and the battle between Lapiths and Centaurs (B).</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Body Register 3: </a:t>
            </a:r>
            <a:r>
              <a:rPr lang="en-US" altLang="el-GR" sz="2400" dirty="0">
                <a:solidFill>
                  <a:schemeClr val="bg1">
                    <a:lumMod val="95000"/>
                  </a:schemeClr>
                </a:solidFill>
                <a:latin typeface="Papyrus" panose="03070502060502030205" pitchFamily="66" charset="0"/>
                <a:cs typeface="Times New Roman" panose="02020603050405020304" pitchFamily="18" charset="0"/>
              </a:rPr>
              <a:t>A frieze encircling the vase depicting the wedding of Peleus and Thetis, with a procession of deities.</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Body Register 4: </a:t>
            </a:r>
            <a:r>
              <a:rPr lang="en-US" altLang="el-GR" sz="2400" dirty="0">
                <a:solidFill>
                  <a:schemeClr val="bg1">
                    <a:lumMod val="95000"/>
                  </a:schemeClr>
                </a:solidFill>
                <a:latin typeface="Papyrus" panose="03070502060502030205" pitchFamily="66" charset="0"/>
                <a:cs typeface="Times New Roman" panose="02020603050405020304" pitchFamily="18" charset="0"/>
              </a:rPr>
              <a:t>Achilles pursuing </a:t>
            </a:r>
            <a:r>
              <a:rPr lang="en-US" altLang="el-GR" sz="2400" dirty="0" err="1">
                <a:solidFill>
                  <a:schemeClr val="bg1">
                    <a:lumMod val="95000"/>
                  </a:schemeClr>
                </a:solidFill>
                <a:latin typeface="Papyrus" panose="03070502060502030205" pitchFamily="66" charset="0"/>
                <a:cs typeface="Times New Roman" panose="02020603050405020304" pitchFamily="18" charset="0"/>
              </a:rPr>
              <a:t>Troilos</a:t>
            </a:r>
            <a:r>
              <a:rPr lang="en-US" altLang="el-GR" sz="2400" dirty="0">
                <a:solidFill>
                  <a:schemeClr val="bg1">
                    <a:lumMod val="95000"/>
                  </a:schemeClr>
                </a:solidFill>
                <a:latin typeface="Papyrus" panose="03070502060502030205" pitchFamily="66" charset="0"/>
                <a:cs typeface="Times New Roman" panose="02020603050405020304" pitchFamily="18" charset="0"/>
              </a:rPr>
              <a:t> (A) and the return of Hephaistos to Olympus (B).</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Body Register 5: </a:t>
            </a:r>
            <a:r>
              <a:rPr lang="en-US" altLang="el-GR" sz="2400" dirty="0">
                <a:solidFill>
                  <a:schemeClr val="bg1">
                    <a:lumMod val="95000"/>
                  </a:schemeClr>
                </a:solidFill>
                <a:latin typeface="Papyrus" panose="03070502060502030205" pitchFamily="66" charset="0"/>
                <a:cs typeface="Times New Roman" panose="02020603050405020304" pitchFamily="18" charset="0"/>
              </a:rPr>
              <a:t>Sphinxes, animals, palmette decoration.</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Body Register 6: </a:t>
            </a:r>
            <a:r>
              <a:rPr lang="en-US" altLang="el-GR" sz="2400" dirty="0">
                <a:solidFill>
                  <a:schemeClr val="bg1">
                    <a:lumMod val="95000"/>
                  </a:schemeClr>
                </a:solidFill>
                <a:latin typeface="Papyrus" panose="03070502060502030205" pitchFamily="66" charset="0"/>
                <a:cs typeface="Times New Roman" panose="02020603050405020304" pitchFamily="18" charset="0"/>
              </a:rPr>
              <a:t>Decorative Rays</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Foot Register 7: </a:t>
            </a:r>
            <a:r>
              <a:rPr lang="en-US" altLang="el-GR" sz="2400" dirty="0">
                <a:solidFill>
                  <a:schemeClr val="bg1">
                    <a:lumMod val="95000"/>
                  </a:schemeClr>
                </a:solidFill>
                <a:latin typeface="Papyrus" panose="03070502060502030205" pitchFamily="66" charset="0"/>
                <a:cs typeface="Times New Roman" panose="02020603050405020304" pitchFamily="18" charset="0"/>
              </a:rPr>
              <a:t>The battle between pygmies and cranes.</a:t>
            </a:r>
          </a:p>
          <a:p>
            <a:pPr algn="ctr" eaLnBrk="1" hangingPunct="1"/>
            <a:r>
              <a:rPr lang="en-US" altLang="el-GR" sz="2400" b="1" dirty="0">
                <a:solidFill>
                  <a:schemeClr val="bg1">
                    <a:lumMod val="95000"/>
                  </a:schemeClr>
                </a:solidFill>
                <a:latin typeface="Papyrus" panose="03070502060502030205" pitchFamily="66" charset="0"/>
                <a:cs typeface="Times New Roman" panose="02020603050405020304" pitchFamily="18" charset="0"/>
              </a:rPr>
              <a:t>Handles: </a:t>
            </a:r>
            <a:r>
              <a:rPr lang="en-US" altLang="el-GR" sz="2400" dirty="0">
                <a:solidFill>
                  <a:schemeClr val="bg1">
                    <a:lumMod val="95000"/>
                  </a:schemeClr>
                </a:solidFill>
                <a:latin typeface="Papyrus" panose="03070502060502030205" pitchFamily="66" charset="0"/>
                <a:cs typeface="Times New Roman" panose="02020603050405020304" pitchFamily="18" charset="0"/>
              </a:rPr>
              <a:t>Ajax carrying the dead Achilles, and Artemis (or the Mistress of Beasts).</a:t>
            </a:r>
            <a:endParaRPr lang="en-US" altLang="el-GR" sz="1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r>
              <a:rPr lang="en-US" altLang="el-GR" sz="1400" dirty="0">
                <a:solidFill>
                  <a:schemeClr val="bg1">
                    <a:lumMod val="95000"/>
                  </a:schemeClr>
                </a:solidFill>
                <a:latin typeface="Papyrus" panose="03070502060502030205" pitchFamily="66" charset="0"/>
                <a:cs typeface="Times New Roman" panose="02020603050405020304" pitchFamily="18" charset="0"/>
                <a:hlinkClick r:id="rId2"/>
              </a:rPr>
              <a:t>https://en.wikipedia.org/wiki/Fran%C3%A7ois_Vase</a:t>
            </a:r>
            <a:r>
              <a:rPr lang="en-US" altLang="el-GR" sz="1400" dirty="0">
                <a:solidFill>
                  <a:schemeClr val="bg1">
                    <a:lumMod val="95000"/>
                  </a:schemeClr>
                </a:solidFill>
                <a:latin typeface="Papyrus" panose="03070502060502030205" pitchFamily="66" charset="0"/>
                <a:cs typeface="Times New Roman" panose="02020603050405020304" pitchFamily="18" charset="0"/>
              </a:rPr>
              <a:t> </a:t>
            </a:r>
          </a:p>
          <a:p>
            <a:pPr algn="ctr" eaLnBrk="1" hangingPunct="1"/>
            <a:endParaRPr lang="en-US" altLang="el-GR" sz="1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eaLnBrk="1" hangingPunct="1"/>
            <a:endParaRPr lang="en-US" altLang="el-GR" dirty="0">
              <a:solidFill>
                <a:schemeClr val="accent4">
                  <a:lumMod val="50000"/>
                </a:schemeClr>
              </a:solidFill>
              <a:latin typeface="Papyrus" panose="03070502060502030205" pitchFamily="66" charset="0"/>
              <a:cs typeface="Times New Roman" panose="02020603050405020304" pitchFamily="18" charset="0"/>
            </a:endParaRPr>
          </a:p>
        </p:txBody>
      </p:sp>
      <p:pic>
        <p:nvPicPr>
          <p:cNvPr id="2" name="Picture 4" descr="Σχετική εικόνα">
            <a:extLst>
              <a:ext uri="{FF2B5EF4-FFF2-40B4-BE49-F238E27FC236}">
                <a16:creationId xmlns:a16="http://schemas.microsoft.com/office/drawing/2014/main" id="{E77B0F9F-4BF0-B0A4-B0F5-973B23DAC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84" y="42231"/>
            <a:ext cx="3352817" cy="338676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Σχετική εικόνα">
            <a:extLst>
              <a:ext uri="{FF2B5EF4-FFF2-40B4-BE49-F238E27FC236}">
                <a16:creationId xmlns:a16="http://schemas.microsoft.com/office/drawing/2014/main" id="{DD205F80-BF6D-9739-ACC7-A0899155A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4" y="3560148"/>
            <a:ext cx="3352816" cy="329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53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E08F9907-BA49-B97A-7909-5507BB2ED558}"/>
            </a:ext>
          </a:extLst>
        </p:cNvPr>
        <p:cNvGrpSpPr/>
        <p:nvPr/>
      </p:nvGrpSpPr>
      <p:grpSpPr>
        <a:xfrm>
          <a:off x="0" y="0"/>
          <a:ext cx="0" cy="0"/>
          <a:chOff x="0" y="0"/>
          <a:chExt cx="0" cy="0"/>
        </a:xfrm>
      </p:grpSpPr>
      <p:sp>
        <p:nvSpPr>
          <p:cNvPr id="10243" name="Rectangle 2">
            <a:extLst>
              <a:ext uri="{FF2B5EF4-FFF2-40B4-BE49-F238E27FC236}">
                <a16:creationId xmlns:a16="http://schemas.microsoft.com/office/drawing/2014/main" id="{767EAD67-18CE-627A-B81E-809BAF47A6F2}"/>
              </a:ext>
            </a:extLst>
          </p:cNvPr>
          <p:cNvSpPr>
            <a:spLocks noChangeArrowheads="1"/>
          </p:cNvSpPr>
          <p:nvPr/>
        </p:nvSpPr>
        <p:spPr bwMode="auto">
          <a:xfrm>
            <a:off x="6258560" y="663389"/>
            <a:ext cx="5849356"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sz="2000" dirty="0">
              <a:solidFill>
                <a:schemeClr val="accent4">
                  <a:lumMod val="50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b="1"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b="1" dirty="0">
              <a:solidFill>
                <a:schemeClr val="bg1">
                  <a:lumMod val="95000"/>
                </a:schemeClr>
              </a:solidFill>
              <a:latin typeface="Papyrus" panose="03070502060502030205" pitchFamily="66" charset="0"/>
              <a:cs typeface="Times New Roman" panose="02020603050405020304" pitchFamily="18" charset="0"/>
            </a:endParaRPr>
          </a:p>
          <a:p>
            <a:pPr algn="ctr">
              <a:buFont typeface="Arial" charset="0"/>
              <a:buNone/>
              <a:defRPr/>
            </a:pPr>
            <a:r>
              <a:rPr lang="en-US" altLang="el-GR" sz="2400" b="1" dirty="0">
                <a:solidFill>
                  <a:schemeClr val="bg1">
                    <a:lumMod val="95000"/>
                  </a:schemeClr>
                </a:solidFill>
                <a:latin typeface="Papyrus" panose="03070502060502030205" pitchFamily="66" charset="0"/>
              </a:rPr>
              <a:t>Conventions of Black Figure Style Pottery</a:t>
            </a:r>
            <a:br>
              <a:rPr lang="en-US" altLang="el-GR" sz="2400" b="1" dirty="0">
                <a:solidFill>
                  <a:schemeClr val="bg1">
                    <a:lumMod val="95000"/>
                  </a:schemeClr>
                </a:solidFill>
                <a:latin typeface="Papyrus" panose="03070502060502030205" pitchFamily="66" charset="0"/>
              </a:rPr>
            </a:br>
            <a:r>
              <a:rPr lang="en-US" sz="2400" b="1" dirty="0">
                <a:solidFill>
                  <a:schemeClr val="bg1">
                    <a:lumMod val="95000"/>
                  </a:schemeClr>
                </a:solidFill>
                <a:latin typeface="Papyrus" panose="03070502060502030205" pitchFamily="66" charset="0"/>
                <a:cs typeface="Times New Roman" pitchFamily="18" charset="0"/>
              </a:rPr>
              <a:t>1. </a:t>
            </a:r>
            <a:r>
              <a:rPr lang="en-US" sz="2400" dirty="0">
                <a:solidFill>
                  <a:schemeClr val="bg1">
                    <a:lumMod val="95000"/>
                  </a:schemeClr>
                </a:solidFill>
                <a:latin typeface="Papyrus" panose="03070502060502030205" pitchFamily="66" charset="0"/>
                <a:cs typeface="Times New Roman" pitchFamily="18" charset="0"/>
              </a:rPr>
              <a:t>Figures are rendered as silhouettes filled in with black slip.</a:t>
            </a:r>
          </a:p>
          <a:p>
            <a:pPr marL="342900" indent="-342900" algn="ctr">
              <a:buNone/>
              <a:defRPr/>
            </a:pPr>
            <a:r>
              <a:rPr lang="en-US" sz="2400" dirty="0">
                <a:solidFill>
                  <a:schemeClr val="bg1">
                    <a:lumMod val="95000"/>
                  </a:schemeClr>
                </a:solidFill>
                <a:latin typeface="Papyrus" panose="03070502060502030205" pitchFamily="66" charset="0"/>
                <a:cs typeface="Times New Roman" pitchFamily="18" charset="0"/>
              </a:rPr>
              <a:t>2. Added color, white and </a:t>
            </a:r>
            <a:r>
              <a:rPr lang="en-US" sz="2400" dirty="0" err="1">
                <a:solidFill>
                  <a:schemeClr val="bg1">
                    <a:lumMod val="95000"/>
                  </a:schemeClr>
                </a:solidFill>
                <a:latin typeface="Papyrus" panose="03070502060502030205" pitchFamily="66" charset="0"/>
                <a:cs typeface="Times New Roman" pitchFamily="18" charset="0"/>
              </a:rPr>
              <a:t>purplr</a:t>
            </a:r>
            <a:r>
              <a:rPr lang="en-US" sz="2400" dirty="0">
                <a:solidFill>
                  <a:schemeClr val="bg1">
                    <a:lumMod val="95000"/>
                  </a:schemeClr>
                </a:solidFill>
                <a:latin typeface="Papyrus" panose="03070502060502030205" pitchFamily="66" charset="0"/>
                <a:cs typeface="Times New Roman" pitchFamily="18" charset="0"/>
              </a:rPr>
              <a:t>, is used to distinguish elements such as female flesh, drapery, and certain animals.</a:t>
            </a:r>
          </a:p>
          <a:p>
            <a:pPr marL="342900" indent="-342900" algn="ctr">
              <a:buNone/>
              <a:defRPr/>
            </a:pPr>
            <a:r>
              <a:rPr lang="en-US" sz="2400" dirty="0">
                <a:solidFill>
                  <a:schemeClr val="bg1">
                    <a:lumMod val="95000"/>
                  </a:schemeClr>
                </a:solidFill>
                <a:latin typeface="Papyrus" panose="03070502060502030205" pitchFamily="66" charset="0"/>
                <a:cs typeface="Times New Roman" pitchFamily="18" charset="0"/>
              </a:rPr>
              <a:t>3. Incisions are used to indicate hair, internal anatomical details, and decorative patterns on clothing.</a:t>
            </a:r>
            <a:endParaRPr lang="en-US" sz="1400" dirty="0">
              <a:solidFill>
                <a:schemeClr val="bg1">
                  <a:lumMod val="95000"/>
                </a:schemeClr>
              </a:solidFill>
              <a:latin typeface="Papyrus" panose="03070502060502030205" pitchFamily="66" charset="0"/>
              <a:cs typeface="Times New Roman" pitchFamily="18" charset="0"/>
            </a:endParaRPr>
          </a:p>
          <a:p>
            <a:pPr marL="342900" indent="-342900" algn="ctr">
              <a:buNone/>
              <a:defRPr/>
            </a:pPr>
            <a:r>
              <a:rPr lang="en-US" sz="1400" dirty="0">
                <a:solidFill>
                  <a:schemeClr val="bg1">
                    <a:lumMod val="95000"/>
                  </a:schemeClr>
                </a:solidFill>
                <a:latin typeface="Papyrus" panose="03070502060502030205" pitchFamily="66" charset="0"/>
                <a:cs typeface="Times New Roman" pitchFamily="18" charset="0"/>
                <a:hlinkClick r:id="rId2"/>
              </a:rPr>
              <a:t>https://www.fhw.gr/chronos/03/en/gallery/cph22.html</a:t>
            </a:r>
            <a:r>
              <a:rPr lang="en-US" sz="1400" dirty="0">
                <a:solidFill>
                  <a:schemeClr val="bg1">
                    <a:lumMod val="95000"/>
                  </a:schemeClr>
                </a:solidFill>
                <a:latin typeface="Papyrus" panose="03070502060502030205" pitchFamily="66" charset="0"/>
                <a:cs typeface="Times New Roman" pitchFamily="18" charset="0"/>
              </a:rPr>
              <a:t> </a:t>
            </a: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1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eaLnBrk="1" hangingPunct="1"/>
            <a:endParaRPr lang="en-US" altLang="el-GR" dirty="0">
              <a:solidFill>
                <a:schemeClr val="accent4">
                  <a:lumMod val="50000"/>
                </a:schemeClr>
              </a:solidFill>
              <a:latin typeface="Papyrus" panose="03070502060502030205" pitchFamily="66" charset="0"/>
              <a:cs typeface="Times New Roman" panose="02020603050405020304" pitchFamily="18" charset="0"/>
            </a:endParaRPr>
          </a:p>
        </p:txBody>
      </p:sp>
      <p:pic>
        <p:nvPicPr>
          <p:cNvPr id="4" name="Picture 2" descr="http://www.fhw.gr/chronos/03/images/culture/religion/ph22b.jpg">
            <a:extLst>
              <a:ext uri="{FF2B5EF4-FFF2-40B4-BE49-F238E27FC236}">
                <a16:creationId xmlns:a16="http://schemas.microsoft.com/office/drawing/2014/main" id="{AEAF7813-573A-D331-D6C8-3C5AA160F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429" y="161365"/>
            <a:ext cx="4483768"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476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E7A4A027-6B36-ECF0-9EAD-24E340979E2B}"/>
            </a:ext>
          </a:extLst>
        </p:cNvPr>
        <p:cNvGrpSpPr/>
        <p:nvPr/>
      </p:nvGrpSpPr>
      <p:grpSpPr>
        <a:xfrm>
          <a:off x="0" y="0"/>
          <a:ext cx="0" cy="0"/>
          <a:chOff x="0" y="0"/>
          <a:chExt cx="0" cy="0"/>
        </a:xfrm>
      </p:grpSpPr>
      <p:sp>
        <p:nvSpPr>
          <p:cNvPr id="10243" name="Rectangle 2">
            <a:extLst>
              <a:ext uri="{FF2B5EF4-FFF2-40B4-BE49-F238E27FC236}">
                <a16:creationId xmlns:a16="http://schemas.microsoft.com/office/drawing/2014/main" id="{7EB3107F-B175-19C7-D22E-3E7D3BDDEE1C}"/>
              </a:ext>
            </a:extLst>
          </p:cNvPr>
          <p:cNvSpPr>
            <a:spLocks noChangeArrowheads="1"/>
          </p:cNvSpPr>
          <p:nvPr/>
        </p:nvSpPr>
        <p:spPr bwMode="auto">
          <a:xfrm>
            <a:off x="84083" y="439869"/>
            <a:ext cx="12023834" cy="818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sz="2000" dirty="0">
              <a:solidFill>
                <a:schemeClr val="accent4">
                  <a:lumMod val="50000"/>
                </a:schemeClr>
              </a:solidFill>
              <a:latin typeface="Papyrus" panose="03070502060502030205" pitchFamily="66" charset="0"/>
              <a:cs typeface="Times New Roman" panose="02020603050405020304" pitchFamily="18" charset="0"/>
            </a:endParaRPr>
          </a:p>
          <a:p>
            <a:pPr eaLnBrk="1" hangingPunct="1"/>
            <a:r>
              <a:rPr lang="en-US" altLang="el-GR" sz="2800" b="1" dirty="0">
                <a:solidFill>
                  <a:schemeClr val="bg1">
                    <a:lumMod val="95000"/>
                  </a:schemeClr>
                </a:solidFill>
                <a:latin typeface="Papyrus" panose="03070502060502030205" pitchFamily="66" charset="0"/>
                <a:cs typeface="Times New Roman" panose="02020603050405020304" pitchFamily="18" charset="0"/>
              </a:rPr>
              <a:t>Stylistic Characteristics of Black-Figure Figure Drawing</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Small-scale figures rendered as silhouettes.</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Figures shown with the head in profile, frontal eye, a frontal torso, legs and feet in profile.</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Incised anatomical details are delicate and precise, demonstrating an accurate understanding of major muscle groups.</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Texture is suggested through contrast, such as smooth human hair versus the spiky bristles of the boar.</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Movement is conveyed by devices such as </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one foot placed in front of the other; raised </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or outstretched legs to indicate running;</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and joined hands to represent dancing.</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Movement and gesture are generally lively </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and energetic, but dignified in the wedding.</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Emotions are suggested through gestures,</a:t>
            </a:r>
          </a:p>
          <a:p>
            <a:pPr eaLnBrk="1" hangingPunct="1"/>
            <a:r>
              <a:rPr lang="en-US" altLang="el-GR" sz="2400" dirty="0">
                <a:solidFill>
                  <a:schemeClr val="bg1">
                    <a:lumMod val="95000"/>
                  </a:schemeClr>
                </a:solidFill>
                <a:latin typeface="Papyrus" panose="03070502060502030205" pitchFamily="66" charset="0"/>
                <a:cs typeface="Times New Roman" panose="02020603050405020304" pitchFamily="18" charset="0"/>
              </a:rPr>
              <a:t>including raised hands. </a:t>
            </a:r>
            <a:endParaRPr lang="en-US" altLang="el-GR" sz="1400" dirty="0">
              <a:solidFill>
                <a:schemeClr val="bg1">
                  <a:lumMod val="95000"/>
                </a:schemeClr>
              </a:solidFill>
              <a:latin typeface="Papyrus" panose="03070502060502030205" pitchFamily="66" charset="0"/>
              <a:cs typeface="Times New Roman" panose="02020603050405020304" pitchFamily="18" charset="0"/>
            </a:endParaRPr>
          </a:p>
          <a:p>
            <a:pPr eaLnBrk="1" hangingPunct="1"/>
            <a:r>
              <a:rPr lang="en-US" altLang="el-GR" sz="1400" dirty="0">
                <a:solidFill>
                  <a:schemeClr val="bg1">
                    <a:lumMod val="95000"/>
                  </a:schemeClr>
                </a:solidFill>
                <a:latin typeface="Papyrus" panose="03070502060502030205" pitchFamily="66" charset="0"/>
                <a:cs typeface="Times New Roman" panose="02020603050405020304" pitchFamily="18" charset="0"/>
                <a:hlinkClick r:id="rId2"/>
              </a:rPr>
              <a:t>https://www.khanacademy.org/humanities/ancient-art-civilizations/</a:t>
            </a:r>
          </a:p>
          <a:p>
            <a:pPr eaLnBrk="1" hangingPunct="1"/>
            <a:r>
              <a:rPr lang="en-US" altLang="el-GR" sz="1400" dirty="0" err="1">
                <a:solidFill>
                  <a:schemeClr val="bg1">
                    <a:lumMod val="95000"/>
                  </a:schemeClr>
                </a:solidFill>
                <a:latin typeface="Papyrus" panose="03070502060502030205" pitchFamily="66" charset="0"/>
                <a:cs typeface="Times New Roman" panose="02020603050405020304" pitchFamily="18" charset="0"/>
                <a:hlinkClick r:id="rId2"/>
              </a:rPr>
              <a:t>greek</a:t>
            </a:r>
            <a:r>
              <a:rPr lang="en-US" altLang="el-GR" sz="1400" dirty="0">
                <a:solidFill>
                  <a:schemeClr val="bg1">
                    <a:lumMod val="95000"/>
                  </a:schemeClr>
                </a:solidFill>
                <a:latin typeface="Papyrus" panose="03070502060502030205" pitchFamily="66" charset="0"/>
                <a:cs typeface="Times New Roman" panose="02020603050405020304" pitchFamily="18" charset="0"/>
                <a:hlinkClick r:id="rId2"/>
              </a:rPr>
              <a:t>-art/greek-pottery/a/the-francois-vase-story-book-of-greek-mythology</a:t>
            </a:r>
            <a:r>
              <a:rPr lang="en-US" altLang="el-GR" sz="1400" dirty="0">
                <a:solidFill>
                  <a:schemeClr val="bg1">
                    <a:lumMod val="95000"/>
                  </a:schemeClr>
                </a:solidFill>
                <a:latin typeface="Papyrus" panose="03070502060502030205" pitchFamily="66" charset="0"/>
                <a:cs typeface="Times New Roman" panose="02020603050405020304" pitchFamily="18" charset="0"/>
              </a:rPr>
              <a:t> </a:t>
            </a:r>
          </a:p>
          <a:p>
            <a:pP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algn="ctr" eaLnBrk="1" hangingPunct="1"/>
            <a:endParaRPr lang="en-US" altLang="el-GR" sz="2400" dirty="0">
              <a:solidFill>
                <a:schemeClr val="bg1">
                  <a:lumMod val="95000"/>
                </a:schemeClr>
              </a:solidFill>
              <a:latin typeface="Papyrus" panose="03070502060502030205" pitchFamily="66" charset="0"/>
              <a:cs typeface="Times New Roman" panose="02020603050405020304" pitchFamily="18" charset="0"/>
            </a:endParaRPr>
          </a:p>
          <a:p>
            <a:pPr eaLnBrk="1" hangingPunct="1"/>
            <a:endParaRPr lang="en-US" altLang="el-GR" dirty="0">
              <a:solidFill>
                <a:schemeClr val="accent4">
                  <a:lumMod val="50000"/>
                </a:schemeClr>
              </a:solidFill>
              <a:latin typeface="Papyrus" panose="03070502060502030205" pitchFamily="66" charset="0"/>
              <a:cs typeface="Times New Roman" panose="02020603050405020304" pitchFamily="18" charset="0"/>
            </a:endParaRPr>
          </a:p>
        </p:txBody>
      </p:sp>
      <p:pic>
        <p:nvPicPr>
          <p:cNvPr id="5122" name="Picture 2" descr="The François Vase: story book of Greek mythology (article) | Khan Academy">
            <a:extLst>
              <a:ext uri="{FF2B5EF4-FFF2-40B4-BE49-F238E27FC236}">
                <a16:creationId xmlns:a16="http://schemas.microsoft.com/office/drawing/2014/main" id="{74E5FF1A-9D84-9518-7F6B-B20DDF10E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5015" y="3749675"/>
            <a:ext cx="619125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03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60DF6F0A-6F2F-2180-4F1D-7CDB32A27644}"/>
            </a:ext>
          </a:extLst>
        </p:cNvPr>
        <p:cNvGrpSpPr/>
        <p:nvPr/>
      </p:nvGrpSpPr>
      <p:grpSpPr>
        <a:xfrm>
          <a:off x="0" y="0"/>
          <a:ext cx="0" cy="0"/>
          <a:chOff x="0" y="0"/>
          <a:chExt cx="0" cy="0"/>
        </a:xfrm>
      </p:grpSpPr>
      <p:sp>
        <p:nvSpPr>
          <p:cNvPr id="4" name="Ribbon: Curved and Tilted Up 3">
            <a:extLst>
              <a:ext uri="{FF2B5EF4-FFF2-40B4-BE49-F238E27FC236}">
                <a16:creationId xmlns:a16="http://schemas.microsoft.com/office/drawing/2014/main" id="{EB506E86-9015-1163-7C20-83A3E4EA3B99}"/>
              </a:ext>
            </a:extLst>
          </p:cNvPr>
          <p:cNvSpPr/>
          <p:nvPr/>
        </p:nvSpPr>
        <p:spPr>
          <a:xfrm>
            <a:off x="528320" y="497840"/>
            <a:ext cx="11125200" cy="5781040"/>
          </a:xfrm>
          <a:custGeom>
            <a:avLst/>
            <a:gdLst>
              <a:gd name="csX0" fmla="*/ 0 w 11125200"/>
              <a:gd name="csY0" fmla="*/ 5781040 h 5781040"/>
              <a:gd name="csX1" fmla="*/ 4171950 w 11125200"/>
              <a:gd name="csY1" fmla="*/ 5103574 h 5781040"/>
              <a:gd name="csX2" fmla="*/ 2781300 w 11125200"/>
              <a:gd name="csY2" fmla="*/ 4516438 h 5781040"/>
              <a:gd name="csX3" fmla="*/ 8343900 w 11125200"/>
              <a:gd name="csY3" fmla="*/ 4516438 h 5781040"/>
              <a:gd name="csX4" fmla="*/ 6953250 w 11125200"/>
              <a:gd name="csY4" fmla="*/ 5103574 h 5781040"/>
              <a:gd name="csX5" fmla="*/ 11125200 w 11125200"/>
              <a:gd name="csY5" fmla="*/ 5781040 h 5781040"/>
              <a:gd name="csX6" fmla="*/ 9734550 w 11125200"/>
              <a:gd name="csY6" fmla="*/ 3296999 h 5781040"/>
              <a:gd name="csX7" fmla="*/ 11125200 w 11125200"/>
              <a:gd name="csY7" fmla="*/ 1445260 h 5781040"/>
              <a:gd name="csX8" fmla="*/ 8343900 w 11125200"/>
              <a:gd name="csY8" fmla="*/ 903288 h 5781040"/>
              <a:gd name="csX9" fmla="*/ 8343900 w 11125200"/>
              <a:gd name="csY9" fmla="*/ 180658 h 5781040"/>
              <a:gd name="csX10" fmla="*/ 2781300 w 11125200"/>
              <a:gd name="csY10" fmla="*/ 180658 h 5781040"/>
              <a:gd name="csX11" fmla="*/ 2781300 w 11125200"/>
              <a:gd name="csY11" fmla="*/ 903288 h 5781040"/>
              <a:gd name="csX12" fmla="*/ 0 w 11125200"/>
              <a:gd name="csY12" fmla="*/ 1445260 h 5781040"/>
              <a:gd name="csX13" fmla="*/ 1390650 w 11125200"/>
              <a:gd name="csY13" fmla="*/ 3296999 h 5781040"/>
              <a:gd name="csX14" fmla="*/ 0 w 11125200"/>
              <a:gd name="csY14" fmla="*/ 5781040 h 5781040"/>
              <a:gd name="csX0" fmla="*/ 4171950 w 11125200"/>
              <a:gd name="csY0" fmla="*/ 4380944 h 5781040"/>
              <a:gd name="csX1" fmla="*/ 4171950 w 11125200"/>
              <a:gd name="csY1" fmla="*/ 5103574 h 5781040"/>
              <a:gd name="csX2" fmla="*/ 2781300 w 11125200"/>
              <a:gd name="csY2" fmla="*/ 4516438 h 5781040"/>
              <a:gd name="csX3" fmla="*/ 8343900 w 11125200"/>
              <a:gd name="csY3" fmla="*/ 4516438 h 5781040"/>
              <a:gd name="csX4" fmla="*/ 6953250 w 11125200"/>
              <a:gd name="csY4" fmla="*/ 5103574 h 5781040"/>
              <a:gd name="csX5" fmla="*/ 6953250 w 11125200"/>
              <a:gd name="csY5" fmla="*/ 4380944 h 5781040"/>
              <a:gd name="csX6" fmla="*/ 4171950 w 11125200"/>
              <a:gd name="csY6" fmla="*/ 4380944 h 5781040"/>
              <a:gd name="csX0" fmla="*/ 0 w 11125200"/>
              <a:gd name="csY0" fmla="*/ 5781040 h 5781040"/>
              <a:gd name="csX1" fmla="*/ 1390650 w 11125200"/>
              <a:gd name="csY1" fmla="*/ 3296999 h 5781040"/>
              <a:gd name="csX2" fmla="*/ 0 w 11125200"/>
              <a:gd name="csY2" fmla="*/ 1445260 h 5781040"/>
              <a:gd name="csX3" fmla="*/ 2781300 w 11125200"/>
              <a:gd name="csY3" fmla="*/ 903288 h 5781040"/>
              <a:gd name="csX4" fmla="*/ 2781300 w 11125200"/>
              <a:gd name="csY4" fmla="*/ 180658 h 5781040"/>
              <a:gd name="csX5" fmla="*/ 8343900 w 11125200"/>
              <a:gd name="csY5" fmla="*/ 180658 h 5781040"/>
              <a:gd name="csX6" fmla="*/ 8343900 w 11125200"/>
              <a:gd name="csY6" fmla="*/ 903288 h 5781040"/>
              <a:gd name="csX7" fmla="*/ 11125200 w 11125200"/>
              <a:gd name="csY7" fmla="*/ 1445260 h 5781040"/>
              <a:gd name="csX8" fmla="*/ 9734550 w 11125200"/>
              <a:gd name="csY8" fmla="*/ 3296999 h 5781040"/>
              <a:gd name="csX9" fmla="*/ 11125200 w 11125200"/>
              <a:gd name="csY9" fmla="*/ 5781040 h 5781040"/>
              <a:gd name="csX10" fmla="*/ 6953250 w 11125200"/>
              <a:gd name="csY10" fmla="*/ 5103574 h 5781040"/>
              <a:gd name="csX11" fmla="*/ 8343900 w 11125200"/>
              <a:gd name="csY11" fmla="*/ 4516438 h 5781040"/>
              <a:gd name="csX12" fmla="*/ 2781300 w 11125200"/>
              <a:gd name="csY12" fmla="*/ 4516438 h 5781040"/>
              <a:gd name="csX13" fmla="*/ 4171950 w 11125200"/>
              <a:gd name="csY13" fmla="*/ 5103574 h 5781040"/>
              <a:gd name="csX14" fmla="*/ 0 w 11125200"/>
              <a:gd name="csY14" fmla="*/ 5781040 h 5781040"/>
              <a:gd name="csX15" fmla="*/ 2781300 w 11125200"/>
              <a:gd name="csY15" fmla="*/ 4516438 h 5781040"/>
              <a:gd name="csX16" fmla="*/ 2781300 w 11125200"/>
              <a:gd name="csY16" fmla="*/ 903288 h 5781040"/>
              <a:gd name="csX17" fmla="*/ 8343900 w 11125200"/>
              <a:gd name="csY17" fmla="*/ 903288 h 5781040"/>
              <a:gd name="csX18" fmla="*/ 8343900 w 11125200"/>
              <a:gd name="csY18" fmla="*/ 4516438 h 5781040"/>
              <a:gd name="csX19" fmla="*/ 4171950 w 11125200"/>
              <a:gd name="csY19" fmla="*/ 4380944 h 5781040"/>
              <a:gd name="csX20" fmla="*/ 4171950 w 11125200"/>
              <a:gd name="csY20" fmla="*/ 5103574 h 5781040"/>
              <a:gd name="csX21" fmla="*/ 6953250 w 11125200"/>
              <a:gd name="csY21" fmla="*/ 5103574 h 5781040"/>
              <a:gd name="csX22" fmla="*/ 6953250 w 11125200"/>
              <a:gd name="csY22" fmla="*/ 4380944 h 5781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125200" h="5781040" stroke="0" extrusionOk="0">
                <a:moveTo>
                  <a:pt x="0" y="5781040"/>
                </a:moveTo>
                <a:cubicBezTo>
                  <a:pt x="1345127" y="5398112"/>
                  <a:pt x="2777244" y="5104557"/>
                  <a:pt x="4171950" y="5103574"/>
                </a:cubicBezTo>
                <a:cubicBezTo>
                  <a:pt x="3973353" y="4884455"/>
                  <a:pt x="3217135" y="4599437"/>
                  <a:pt x="2781300" y="4516438"/>
                </a:cubicBezTo>
                <a:cubicBezTo>
                  <a:pt x="4717065" y="4371888"/>
                  <a:pt x="6358237" y="4297085"/>
                  <a:pt x="8343900" y="4516438"/>
                </a:cubicBezTo>
                <a:cubicBezTo>
                  <a:pt x="7845522" y="4785683"/>
                  <a:pt x="7238663" y="5020682"/>
                  <a:pt x="6953250" y="5103574"/>
                </a:cubicBezTo>
                <a:cubicBezTo>
                  <a:pt x="8386290" y="5171490"/>
                  <a:pt x="9704723" y="5488155"/>
                  <a:pt x="11125200" y="5781040"/>
                </a:cubicBezTo>
                <a:cubicBezTo>
                  <a:pt x="10589400" y="4670328"/>
                  <a:pt x="10163662" y="4143484"/>
                  <a:pt x="9734550" y="3296999"/>
                </a:cubicBezTo>
                <a:cubicBezTo>
                  <a:pt x="10280316" y="2668387"/>
                  <a:pt x="10721041" y="2022482"/>
                  <a:pt x="11125200" y="1445260"/>
                </a:cubicBezTo>
                <a:cubicBezTo>
                  <a:pt x="10108779" y="1219217"/>
                  <a:pt x="9407969" y="1116952"/>
                  <a:pt x="8343900" y="903288"/>
                </a:cubicBezTo>
                <a:cubicBezTo>
                  <a:pt x="8335878" y="581694"/>
                  <a:pt x="8280848" y="478748"/>
                  <a:pt x="8343900" y="180658"/>
                </a:cubicBezTo>
                <a:cubicBezTo>
                  <a:pt x="6612440" y="282514"/>
                  <a:pt x="4728328" y="24650"/>
                  <a:pt x="2781300" y="180658"/>
                </a:cubicBezTo>
                <a:cubicBezTo>
                  <a:pt x="2804024" y="513147"/>
                  <a:pt x="2802826" y="759781"/>
                  <a:pt x="2781300" y="903288"/>
                </a:cubicBezTo>
                <a:cubicBezTo>
                  <a:pt x="2017755" y="1024075"/>
                  <a:pt x="858460" y="1214419"/>
                  <a:pt x="0" y="1445260"/>
                </a:cubicBezTo>
                <a:cubicBezTo>
                  <a:pt x="676241" y="2306394"/>
                  <a:pt x="744420" y="2602422"/>
                  <a:pt x="1390650" y="3296999"/>
                </a:cubicBezTo>
                <a:cubicBezTo>
                  <a:pt x="1173892" y="3745718"/>
                  <a:pt x="360813" y="5331349"/>
                  <a:pt x="0" y="5781040"/>
                </a:cubicBezTo>
                <a:close/>
              </a:path>
              <a:path w="11125200" h="5781040" fill="darkenLess" stroke="0" extrusionOk="0">
                <a:moveTo>
                  <a:pt x="4171950" y="4380944"/>
                </a:moveTo>
                <a:cubicBezTo>
                  <a:pt x="4119230" y="4611640"/>
                  <a:pt x="4124575" y="4992677"/>
                  <a:pt x="4171950" y="5103574"/>
                </a:cubicBezTo>
                <a:cubicBezTo>
                  <a:pt x="3561662" y="4746730"/>
                  <a:pt x="3039870" y="4764446"/>
                  <a:pt x="2781300" y="4516438"/>
                </a:cubicBezTo>
                <a:cubicBezTo>
                  <a:pt x="4739611" y="4360366"/>
                  <a:pt x="6606754" y="4448555"/>
                  <a:pt x="8343900" y="4516438"/>
                </a:cubicBezTo>
                <a:cubicBezTo>
                  <a:pt x="7765600" y="4748442"/>
                  <a:pt x="7541979" y="4838734"/>
                  <a:pt x="6953250" y="5103574"/>
                </a:cubicBezTo>
                <a:cubicBezTo>
                  <a:pt x="6950470" y="4813536"/>
                  <a:pt x="6966690" y="4526003"/>
                  <a:pt x="6953250" y="4380944"/>
                </a:cubicBezTo>
                <a:cubicBezTo>
                  <a:pt x="6153860" y="4229395"/>
                  <a:pt x="5117966" y="4293282"/>
                  <a:pt x="4171950" y="4380944"/>
                </a:cubicBezTo>
                <a:close/>
              </a:path>
              <a:path w="11125200" h="5781040" fill="none" extrusionOk="0">
                <a:moveTo>
                  <a:pt x="0" y="5781040"/>
                </a:moveTo>
                <a:cubicBezTo>
                  <a:pt x="234228" y="5195311"/>
                  <a:pt x="697279" y="4478522"/>
                  <a:pt x="1390650" y="3296999"/>
                </a:cubicBezTo>
                <a:cubicBezTo>
                  <a:pt x="766232" y="2585267"/>
                  <a:pt x="718284" y="2122573"/>
                  <a:pt x="0" y="1445260"/>
                </a:cubicBezTo>
                <a:cubicBezTo>
                  <a:pt x="907629" y="1387059"/>
                  <a:pt x="1863848" y="1008628"/>
                  <a:pt x="2781300" y="903288"/>
                </a:cubicBezTo>
                <a:cubicBezTo>
                  <a:pt x="2738809" y="626466"/>
                  <a:pt x="2820850" y="354601"/>
                  <a:pt x="2781300" y="180658"/>
                </a:cubicBezTo>
                <a:cubicBezTo>
                  <a:pt x="4678491" y="-74742"/>
                  <a:pt x="6608246" y="-13048"/>
                  <a:pt x="8343900" y="180658"/>
                </a:cubicBezTo>
                <a:cubicBezTo>
                  <a:pt x="8403151" y="467360"/>
                  <a:pt x="8302635" y="801069"/>
                  <a:pt x="8343900" y="903288"/>
                </a:cubicBezTo>
                <a:cubicBezTo>
                  <a:pt x="9148179" y="1057406"/>
                  <a:pt x="10111054" y="1278966"/>
                  <a:pt x="11125200" y="1445260"/>
                </a:cubicBezTo>
                <a:cubicBezTo>
                  <a:pt x="10897035" y="1769014"/>
                  <a:pt x="10063930" y="2656773"/>
                  <a:pt x="9734550" y="3296999"/>
                </a:cubicBezTo>
                <a:cubicBezTo>
                  <a:pt x="9830945" y="3602849"/>
                  <a:pt x="10476188" y="4894058"/>
                  <a:pt x="11125200" y="5781040"/>
                </a:cubicBezTo>
                <a:cubicBezTo>
                  <a:pt x="9778586" y="5485197"/>
                  <a:pt x="8219316" y="5248970"/>
                  <a:pt x="6953250" y="5103574"/>
                </a:cubicBezTo>
                <a:cubicBezTo>
                  <a:pt x="7339143" y="5014932"/>
                  <a:pt x="7796100" y="4728093"/>
                  <a:pt x="8343900" y="4516438"/>
                </a:cubicBezTo>
                <a:cubicBezTo>
                  <a:pt x="6571093" y="4321962"/>
                  <a:pt x="4664736" y="4226045"/>
                  <a:pt x="2781300" y="4516438"/>
                </a:cubicBezTo>
                <a:cubicBezTo>
                  <a:pt x="3178143" y="4795214"/>
                  <a:pt x="3797867" y="5051767"/>
                  <a:pt x="4171950" y="5103574"/>
                </a:cubicBezTo>
                <a:cubicBezTo>
                  <a:pt x="2830642" y="5168936"/>
                  <a:pt x="1217208" y="5260970"/>
                  <a:pt x="0" y="5781040"/>
                </a:cubicBezTo>
                <a:close/>
                <a:moveTo>
                  <a:pt x="2781300" y="4516438"/>
                </a:moveTo>
                <a:cubicBezTo>
                  <a:pt x="2626690" y="3526852"/>
                  <a:pt x="2766858" y="1878489"/>
                  <a:pt x="2781300" y="903288"/>
                </a:cubicBezTo>
                <a:moveTo>
                  <a:pt x="8343900" y="903288"/>
                </a:moveTo>
                <a:cubicBezTo>
                  <a:pt x="8218413" y="2623353"/>
                  <a:pt x="8468054" y="3254466"/>
                  <a:pt x="8343900" y="4516438"/>
                </a:cubicBezTo>
                <a:moveTo>
                  <a:pt x="4171950" y="4380944"/>
                </a:moveTo>
                <a:cubicBezTo>
                  <a:pt x="4185086" y="4605625"/>
                  <a:pt x="4220016" y="4751376"/>
                  <a:pt x="4171950" y="5103574"/>
                </a:cubicBezTo>
                <a:moveTo>
                  <a:pt x="6953250" y="5103574"/>
                </a:moveTo>
                <a:cubicBezTo>
                  <a:pt x="6916694" y="4920350"/>
                  <a:pt x="6938891" y="4544992"/>
                  <a:pt x="6953250" y="4380944"/>
                </a:cubicBezTo>
              </a:path>
              <a:path w="11125200" h="5781040" fill="none" stroke="0" extrusionOk="0">
                <a:moveTo>
                  <a:pt x="0" y="5781040"/>
                </a:moveTo>
                <a:cubicBezTo>
                  <a:pt x="540394" y="4737251"/>
                  <a:pt x="772411" y="4536525"/>
                  <a:pt x="1390650" y="3296999"/>
                </a:cubicBezTo>
                <a:cubicBezTo>
                  <a:pt x="884447" y="2764544"/>
                  <a:pt x="322234" y="1905162"/>
                  <a:pt x="0" y="1445260"/>
                </a:cubicBezTo>
                <a:cubicBezTo>
                  <a:pt x="823572" y="1262245"/>
                  <a:pt x="1878333" y="1051660"/>
                  <a:pt x="2781300" y="903288"/>
                </a:cubicBezTo>
                <a:cubicBezTo>
                  <a:pt x="2781167" y="630046"/>
                  <a:pt x="2778937" y="361178"/>
                  <a:pt x="2781300" y="180658"/>
                </a:cubicBezTo>
                <a:cubicBezTo>
                  <a:pt x="4448491" y="60186"/>
                  <a:pt x="6422964" y="101116"/>
                  <a:pt x="8343900" y="180658"/>
                </a:cubicBezTo>
                <a:cubicBezTo>
                  <a:pt x="8371401" y="453723"/>
                  <a:pt x="8338316" y="777176"/>
                  <a:pt x="8343900" y="903288"/>
                </a:cubicBezTo>
                <a:cubicBezTo>
                  <a:pt x="9351392" y="1051854"/>
                  <a:pt x="10222532" y="1143445"/>
                  <a:pt x="11125200" y="1445260"/>
                </a:cubicBezTo>
                <a:cubicBezTo>
                  <a:pt x="10591954" y="2319554"/>
                  <a:pt x="10385200" y="2570840"/>
                  <a:pt x="9734550" y="3296999"/>
                </a:cubicBezTo>
                <a:cubicBezTo>
                  <a:pt x="10337735" y="4409297"/>
                  <a:pt x="10379872" y="4648046"/>
                  <a:pt x="11125200" y="5781040"/>
                </a:cubicBezTo>
                <a:cubicBezTo>
                  <a:pt x="9691481" y="5374103"/>
                  <a:pt x="8354791" y="5464292"/>
                  <a:pt x="6953250" y="5103574"/>
                </a:cubicBezTo>
                <a:cubicBezTo>
                  <a:pt x="7552782" y="4789672"/>
                  <a:pt x="8200137" y="4698472"/>
                  <a:pt x="8343900" y="4516438"/>
                </a:cubicBezTo>
                <a:cubicBezTo>
                  <a:pt x="6796969" y="4362663"/>
                  <a:pt x="4455340" y="4244684"/>
                  <a:pt x="2781300" y="4516438"/>
                </a:cubicBezTo>
                <a:cubicBezTo>
                  <a:pt x="3280326" y="4801738"/>
                  <a:pt x="3521253" y="4782121"/>
                  <a:pt x="4171950" y="5103574"/>
                </a:cubicBezTo>
                <a:cubicBezTo>
                  <a:pt x="2744024" y="5208397"/>
                  <a:pt x="1352563" y="5463383"/>
                  <a:pt x="0" y="5781040"/>
                </a:cubicBezTo>
                <a:close/>
                <a:moveTo>
                  <a:pt x="2781300" y="4516438"/>
                </a:moveTo>
                <a:cubicBezTo>
                  <a:pt x="2736416" y="2743004"/>
                  <a:pt x="2934625" y="1527711"/>
                  <a:pt x="2781300" y="903288"/>
                </a:cubicBezTo>
                <a:moveTo>
                  <a:pt x="8343900" y="903288"/>
                </a:moveTo>
                <a:cubicBezTo>
                  <a:pt x="8344662" y="2292821"/>
                  <a:pt x="8366642" y="3194503"/>
                  <a:pt x="8343900" y="4516438"/>
                </a:cubicBezTo>
                <a:moveTo>
                  <a:pt x="4171950" y="4380944"/>
                </a:moveTo>
                <a:cubicBezTo>
                  <a:pt x="4107892" y="4722737"/>
                  <a:pt x="4200612" y="4807708"/>
                  <a:pt x="4171950" y="5103574"/>
                </a:cubicBezTo>
                <a:moveTo>
                  <a:pt x="6953250" y="5103574"/>
                </a:moveTo>
                <a:cubicBezTo>
                  <a:pt x="6895446" y="4793321"/>
                  <a:pt x="6966999" y="4626868"/>
                  <a:pt x="6953250" y="4380944"/>
                </a:cubicBezTo>
              </a:path>
            </a:pathLst>
          </a:custGeom>
          <a:gradFill flip="none" rotWithShape="1">
            <a:gsLst>
              <a:gs pos="0">
                <a:schemeClr val="accent2">
                  <a:lumMod val="20000"/>
                  <a:lumOff val="80000"/>
                  <a:shade val="30000"/>
                  <a:satMod val="115000"/>
                </a:schemeClr>
              </a:gs>
              <a:gs pos="50000">
                <a:schemeClr val="accent2">
                  <a:lumMod val="20000"/>
                  <a:lumOff val="80000"/>
                  <a:shade val="67500"/>
                  <a:satMod val="115000"/>
                </a:schemeClr>
              </a:gs>
              <a:gs pos="100000">
                <a:schemeClr val="accent2">
                  <a:lumMod val="20000"/>
                  <a:lumOff val="80000"/>
                  <a:shade val="100000"/>
                  <a:satMod val="115000"/>
                </a:schemeClr>
              </a:gs>
            </a:gsLst>
            <a:lin ang="10800000" scaled="1"/>
            <a:tileRect/>
          </a:gradFill>
          <a:ln w="28575">
            <a:extLst>
              <a:ext uri="{C807C97D-BFC1-408E-A445-0C87EB9F89A2}">
                <ask:lineSketchStyleProps xmlns:ask="http://schemas.microsoft.com/office/drawing/2018/sketchyshapes" sd="898842689">
                  <a:prstGeom prst="ellipseRibbon2">
                    <a:avLst/>
                  </a:prstGeom>
                  <ask:type>
                    <ask:lineSketchCurved/>
                  </ask:type>
                </ask:lineSketchStyleProps>
              </a:ext>
            </a:extLst>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The François Vase</a:t>
            </a: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Photos: </a:t>
            </a:r>
            <a:r>
              <a:rPr lang="en-US" sz="4800" b="1" dirty="0" err="1">
                <a:ln w="6600">
                  <a:solidFill>
                    <a:schemeClr val="accent2"/>
                  </a:solidFill>
                  <a:prstDash val="sysDash"/>
                </a:ln>
                <a:solidFill>
                  <a:srgbClr val="FFFFFF"/>
                </a:solidFill>
                <a:effectLst>
                  <a:outerShdw dist="38100" dir="2700000" algn="tl" rotWithShape="0">
                    <a:schemeClr val="accent2"/>
                  </a:outerShdw>
                </a:effectLst>
              </a:rPr>
              <a:t>smarthistory</a:t>
            </a:r>
            <a:r>
              <a:rPr lang="en-US" sz="4800" b="1" dirty="0">
                <a:ln w="6600">
                  <a:solidFill>
                    <a:schemeClr val="accent2"/>
                  </a:solidFill>
                  <a:prstDash val="sysDash"/>
                </a:ln>
                <a:solidFill>
                  <a:srgbClr val="FFFFFF"/>
                </a:solidFill>
                <a:effectLst>
                  <a:outerShdw dist="38100" dir="2700000" algn="tl" rotWithShape="0">
                    <a:schemeClr val="accent2"/>
                  </a:outerShdw>
                </a:effectLst>
              </a:rPr>
              <a:t> </a:t>
            </a:r>
          </a:p>
          <a:p>
            <a:pPr algn="ctr"/>
            <a:r>
              <a:rPr lang="en-US" b="1" dirty="0">
                <a:ln w="6600">
                  <a:solidFill>
                    <a:schemeClr val="accent2"/>
                  </a:solidFill>
                  <a:prstDash val="solid"/>
                </a:ln>
                <a:solidFill>
                  <a:srgbClr val="FFFFFF"/>
                </a:solidFill>
                <a:effectLst>
                  <a:outerShdw dist="38100" dir="2700000" algn="tl" rotWithShape="0">
                    <a:schemeClr val="accent2"/>
                  </a:outerShdw>
                </a:effectLst>
                <a:hlinkClick r:id="rId2"/>
              </a:rPr>
              <a:t>https://smarthistory.org/francois-vase/</a:t>
            </a:r>
            <a:r>
              <a:rPr lang="en-US" b="1" dirty="0">
                <a:ln w="6600">
                  <a:solidFill>
                    <a:schemeClr val="accent2"/>
                  </a:solidFill>
                  <a:prstDash val="solid"/>
                </a:ln>
                <a:solidFill>
                  <a:srgbClr val="FFFFFF"/>
                </a:solidFill>
                <a:effectLst>
                  <a:outerShdw dist="38100" dir="2700000" algn="tl" rotWithShape="0">
                    <a:schemeClr val="accent2"/>
                  </a:outerShdw>
                </a:effectLst>
              </a:rPr>
              <a:t> </a:t>
            </a: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95227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ap for the Francois vase showing find spot and Athens">
            <a:extLst>
              <a:ext uri="{FF2B5EF4-FFF2-40B4-BE49-F238E27FC236}">
                <a16:creationId xmlns:a16="http://schemas.microsoft.com/office/drawing/2014/main" id="{E574B2A4-4EF0-D846-5934-46800B493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2AD8BCB-0737-6D6E-780B-F461E137E7AE}"/>
              </a:ext>
            </a:extLst>
          </p:cNvPr>
          <p:cNvSpPr>
            <a:spLocks noGrp="1"/>
          </p:cNvSpPr>
          <p:nvPr>
            <p:ph type="title"/>
          </p:nvPr>
        </p:nvSpPr>
        <p:spPr/>
        <p:txBody>
          <a:bodyPr>
            <a:normAutofit/>
          </a:bodyPr>
          <a:lstStyle/>
          <a:p>
            <a:pPr algn="ctr"/>
            <a:r>
              <a:rPr lang="en-US" sz="2400" b="1" dirty="0">
                <a:solidFill>
                  <a:schemeClr val="bg1"/>
                </a:solidFill>
                <a:latin typeface="Papyrus" panose="03070502060502030205" pitchFamily="66" charset="0"/>
              </a:rPr>
              <a:t>From Athens, Greece, to Chiusi, Italy, where in 1844, Alessandro François found fragments of it in an Etruscan tomb. Subsequent excavations led to the discovery of additional fragments. </a:t>
            </a:r>
            <a:endParaRPr lang="el-GR" sz="2400" b="1" dirty="0">
              <a:solidFill>
                <a:schemeClr val="bg1"/>
              </a:solidFill>
            </a:endParaRPr>
          </a:p>
        </p:txBody>
      </p:sp>
    </p:spTree>
    <p:extLst>
      <p:ext uri="{BB962C8B-B14F-4D97-AF65-F5344CB8AC3E}">
        <p14:creationId xmlns:p14="http://schemas.microsoft.com/office/powerpoint/2010/main" val="610741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The inscription (left) identifies Ergotimos as the potter; the inscription (right) identifies Kleitias and the painter. François Vase (volute-crater), mid 6th century B.C.E., Attic black-figure (made in Athens), 66 cm (Museo Archeologico, Florence)">
            <a:extLst>
              <a:ext uri="{FF2B5EF4-FFF2-40B4-BE49-F238E27FC236}">
                <a16:creationId xmlns:a16="http://schemas.microsoft.com/office/drawing/2014/main" id="{ABF0A258-C834-AA1A-0563-A22BEAFC2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309" b="142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ED4C8C6-1765-FBBE-83AC-06B2D9083876}"/>
              </a:ext>
            </a:extLst>
          </p:cNvPr>
          <p:cNvSpPr>
            <a:spLocks noGrp="1"/>
          </p:cNvSpPr>
          <p:nvPr>
            <p:ph type="title"/>
          </p:nvPr>
        </p:nvSpPr>
        <p:spPr>
          <a:xfrm>
            <a:off x="0" y="4378960"/>
            <a:ext cx="3708400" cy="2479040"/>
          </a:xfrm>
        </p:spPr>
        <p:txBody>
          <a:bodyPr>
            <a:normAutofit/>
          </a:bodyPr>
          <a:lstStyle/>
          <a:p>
            <a:pPr algn="ctr"/>
            <a:r>
              <a:rPr lang="en-US" sz="2400" b="1" dirty="0">
                <a:solidFill>
                  <a:schemeClr val="bg1"/>
                </a:solidFill>
                <a:latin typeface="Papyrus" panose="03070502060502030205" pitchFamily="66" charset="0"/>
              </a:rPr>
              <a:t>Detail with painted label (left) identifies </a:t>
            </a:r>
            <a:r>
              <a:rPr lang="en-US" sz="2400" b="1" dirty="0" err="1">
                <a:solidFill>
                  <a:schemeClr val="bg1"/>
                </a:solidFill>
                <a:latin typeface="Papyrus" panose="03070502060502030205" pitchFamily="66" charset="0"/>
              </a:rPr>
              <a:t>Ergotimos</a:t>
            </a:r>
            <a:r>
              <a:rPr lang="en-US" sz="2400" b="1" dirty="0">
                <a:solidFill>
                  <a:schemeClr val="bg1"/>
                </a:solidFill>
                <a:latin typeface="Papyrus" panose="03070502060502030205" pitchFamily="66" charset="0"/>
              </a:rPr>
              <a:t> as the potter; painted label (right) identifies </a:t>
            </a:r>
            <a:r>
              <a:rPr lang="en-US" sz="2400" b="1" dirty="0" err="1">
                <a:solidFill>
                  <a:schemeClr val="bg1"/>
                </a:solidFill>
                <a:latin typeface="Papyrus" panose="03070502060502030205" pitchFamily="66" charset="0"/>
              </a:rPr>
              <a:t>Kleitias</a:t>
            </a:r>
            <a:r>
              <a:rPr lang="en-US" sz="2400" b="1" dirty="0">
                <a:solidFill>
                  <a:schemeClr val="bg1"/>
                </a:solidFill>
                <a:latin typeface="Papyrus" panose="03070502060502030205" pitchFamily="66" charset="0"/>
              </a:rPr>
              <a:t> as the painter</a:t>
            </a:r>
            <a:endParaRPr lang="el-GR" sz="2400" b="1" dirty="0">
              <a:solidFill>
                <a:schemeClr val="bg1"/>
              </a:solidFill>
            </a:endParaRPr>
          </a:p>
        </p:txBody>
      </p:sp>
    </p:spTree>
    <p:extLst>
      <p:ext uri="{BB962C8B-B14F-4D97-AF65-F5344CB8AC3E}">
        <p14:creationId xmlns:p14="http://schemas.microsoft.com/office/powerpoint/2010/main" val="3263848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Calydonian Boar Hunt and chariot race below. Kleitias (painter) and Ergotimos (potter), François Vase (volute-krater), mid 6th century B.C.E., Attic black-figure (made in Athens), 66 cm (Museo Archeologico, Florence)">
            <a:extLst>
              <a:ext uri="{FF2B5EF4-FFF2-40B4-BE49-F238E27FC236}">
                <a16:creationId xmlns:a16="http://schemas.microsoft.com/office/drawing/2014/main" id="{4B80E930-A967-02FB-D6C9-1F5DD46B2D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510" r="10029" b="-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B8223E0-BF92-87F7-1393-C9BB3B475608}"/>
              </a:ext>
            </a:extLst>
          </p:cNvPr>
          <p:cNvSpPr>
            <a:spLocks noGrp="1"/>
          </p:cNvSpPr>
          <p:nvPr>
            <p:ph type="title"/>
          </p:nvPr>
        </p:nvSpPr>
        <p:spPr>
          <a:xfrm>
            <a:off x="838200" y="1"/>
            <a:ext cx="10515600" cy="772159"/>
          </a:xfrm>
        </p:spPr>
        <p:txBody>
          <a:bodyPr>
            <a:normAutofit/>
          </a:bodyPr>
          <a:lstStyle/>
          <a:p>
            <a:pPr algn="ctr"/>
            <a:r>
              <a:rPr lang="en-US" sz="2400" b="1" dirty="0">
                <a:solidFill>
                  <a:schemeClr val="bg1"/>
                </a:solidFill>
                <a:latin typeface="Papyrus" panose="03070502060502030205" pitchFamily="66" charset="0"/>
              </a:rPr>
              <a:t>Detail with </a:t>
            </a:r>
            <a:r>
              <a:rPr lang="en-US" sz="2400" b="1" dirty="0" err="1">
                <a:solidFill>
                  <a:schemeClr val="bg1"/>
                </a:solidFill>
                <a:latin typeface="Papyrus" panose="03070502060502030205" pitchFamily="66" charset="0"/>
              </a:rPr>
              <a:t>Calydonian</a:t>
            </a:r>
            <a:r>
              <a:rPr lang="en-US" sz="2400" b="1" dirty="0">
                <a:solidFill>
                  <a:schemeClr val="bg1"/>
                </a:solidFill>
                <a:latin typeface="Papyrus" panose="03070502060502030205" pitchFamily="66" charset="0"/>
              </a:rPr>
              <a:t> Boar Hunt (top register) and chariot race (below)</a:t>
            </a:r>
            <a:endParaRPr lang="el-GR" sz="2400" b="1" dirty="0">
              <a:solidFill>
                <a:schemeClr val="bg1"/>
              </a:solidFill>
            </a:endParaRPr>
          </a:p>
        </p:txBody>
      </p:sp>
    </p:spTree>
    <p:extLst>
      <p:ext uri="{BB962C8B-B14F-4D97-AF65-F5344CB8AC3E}">
        <p14:creationId xmlns:p14="http://schemas.microsoft.com/office/powerpoint/2010/main" val="2979840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Kleitias (painter) and Ergotimos (potter), François Vase (volute-crater), mid 6th century B.C.E., Attic black-figure (made in Athens), 66 cm (Museo Archeologico, Florence)">
            <a:extLst>
              <a:ext uri="{FF2B5EF4-FFF2-40B4-BE49-F238E27FC236}">
                <a16:creationId xmlns:a16="http://schemas.microsoft.com/office/drawing/2014/main" id="{C8777E38-796E-72F6-4D10-FEA5D0631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861" r="568"/>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1919907-617E-857A-2164-0B6D5789B55E}"/>
              </a:ext>
            </a:extLst>
          </p:cNvPr>
          <p:cNvSpPr>
            <a:spLocks noGrp="1"/>
          </p:cNvSpPr>
          <p:nvPr>
            <p:ph type="title"/>
          </p:nvPr>
        </p:nvSpPr>
        <p:spPr>
          <a:xfrm>
            <a:off x="152400" y="1432560"/>
            <a:ext cx="11846560" cy="3129280"/>
          </a:xfrm>
        </p:spPr>
        <p:txBody>
          <a:bodyPr>
            <a:normAutofit/>
          </a:bodyPr>
          <a:lstStyle/>
          <a:p>
            <a:pPr algn="ctr"/>
            <a:r>
              <a:rPr lang="en-US" sz="2400" b="1" dirty="0">
                <a:solidFill>
                  <a:schemeClr val="bg1"/>
                </a:solidFill>
                <a:latin typeface="Papyrus" panose="03070502060502030205" pitchFamily="66" charset="0"/>
              </a:rPr>
              <a:t>Detail with Athenian youth, freed from the Minotaur’s labyrinth by Theseus, disembarking from a boat; below the battle between the Lapiths and the centaurs</a:t>
            </a:r>
            <a:endParaRPr lang="el-GR" sz="2400" b="1" dirty="0">
              <a:solidFill>
                <a:schemeClr val="bg1"/>
              </a:solidFill>
            </a:endParaRPr>
          </a:p>
        </p:txBody>
      </p:sp>
    </p:spTree>
    <p:extLst>
      <p:ext uri="{BB962C8B-B14F-4D97-AF65-F5344CB8AC3E}">
        <p14:creationId xmlns:p14="http://schemas.microsoft.com/office/powerpoint/2010/main" val="1642352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descr="PeleusBeforeHisHouse Kleitias (painter) and Ergotimos (potter), François Vase (volute-krater), mid 6th century B.C.E., Attic black-figure (made in Athens), 66 cm (Museo Archeologico, Florence)">
            <a:extLst>
              <a:ext uri="{FF2B5EF4-FFF2-40B4-BE49-F238E27FC236}">
                <a16:creationId xmlns:a16="http://schemas.microsoft.com/office/drawing/2014/main" id="{2D1D7F26-6955-6F75-9AB3-9C382DEEC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04"/>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975E36EB-AE00-F014-FD21-56FEF7F15DEA}"/>
              </a:ext>
            </a:extLst>
          </p:cNvPr>
          <p:cNvSpPr>
            <a:spLocks noGrp="1"/>
          </p:cNvSpPr>
          <p:nvPr>
            <p:ph type="title"/>
          </p:nvPr>
        </p:nvSpPr>
        <p:spPr>
          <a:xfrm>
            <a:off x="838200" y="4886960"/>
            <a:ext cx="10515600" cy="1859280"/>
          </a:xfrm>
        </p:spPr>
        <p:txBody>
          <a:bodyPr>
            <a:noAutofit/>
          </a:bodyPr>
          <a:lstStyle/>
          <a:p>
            <a:pPr algn="ctr"/>
            <a:r>
              <a:rPr lang="en-US" sz="2400" b="1" dirty="0">
                <a:solidFill>
                  <a:schemeClr val="bg1"/>
                </a:solidFill>
                <a:latin typeface="Papyrus" panose="03070502060502030205" pitchFamily="66" charset="0"/>
              </a:rPr>
              <a:t>Detail with Peleus (center) who stands before his house greeting the centaur Chiron seen beside the goddess Iris (left) at the head of the wedding procession (the inscription identifying the painter can be read under their clasped hands). The seated Thetis (fragmented), can be seen within the house.</a:t>
            </a:r>
            <a:endParaRPr lang="el-GR" sz="2400" b="1" dirty="0">
              <a:solidFill>
                <a:schemeClr val="bg1"/>
              </a:solidFill>
            </a:endParaRPr>
          </a:p>
        </p:txBody>
      </p:sp>
    </p:spTree>
    <p:extLst>
      <p:ext uri="{BB962C8B-B14F-4D97-AF65-F5344CB8AC3E}">
        <p14:creationId xmlns:p14="http://schemas.microsoft.com/office/powerpoint/2010/main" val="605491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6" name="Picture 2" descr="Ajax carrying the body of Achilles. Kleitias (painter) and Ergotimos (potter), François Vase (volute-krater), mid 6th century B.C.E., Attic black-figure (made in Athens), 66 cm (Museo Archeologico, Florence)">
            <a:extLst>
              <a:ext uri="{FF2B5EF4-FFF2-40B4-BE49-F238E27FC236}">
                <a16:creationId xmlns:a16="http://schemas.microsoft.com/office/drawing/2014/main" id="{C0E5AC45-F973-789B-5FEB-861460CC0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03" r="4268" b="-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BC91FB3-FDA7-800E-E84E-D7E01F9EC60F}"/>
              </a:ext>
            </a:extLst>
          </p:cNvPr>
          <p:cNvSpPr>
            <a:spLocks noGrp="1"/>
          </p:cNvSpPr>
          <p:nvPr>
            <p:ph type="title"/>
          </p:nvPr>
        </p:nvSpPr>
        <p:spPr>
          <a:xfrm>
            <a:off x="838200" y="1"/>
            <a:ext cx="10515600" cy="863599"/>
          </a:xfrm>
        </p:spPr>
        <p:txBody>
          <a:bodyPr>
            <a:normAutofit/>
          </a:bodyPr>
          <a:lstStyle/>
          <a:p>
            <a:pPr algn="ctr"/>
            <a:r>
              <a:rPr lang="en-US" sz="2400" b="1" dirty="0">
                <a:solidFill>
                  <a:schemeClr val="bg1"/>
                </a:solidFill>
                <a:latin typeface="Papyrus" panose="03070502060502030205" pitchFamily="66" charset="0"/>
              </a:rPr>
              <a:t>Detail with Ajax carrying the body of Achilles on the handle of the vase</a:t>
            </a:r>
            <a:endParaRPr lang="el-GR" sz="2400" b="1" dirty="0">
              <a:solidFill>
                <a:schemeClr val="bg1"/>
              </a:solidFill>
            </a:endParaRPr>
          </a:p>
        </p:txBody>
      </p:sp>
    </p:spTree>
    <p:extLst>
      <p:ext uri="{BB962C8B-B14F-4D97-AF65-F5344CB8AC3E}">
        <p14:creationId xmlns:p14="http://schemas.microsoft.com/office/powerpoint/2010/main" val="248067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eturn of Hephaistos to Olympus, Satyr Silenus following. Kleitias (painter) and Ergotimos (potter), François Vase (volute-krater), mid 6th century B.C.E., Attic black-figure (made in Athens), 66 cm (Museo Archeologico, Florence)">
            <a:extLst>
              <a:ext uri="{FF2B5EF4-FFF2-40B4-BE49-F238E27FC236}">
                <a16:creationId xmlns:a16="http://schemas.microsoft.com/office/drawing/2014/main" id="{F2AEE65F-703F-301C-C0AE-1DB2F6C6BE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12184062"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AE0F758-B2D6-F120-35FF-D01A1D434BA1}"/>
              </a:ext>
            </a:extLst>
          </p:cNvPr>
          <p:cNvSpPr>
            <a:spLocks noGrp="1"/>
          </p:cNvSpPr>
          <p:nvPr>
            <p:ph type="title"/>
          </p:nvPr>
        </p:nvSpPr>
        <p:spPr>
          <a:xfrm>
            <a:off x="838200" y="5323840"/>
            <a:ext cx="10515600" cy="1534160"/>
          </a:xfrm>
        </p:spPr>
        <p:txBody>
          <a:bodyPr>
            <a:normAutofit/>
          </a:bodyPr>
          <a:lstStyle/>
          <a:p>
            <a:pPr algn="ctr"/>
            <a:r>
              <a:rPr lang="en-US" sz="2400" b="1" dirty="0">
                <a:solidFill>
                  <a:schemeClr val="bg1"/>
                </a:solidFill>
                <a:latin typeface="Papyrus" panose="03070502060502030205" pitchFamily="66" charset="0"/>
              </a:rPr>
              <a:t>Detail with the return of Hephaistos to Mount Olympus, with Dionysos ahead, and the satyr Silenus behind</a:t>
            </a:r>
            <a:endParaRPr lang="el-GR" sz="2400" b="1" dirty="0">
              <a:solidFill>
                <a:schemeClr val="bg1"/>
              </a:solidFill>
            </a:endParaRPr>
          </a:p>
        </p:txBody>
      </p:sp>
    </p:spTree>
    <p:extLst>
      <p:ext uri="{BB962C8B-B14F-4D97-AF65-F5344CB8AC3E}">
        <p14:creationId xmlns:p14="http://schemas.microsoft.com/office/powerpoint/2010/main" val="2839173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Francois vase battle of the Cranes and Pygmies">
            <a:extLst>
              <a:ext uri="{FF2B5EF4-FFF2-40B4-BE49-F238E27FC236}">
                <a16:creationId xmlns:a16="http://schemas.microsoft.com/office/drawing/2014/main" id="{D2BB82F0-2E3F-C0E3-D1FB-0AC0DD9391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9ACABF0-FE0A-EA34-4E82-B8B8AF300771}"/>
              </a:ext>
            </a:extLst>
          </p:cNvPr>
          <p:cNvSpPr>
            <a:spLocks noGrp="1"/>
          </p:cNvSpPr>
          <p:nvPr>
            <p:ph type="title"/>
          </p:nvPr>
        </p:nvSpPr>
        <p:spPr/>
        <p:txBody>
          <a:bodyPr>
            <a:normAutofit/>
          </a:bodyPr>
          <a:lstStyle/>
          <a:p>
            <a:pPr algn="ctr"/>
            <a:r>
              <a:rPr lang="en-US" sz="2400" b="1" dirty="0">
                <a:solidFill>
                  <a:schemeClr val="bg1"/>
                </a:solidFill>
                <a:latin typeface="Papyrus" panose="03070502060502030205" pitchFamily="66" charset="0"/>
              </a:rPr>
              <a:t>Detail of foot with the battle of the cranes and pygmies</a:t>
            </a:r>
            <a:endParaRPr lang="el-GR" sz="2400" b="1" dirty="0">
              <a:solidFill>
                <a:schemeClr val="bg1"/>
              </a:solidFill>
            </a:endParaRPr>
          </a:p>
        </p:txBody>
      </p:sp>
    </p:spTree>
    <p:extLst>
      <p:ext uri="{BB962C8B-B14F-4D97-AF65-F5344CB8AC3E}">
        <p14:creationId xmlns:p14="http://schemas.microsoft.com/office/powerpoint/2010/main" val="1241778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EBD7C7EB-17B0-502E-5FAD-437CC359799D}"/>
            </a:ext>
          </a:extLst>
        </p:cNvPr>
        <p:cNvGrpSpPr/>
        <p:nvPr/>
      </p:nvGrpSpPr>
      <p:grpSpPr>
        <a:xfrm>
          <a:off x="0" y="0"/>
          <a:ext cx="0" cy="0"/>
          <a:chOff x="0" y="0"/>
          <a:chExt cx="0" cy="0"/>
        </a:xfrm>
      </p:grpSpPr>
      <p:sp>
        <p:nvSpPr>
          <p:cNvPr id="4" name="Ribbon: Curved and Tilted Up 3">
            <a:extLst>
              <a:ext uri="{FF2B5EF4-FFF2-40B4-BE49-F238E27FC236}">
                <a16:creationId xmlns:a16="http://schemas.microsoft.com/office/drawing/2014/main" id="{662D16F8-2AC2-FECA-BA9D-0AD88CB2BA45}"/>
              </a:ext>
            </a:extLst>
          </p:cNvPr>
          <p:cNvSpPr/>
          <p:nvPr/>
        </p:nvSpPr>
        <p:spPr>
          <a:xfrm>
            <a:off x="528320" y="497840"/>
            <a:ext cx="11125200" cy="5781040"/>
          </a:xfrm>
          <a:custGeom>
            <a:avLst/>
            <a:gdLst>
              <a:gd name="csX0" fmla="*/ 0 w 11125200"/>
              <a:gd name="csY0" fmla="*/ 5781040 h 5781040"/>
              <a:gd name="csX1" fmla="*/ 4171950 w 11125200"/>
              <a:gd name="csY1" fmla="*/ 5103574 h 5781040"/>
              <a:gd name="csX2" fmla="*/ 2781300 w 11125200"/>
              <a:gd name="csY2" fmla="*/ 4516438 h 5781040"/>
              <a:gd name="csX3" fmla="*/ 8343900 w 11125200"/>
              <a:gd name="csY3" fmla="*/ 4516438 h 5781040"/>
              <a:gd name="csX4" fmla="*/ 6953250 w 11125200"/>
              <a:gd name="csY4" fmla="*/ 5103574 h 5781040"/>
              <a:gd name="csX5" fmla="*/ 11125200 w 11125200"/>
              <a:gd name="csY5" fmla="*/ 5781040 h 5781040"/>
              <a:gd name="csX6" fmla="*/ 9734550 w 11125200"/>
              <a:gd name="csY6" fmla="*/ 3296999 h 5781040"/>
              <a:gd name="csX7" fmla="*/ 11125200 w 11125200"/>
              <a:gd name="csY7" fmla="*/ 1445260 h 5781040"/>
              <a:gd name="csX8" fmla="*/ 8343900 w 11125200"/>
              <a:gd name="csY8" fmla="*/ 903288 h 5781040"/>
              <a:gd name="csX9" fmla="*/ 8343900 w 11125200"/>
              <a:gd name="csY9" fmla="*/ 180658 h 5781040"/>
              <a:gd name="csX10" fmla="*/ 2781300 w 11125200"/>
              <a:gd name="csY10" fmla="*/ 180658 h 5781040"/>
              <a:gd name="csX11" fmla="*/ 2781300 w 11125200"/>
              <a:gd name="csY11" fmla="*/ 903288 h 5781040"/>
              <a:gd name="csX12" fmla="*/ 0 w 11125200"/>
              <a:gd name="csY12" fmla="*/ 1445260 h 5781040"/>
              <a:gd name="csX13" fmla="*/ 1390650 w 11125200"/>
              <a:gd name="csY13" fmla="*/ 3296999 h 5781040"/>
              <a:gd name="csX14" fmla="*/ 0 w 11125200"/>
              <a:gd name="csY14" fmla="*/ 5781040 h 5781040"/>
              <a:gd name="csX0" fmla="*/ 4171950 w 11125200"/>
              <a:gd name="csY0" fmla="*/ 4380944 h 5781040"/>
              <a:gd name="csX1" fmla="*/ 4171950 w 11125200"/>
              <a:gd name="csY1" fmla="*/ 5103574 h 5781040"/>
              <a:gd name="csX2" fmla="*/ 2781300 w 11125200"/>
              <a:gd name="csY2" fmla="*/ 4516438 h 5781040"/>
              <a:gd name="csX3" fmla="*/ 8343900 w 11125200"/>
              <a:gd name="csY3" fmla="*/ 4516438 h 5781040"/>
              <a:gd name="csX4" fmla="*/ 6953250 w 11125200"/>
              <a:gd name="csY4" fmla="*/ 5103574 h 5781040"/>
              <a:gd name="csX5" fmla="*/ 6953250 w 11125200"/>
              <a:gd name="csY5" fmla="*/ 4380944 h 5781040"/>
              <a:gd name="csX6" fmla="*/ 4171950 w 11125200"/>
              <a:gd name="csY6" fmla="*/ 4380944 h 5781040"/>
              <a:gd name="csX0" fmla="*/ 0 w 11125200"/>
              <a:gd name="csY0" fmla="*/ 5781040 h 5781040"/>
              <a:gd name="csX1" fmla="*/ 1390650 w 11125200"/>
              <a:gd name="csY1" fmla="*/ 3296999 h 5781040"/>
              <a:gd name="csX2" fmla="*/ 0 w 11125200"/>
              <a:gd name="csY2" fmla="*/ 1445260 h 5781040"/>
              <a:gd name="csX3" fmla="*/ 2781300 w 11125200"/>
              <a:gd name="csY3" fmla="*/ 903288 h 5781040"/>
              <a:gd name="csX4" fmla="*/ 2781300 w 11125200"/>
              <a:gd name="csY4" fmla="*/ 180658 h 5781040"/>
              <a:gd name="csX5" fmla="*/ 8343900 w 11125200"/>
              <a:gd name="csY5" fmla="*/ 180658 h 5781040"/>
              <a:gd name="csX6" fmla="*/ 8343900 w 11125200"/>
              <a:gd name="csY6" fmla="*/ 903288 h 5781040"/>
              <a:gd name="csX7" fmla="*/ 11125200 w 11125200"/>
              <a:gd name="csY7" fmla="*/ 1445260 h 5781040"/>
              <a:gd name="csX8" fmla="*/ 9734550 w 11125200"/>
              <a:gd name="csY8" fmla="*/ 3296999 h 5781040"/>
              <a:gd name="csX9" fmla="*/ 11125200 w 11125200"/>
              <a:gd name="csY9" fmla="*/ 5781040 h 5781040"/>
              <a:gd name="csX10" fmla="*/ 6953250 w 11125200"/>
              <a:gd name="csY10" fmla="*/ 5103574 h 5781040"/>
              <a:gd name="csX11" fmla="*/ 8343900 w 11125200"/>
              <a:gd name="csY11" fmla="*/ 4516438 h 5781040"/>
              <a:gd name="csX12" fmla="*/ 2781300 w 11125200"/>
              <a:gd name="csY12" fmla="*/ 4516438 h 5781040"/>
              <a:gd name="csX13" fmla="*/ 4171950 w 11125200"/>
              <a:gd name="csY13" fmla="*/ 5103574 h 5781040"/>
              <a:gd name="csX14" fmla="*/ 0 w 11125200"/>
              <a:gd name="csY14" fmla="*/ 5781040 h 5781040"/>
              <a:gd name="csX15" fmla="*/ 2781300 w 11125200"/>
              <a:gd name="csY15" fmla="*/ 4516438 h 5781040"/>
              <a:gd name="csX16" fmla="*/ 2781300 w 11125200"/>
              <a:gd name="csY16" fmla="*/ 903288 h 5781040"/>
              <a:gd name="csX17" fmla="*/ 8343900 w 11125200"/>
              <a:gd name="csY17" fmla="*/ 903288 h 5781040"/>
              <a:gd name="csX18" fmla="*/ 8343900 w 11125200"/>
              <a:gd name="csY18" fmla="*/ 4516438 h 5781040"/>
              <a:gd name="csX19" fmla="*/ 4171950 w 11125200"/>
              <a:gd name="csY19" fmla="*/ 4380944 h 5781040"/>
              <a:gd name="csX20" fmla="*/ 4171950 w 11125200"/>
              <a:gd name="csY20" fmla="*/ 5103574 h 5781040"/>
              <a:gd name="csX21" fmla="*/ 6953250 w 11125200"/>
              <a:gd name="csY21" fmla="*/ 5103574 h 5781040"/>
              <a:gd name="csX22" fmla="*/ 6953250 w 11125200"/>
              <a:gd name="csY22" fmla="*/ 4380944 h 5781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125200" h="5781040" stroke="0" extrusionOk="0">
                <a:moveTo>
                  <a:pt x="0" y="5781040"/>
                </a:moveTo>
                <a:cubicBezTo>
                  <a:pt x="1345127" y="5398112"/>
                  <a:pt x="2777244" y="5104557"/>
                  <a:pt x="4171950" y="5103574"/>
                </a:cubicBezTo>
                <a:cubicBezTo>
                  <a:pt x="3973353" y="4884455"/>
                  <a:pt x="3217135" y="4599437"/>
                  <a:pt x="2781300" y="4516438"/>
                </a:cubicBezTo>
                <a:cubicBezTo>
                  <a:pt x="4717065" y="4371888"/>
                  <a:pt x="6358237" y="4297085"/>
                  <a:pt x="8343900" y="4516438"/>
                </a:cubicBezTo>
                <a:cubicBezTo>
                  <a:pt x="7845522" y="4785683"/>
                  <a:pt x="7238663" y="5020682"/>
                  <a:pt x="6953250" y="5103574"/>
                </a:cubicBezTo>
                <a:cubicBezTo>
                  <a:pt x="8386290" y="5171490"/>
                  <a:pt x="9704723" y="5488155"/>
                  <a:pt x="11125200" y="5781040"/>
                </a:cubicBezTo>
                <a:cubicBezTo>
                  <a:pt x="10589400" y="4670328"/>
                  <a:pt x="10163662" y="4143484"/>
                  <a:pt x="9734550" y="3296999"/>
                </a:cubicBezTo>
                <a:cubicBezTo>
                  <a:pt x="10280316" y="2668387"/>
                  <a:pt x="10721041" y="2022482"/>
                  <a:pt x="11125200" y="1445260"/>
                </a:cubicBezTo>
                <a:cubicBezTo>
                  <a:pt x="10108779" y="1219217"/>
                  <a:pt x="9407969" y="1116952"/>
                  <a:pt x="8343900" y="903288"/>
                </a:cubicBezTo>
                <a:cubicBezTo>
                  <a:pt x="8335878" y="581694"/>
                  <a:pt x="8280848" y="478748"/>
                  <a:pt x="8343900" y="180658"/>
                </a:cubicBezTo>
                <a:cubicBezTo>
                  <a:pt x="6612440" y="282514"/>
                  <a:pt x="4728328" y="24650"/>
                  <a:pt x="2781300" y="180658"/>
                </a:cubicBezTo>
                <a:cubicBezTo>
                  <a:pt x="2804024" y="513147"/>
                  <a:pt x="2802826" y="759781"/>
                  <a:pt x="2781300" y="903288"/>
                </a:cubicBezTo>
                <a:cubicBezTo>
                  <a:pt x="2017755" y="1024075"/>
                  <a:pt x="858460" y="1214419"/>
                  <a:pt x="0" y="1445260"/>
                </a:cubicBezTo>
                <a:cubicBezTo>
                  <a:pt x="676241" y="2306394"/>
                  <a:pt x="744420" y="2602422"/>
                  <a:pt x="1390650" y="3296999"/>
                </a:cubicBezTo>
                <a:cubicBezTo>
                  <a:pt x="1173892" y="3745718"/>
                  <a:pt x="360813" y="5331349"/>
                  <a:pt x="0" y="5781040"/>
                </a:cubicBezTo>
                <a:close/>
              </a:path>
              <a:path w="11125200" h="5781040" fill="darkenLess" stroke="0" extrusionOk="0">
                <a:moveTo>
                  <a:pt x="4171950" y="4380944"/>
                </a:moveTo>
                <a:cubicBezTo>
                  <a:pt x="4119230" y="4611640"/>
                  <a:pt x="4124575" y="4992677"/>
                  <a:pt x="4171950" y="5103574"/>
                </a:cubicBezTo>
                <a:cubicBezTo>
                  <a:pt x="3561662" y="4746730"/>
                  <a:pt x="3039870" y="4764446"/>
                  <a:pt x="2781300" y="4516438"/>
                </a:cubicBezTo>
                <a:cubicBezTo>
                  <a:pt x="4739611" y="4360366"/>
                  <a:pt x="6606754" y="4448555"/>
                  <a:pt x="8343900" y="4516438"/>
                </a:cubicBezTo>
                <a:cubicBezTo>
                  <a:pt x="7765600" y="4748442"/>
                  <a:pt x="7541979" y="4838734"/>
                  <a:pt x="6953250" y="5103574"/>
                </a:cubicBezTo>
                <a:cubicBezTo>
                  <a:pt x="6950470" y="4813536"/>
                  <a:pt x="6966690" y="4526003"/>
                  <a:pt x="6953250" y="4380944"/>
                </a:cubicBezTo>
                <a:cubicBezTo>
                  <a:pt x="6153860" y="4229395"/>
                  <a:pt x="5117966" y="4293282"/>
                  <a:pt x="4171950" y="4380944"/>
                </a:cubicBezTo>
                <a:close/>
              </a:path>
              <a:path w="11125200" h="5781040" fill="none" extrusionOk="0">
                <a:moveTo>
                  <a:pt x="0" y="5781040"/>
                </a:moveTo>
                <a:cubicBezTo>
                  <a:pt x="234228" y="5195311"/>
                  <a:pt x="697279" y="4478522"/>
                  <a:pt x="1390650" y="3296999"/>
                </a:cubicBezTo>
                <a:cubicBezTo>
                  <a:pt x="766232" y="2585267"/>
                  <a:pt x="718284" y="2122573"/>
                  <a:pt x="0" y="1445260"/>
                </a:cubicBezTo>
                <a:cubicBezTo>
                  <a:pt x="907629" y="1387059"/>
                  <a:pt x="1863848" y="1008628"/>
                  <a:pt x="2781300" y="903288"/>
                </a:cubicBezTo>
                <a:cubicBezTo>
                  <a:pt x="2738809" y="626466"/>
                  <a:pt x="2820850" y="354601"/>
                  <a:pt x="2781300" y="180658"/>
                </a:cubicBezTo>
                <a:cubicBezTo>
                  <a:pt x="4678491" y="-74742"/>
                  <a:pt x="6608246" y="-13048"/>
                  <a:pt x="8343900" y="180658"/>
                </a:cubicBezTo>
                <a:cubicBezTo>
                  <a:pt x="8403151" y="467360"/>
                  <a:pt x="8302635" y="801069"/>
                  <a:pt x="8343900" y="903288"/>
                </a:cubicBezTo>
                <a:cubicBezTo>
                  <a:pt x="9148179" y="1057406"/>
                  <a:pt x="10111054" y="1278966"/>
                  <a:pt x="11125200" y="1445260"/>
                </a:cubicBezTo>
                <a:cubicBezTo>
                  <a:pt x="10897035" y="1769014"/>
                  <a:pt x="10063930" y="2656773"/>
                  <a:pt x="9734550" y="3296999"/>
                </a:cubicBezTo>
                <a:cubicBezTo>
                  <a:pt x="9830945" y="3602849"/>
                  <a:pt x="10476188" y="4894058"/>
                  <a:pt x="11125200" y="5781040"/>
                </a:cubicBezTo>
                <a:cubicBezTo>
                  <a:pt x="9778586" y="5485197"/>
                  <a:pt x="8219316" y="5248970"/>
                  <a:pt x="6953250" y="5103574"/>
                </a:cubicBezTo>
                <a:cubicBezTo>
                  <a:pt x="7339143" y="5014932"/>
                  <a:pt x="7796100" y="4728093"/>
                  <a:pt x="8343900" y="4516438"/>
                </a:cubicBezTo>
                <a:cubicBezTo>
                  <a:pt x="6571093" y="4321962"/>
                  <a:pt x="4664736" y="4226045"/>
                  <a:pt x="2781300" y="4516438"/>
                </a:cubicBezTo>
                <a:cubicBezTo>
                  <a:pt x="3178143" y="4795214"/>
                  <a:pt x="3797867" y="5051767"/>
                  <a:pt x="4171950" y="5103574"/>
                </a:cubicBezTo>
                <a:cubicBezTo>
                  <a:pt x="2830642" y="5168936"/>
                  <a:pt x="1217208" y="5260970"/>
                  <a:pt x="0" y="5781040"/>
                </a:cubicBezTo>
                <a:close/>
                <a:moveTo>
                  <a:pt x="2781300" y="4516438"/>
                </a:moveTo>
                <a:cubicBezTo>
                  <a:pt x="2626690" y="3526852"/>
                  <a:pt x="2766858" y="1878489"/>
                  <a:pt x="2781300" y="903288"/>
                </a:cubicBezTo>
                <a:moveTo>
                  <a:pt x="8343900" y="903288"/>
                </a:moveTo>
                <a:cubicBezTo>
                  <a:pt x="8218413" y="2623353"/>
                  <a:pt x="8468054" y="3254466"/>
                  <a:pt x="8343900" y="4516438"/>
                </a:cubicBezTo>
                <a:moveTo>
                  <a:pt x="4171950" y="4380944"/>
                </a:moveTo>
                <a:cubicBezTo>
                  <a:pt x="4185086" y="4605625"/>
                  <a:pt x="4220016" y="4751376"/>
                  <a:pt x="4171950" y="5103574"/>
                </a:cubicBezTo>
                <a:moveTo>
                  <a:pt x="6953250" y="5103574"/>
                </a:moveTo>
                <a:cubicBezTo>
                  <a:pt x="6916694" y="4920350"/>
                  <a:pt x="6938891" y="4544992"/>
                  <a:pt x="6953250" y="4380944"/>
                </a:cubicBezTo>
              </a:path>
              <a:path w="11125200" h="5781040" fill="none" stroke="0" extrusionOk="0">
                <a:moveTo>
                  <a:pt x="0" y="5781040"/>
                </a:moveTo>
                <a:cubicBezTo>
                  <a:pt x="540394" y="4737251"/>
                  <a:pt x="772411" y="4536525"/>
                  <a:pt x="1390650" y="3296999"/>
                </a:cubicBezTo>
                <a:cubicBezTo>
                  <a:pt x="884447" y="2764544"/>
                  <a:pt x="322234" y="1905162"/>
                  <a:pt x="0" y="1445260"/>
                </a:cubicBezTo>
                <a:cubicBezTo>
                  <a:pt x="823572" y="1262245"/>
                  <a:pt x="1878333" y="1051660"/>
                  <a:pt x="2781300" y="903288"/>
                </a:cubicBezTo>
                <a:cubicBezTo>
                  <a:pt x="2781167" y="630046"/>
                  <a:pt x="2778937" y="361178"/>
                  <a:pt x="2781300" y="180658"/>
                </a:cubicBezTo>
                <a:cubicBezTo>
                  <a:pt x="4448491" y="60186"/>
                  <a:pt x="6422964" y="101116"/>
                  <a:pt x="8343900" y="180658"/>
                </a:cubicBezTo>
                <a:cubicBezTo>
                  <a:pt x="8371401" y="453723"/>
                  <a:pt x="8338316" y="777176"/>
                  <a:pt x="8343900" y="903288"/>
                </a:cubicBezTo>
                <a:cubicBezTo>
                  <a:pt x="9351392" y="1051854"/>
                  <a:pt x="10222532" y="1143445"/>
                  <a:pt x="11125200" y="1445260"/>
                </a:cubicBezTo>
                <a:cubicBezTo>
                  <a:pt x="10591954" y="2319554"/>
                  <a:pt x="10385200" y="2570840"/>
                  <a:pt x="9734550" y="3296999"/>
                </a:cubicBezTo>
                <a:cubicBezTo>
                  <a:pt x="10337735" y="4409297"/>
                  <a:pt x="10379872" y="4648046"/>
                  <a:pt x="11125200" y="5781040"/>
                </a:cubicBezTo>
                <a:cubicBezTo>
                  <a:pt x="9691481" y="5374103"/>
                  <a:pt x="8354791" y="5464292"/>
                  <a:pt x="6953250" y="5103574"/>
                </a:cubicBezTo>
                <a:cubicBezTo>
                  <a:pt x="7552782" y="4789672"/>
                  <a:pt x="8200137" y="4698472"/>
                  <a:pt x="8343900" y="4516438"/>
                </a:cubicBezTo>
                <a:cubicBezTo>
                  <a:pt x="6796969" y="4362663"/>
                  <a:pt x="4455340" y="4244684"/>
                  <a:pt x="2781300" y="4516438"/>
                </a:cubicBezTo>
                <a:cubicBezTo>
                  <a:pt x="3280326" y="4801738"/>
                  <a:pt x="3521253" y="4782121"/>
                  <a:pt x="4171950" y="5103574"/>
                </a:cubicBezTo>
                <a:cubicBezTo>
                  <a:pt x="2744024" y="5208397"/>
                  <a:pt x="1352563" y="5463383"/>
                  <a:pt x="0" y="5781040"/>
                </a:cubicBezTo>
                <a:close/>
                <a:moveTo>
                  <a:pt x="2781300" y="4516438"/>
                </a:moveTo>
                <a:cubicBezTo>
                  <a:pt x="2736416" y="2743004"/>
                  <a:pt x="2934625" y="1527711"/>
                  <a:pt x="2781300" y="903288"/>
                </a:cubicBezTo>
                <a:moveTo>
                  <a:pt x="8343900" y="903288"/>
                </a:moveTo>
                <a:cubicBezTo>
                  <a:pt x="8344662" y="2292821"/>
                  <a:pt x="8366642" y="3194503"/>
                  <a:pt x="8343900" y="4516438"/>
                </a:cubicBezTo>
                <a:moveTo>
                  <a:pt x="4171950" y="4380944"/>
                </a:moveTo>
                <a:cubicBezTo>
                  <a:pt x="4107892" y="4722737"/>
                  <a:pt x="4200612" y="4807708"/>
                  <a:pt x="4171950" y="5103574"/>
                </a:cubicBezTo>
                <a:moveTo>
                  <a:pt x="6953250" y="5103574"/>
                </a:moveTo>
                <a:cubicBezTo>
                  <a:pt x="6895446" y="4793321"/>
                  <a:pt x="6966999" y="4626868"/>
                  <a:pt x="6953250" y="4380944"/>
                </a:cubicBezTo>
              </a:path>
            </a:pathLst>
          </a:custGeom>
          <a:gradFill flip="none" rotWithShape="1">
            <a:gsLst>
              <a:gs pos="0">
                <a:schemeClr val="accent2">
                  <a:lumMod val="20000"/>
                  <a:lumOff val="80000"/>
                  <a:shade val="30000"/>
                  <a:satMod val="115000"/>
                </a:schemeClr>
              </a:gs>
              <a:gs pos="50000">
                <a:schemeClr val="accent2">
                  <a:lumMod val="20000"/>
                  <a:lumOff val="80000"/>
                  <a:shade val="67500"/>
                  <a:satMod val="115000"/>
                </a:schemeClr>
              </a:gs>
              <a:gs pos="100000">
                <a:schemeClr val="accent2">
                  <a:lumMod val="20000"/>
                  <a:lumOff val="80000"/>
                  <a:shade val="100000"/>
                  <a:satMod val="115000"/>
                </a:schemeClr>
              </a:gs>
            </a:gsLst>
            <a:lin ang="10800000" scaled="1"/>
            <a:tileRect/>
          </a:gradFill>
          <a:ln w="28575">
            <a:extLst>
              <a:ext uri="{C807C97D-BFC1-408E-A445-0C87EB9F89A2}">
                <ask:lineSketchStyleProps xmlns:ask="http://schemas.microsoft.com/office/drawing/2018/sketchyshapes" sd="898842689">
                  <a:prstGeom prst="ellipseRibbon2">
                    <a:avLst/>
                  </a:prstGeom>
                  <ask:type>
                    <ask:lineSketchCurved/>
                  </ask:type>
                </ask:lineSketchStyleProps>
              </a:ext>
            </a:extLst>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600" b="1"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The François Vase</a:t>
            </a: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Photos by </a:t>
            </a:r>
          </a:p>
          <a:p>
            <a:pPr algn="ctr"/>
            <a:r>
              <a:rPr lang="en-US" sz="4800" b="1" dirty="0">
                <a:ln w="6600">
                  <a:solidFill>
                    <a:schemeClr val="accent2"/>
                  </a:solidFill>
                  <a:prstDash val="sysDash"/>
                </a:ln>
                <a:solidFill>
                  <a:srgbClr val="FFFFFF"/>
                </a:solidFill>
                <a:effectLst>
                  <a:outerShdw dist="38100" dir="2700000" algn="tl" rotWithShape="0">
                    <a:schemeClr val="accent2"/>
                  </a:outerShdw>
                </a:effectLst>
              </a:rPr>
              <a:t>Amalia Spiliakou, April 2025</a:t>
            </a: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33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786630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7" name="Picture 6" descr="A large vase on a glass shelf&#10;&#10;AI-generated content may be incorrect.">
            <a:extLst>
              <a:ext uri="{FF2B5EF4-FFF2-40B4-BE49-F238E27FC236}">
                <a16:creationId xmlns:a16="http://schemas.microsoft.com/office/drawing/2014/main" id="{686AD1F7-D798-A469-E6E2-9DC33B88E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450840" y="857250"/>
            <a:ext cx="6858000" cy="5143500"/>
          </a:xfrm>
          <a:prstGeom prst="rect">
            <a:avLst/>
          </a:prstGeom>
        </p:spPr>
      </p:pic>
      <p:pic>
        <p:nvPicPr>
          <p:cNvPr id="10" name="Picture 9" descr="A vase on a display&#10;&#10;AI-generated content may be incorrect.">
            <a:extLst>
              <a:ext uri="{FF2B5EF4-FFF2-40B4-BE49-F238E27FC236}">
                <a16:creationId xmlns:a16="http://schemas.microsoft.com/office/drawing/2014/main" id="{EC41B659-DF41-16ED-E872-EFF3EB6D6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050" y="857250"/>
            <a:ext cx="6858000" cy="5143500"/>
          </a:xfrm>
          <a:prstGeom prst="rect">
            <a:avLst/>
          </a:prstGeom>
        </p:spPr>
      </p:pic>
    </p:spTree>
    <p:extLst>
      <p:ext uri="{BB962C8B-B14F-4D97-AF65-F5344CB8AC3E}">
        <p14:creationId xmlns:p14="http://schemas.microsoft.com/office/powerpoint/2010/main" val="4137165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close up of a vase&#10;&#10;AI-generated content may be incorrect.">
            <a:extLst>
              <a:ext uri="{FF2B5EF4-FFF2-40B4-BE49-F238E27FC236}">
                <a16:creationId xmlns:a16="http://schemas.microsoft.com/office/drawing/2014/main" id="{BCEF8F0A-EDB8-C939-B99F-FE701159A939}"/>
              </a:ext>
            </a:extLst>
          </p:cNvPr>
          <p:cNvPicPr>
            <a:picLocks noChangeAspect="1"/>
          </p:cNvPicPr>
          <p:nvPr/>
        </p:nvPicPr>
        <p:blipFill>
          <a:blip r:embed="rId2">
            <a:extLst>
              <a:ext uri="{28A0092B-C50C-407E-A947-70E740481C1C}">
                <a14:useLocalDpi xmlns:a14="http://schemas.microsoft.com/office/drawing/2010/main" val="0"/>
              </a:ext>
            </a:extLst>
          </a:blip>
          <a:srcRect l="15522" r="42299"/>
          <a:stretch>
            <a:fillRect/>
          </a:stretch>
        </p:blipFill>
        <p:spPr>
          <a:xfrm rot="5400000">
            <a:off x="2667641" y="-2666359"/>
            <a:ext cx="6856718" cy="12192000"/>
          </a:xfrm>
          <a:prstGeom prst="rect">
            <a:avLst/>
          </a:prstGeom>
        </p:spPr>
      </p:pic>
    </p:spTree>
    <p:extLst>
      <p:ext uri="{BB962C8B-B14F-4D97-AF65-F5344CB8AC3E}">
        <p14:creationId xmlns:p14="http://schemas.microsoft.com/office/powerpoint/2010/main" val="546354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large vase on a display&#10;&#10;AI-generated content may be incorrect.">
            <a:extLst>
              <a:ext uri="{FF2B5EF4-FFF2-40B4-BE49-F238E27FC236}">
                <a16:creationId xmlns:a16="http://schemas.microsoft.com/office/drawing/2014/main" id="{AB7AEC26-A964-34CB-542F-5917C1061D90}"/>
              </a:ext>
            </a:extLst>
          </p:cNvPr>
          <p:cNvPicPr>
            <a:picLocks noChangeAspect="1"/>
          </p:cNvPicPr>
          <p:nvPr/>
        </p:nvPicPr>
        <p:blipFill>
          <a:blip r:embed="rId2">
            <a:extLst>
              <a:ext uri="{28A0092B-C50C-407E-A947-70E740481C1C}">
                <a14:useLocalDpi xmlns:a14="http://schemas.microsoft.com/office/drawing/2010/main" val="0"/>
              </a:ext>
            </a:extLst>
          </a:blip>
          <a:srcRect l="12279" r="45542"/>
          <a:stretch>
            <a:fillRect/>
          </a:stretch>
        </p:blipFill>
        <p:spPr>
          <a:xfrm rot="5400000">
            <a:off x="2667641" y="-2666359"/>
            <a:ext cx="6856718" cy="12192000"/>
          </a:xfrm>
          <a:prstGeom prst="rect">
            <a:avLst/>
          </a:prstGeom>
        </p:spPr>
      </p:pic>
    </p:spTree>
    <p:extLst>
      <p:ext uri="{BB962C8B-B14F-4D97-AF65-F5344CB8AC3E}">
        <p14:creationId xmlns:p14="http://schemas.microsoft.com/office/powerpoint/2010/main" val="394681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Picture 3" descr="A close up of a vase&#10;&#10;AI-generated content may be incorrect.">
            <a:extLst>
              <a:ext uri="{FF2B5EF4-FFF2-40B4-BE49-F238E27FC236}">
                <a16:creationId xmlns:a16="http://schemas.microsoft.com/office/drawing/2014/main" id="{66BB70FF-8620-754F-D652-2ADAA5932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353050" y="857250"/>
            <a:ext cx="6858000" cy="5143500"/>
          </a:xfrm>
          <a:prstGeom prst="rect">
            <a:avLst/>
          </a:prstGeom>
        </p:spPr>
      </p:pic>
      <p:pic>
        <p:nvPicPr>
          <p:cNvPr id="5" name="Picture 4" descr="A pottery on display in a museum&#10;&#10;AI-generated content may be incorrect.">
            <a:extLst>
              <a:ext uri="{FF2B5EF4-FFF2-40B4-BE49-F238E27FC236}">
                <a16:creationId xmlns:a16="http://schemas.microsoft.com/office/drawing/2014/main" id="{50A3AF3A-D596-643F-9D79-EB5FEF44E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050" y="857250"/>
            <a:ext cx="6858000" cy="5143500"/>
          </a:xfrm>
          <a:prstGeom prst="rect">
            <a:avLst/>
          </a:prstGeom>
        </p:spPr>
      </p:pic>
    </p:spTree>
    <p:extLst>
      <p:ext uri="{BB962C8B-B14F-4D97-AF65-F5344CB8AC3E}">
        <p14:creationId xmlns:p14="http://schemas.microsoft.com/office/powerpoint/2010/main" val="1394206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Picture 3" descr="A close up of a painting&#10;&#10;AI-generated content may be incorrect.">
            <a:extLst>
              <a:ext uri="{FF2B5EF4-FFF2-40B4-BE49-F238E27FC236}">
                <a16:creationId xmlns:a16="http://schemas.microsoft.com/office/drawing/2014/main" id="{566D61D5-7EA7-0274-7804-CB0C13F14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9050" y="857250"/>
            <a:ext cx="6858000" cy="5143500"/>
          </a:xfrm>
          <a:prstGeom prst="rect">
            <a:avLst/>
          </a:prstGeom>
        </p:spPr>
      </p:pic>
      <p:pic>
        <p:nvPicPr>
          <p:cNvPr id="5" name="Picture 4" descr="A close up of a vase&#10;&#10;AI-generated content may be incorrect.">
            <a:extLst>
              <a:ext uri="{FF2B5EF4-FFF2-40B4-BE49-F238E27FC236}">
                <a16:creationId xmlns:a16="http://schemas.microsoft.com/office/drawing/2014/main" id="{0EF1CA5D-8AFE-57B8-5DA5-445001DF14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353050" y="857250"/>
            <a:ext cx="6858000" cy="5143500"/>
          </a:xfrm>
          <a:prstGeom prst="rect">
            <a:avLst/>
          </a:prstGeom>
        </p:spPr>
      </p:pic>
    </p:spTree>
    <p:extLst>
      <p:ext uri="{BB962C8B-B14F-4D97-AF65-F5344CB8AC3E}">
        <p14:creationId xmlns:p14="http://schemas.microsoft.com/office/powerpoint/2010/main" val="40964506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504</TotalTime>
  <Words>813</Words>
  <Application>Microsoft Office PowerPoint</Application>
  <PresentationFormat>Widescreen</PresentationFormat>
  <Paragraphs>108</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Papyrus</vt:lpstr>
      <vt:lpstr>Office 2013 - 2022 Theme</vt:lpstr>
      <vt:lpstr>PowerPoint Presentation</vt:lpstr>
      <vt:lpstr>   François Vase, Volute Krater, black figure,  570-560 BC, painter Kleitias and potter Ergotimos, Florence Archaeological Museum https://www.florenceinferno.com/the-francois-vase/     </vt:lpstr>
      <vt:lpstr>PowerPoint Presentation</vt:lpstr>
      <vt:lpstr>PowerPoint Presentation</vt:lpstr>
      <vt:lpstr>PowerPoint Presentation</vt:lpstr>
      <vt:lpstr>PowerPoint Presentation</vt:lpstr>
      <vt:lpstr>PowerPoint Presentation</vt:lpstr>
      <vt:lpstr>PowerPoint Presentation</vt:lpstr>
      <vt:lpstr>From Athens, Greece, to Chiusi, Italy, where in 1844, Alessandro François found fragments of it in an Etruscan tomb. Subsequent excavations led to the discovery of additional fragments. </vt:lpstr>
      <vt:lpstr>Detail with painted label (left) identifies Ergotimos as the potter; painted label (right) identifies Kleitias as the painter</vt:lpstr>
      <vt:lpstr>Detail with Calydonian Boar Hunt (top register) and chariot race (below)</vt:lpstr>
      <vt:lpstr>Detail with Athenian youth, freed from the Minotaur’s labyrinth by Theseus, disembarking from a boat; below the battle between the Lapiths and the centaurs</vt:lpstr>
      <vt:lpstr>Detail with Peleus (center) who stands before his house greeting the centaur Chiron seen beside the goddess Iris (left) at the head of the wedding procession (the inscription identifying the painter can be read under their clasped hands). The seated Thetis (fragmented), can be seen within the house.</vt:lpstr>
      <vt:lpstr>Detail with Ajax carrying the body of Achilles on the handle of the vase</vt:lpstr>
      <vt:lpstr>Detail with the return of Hephaistos to Mount Olympus, with Dionysos ahead, and the satyr Silenus behind</vt:lpstr>
      <vt:lpstr>Detail of foot with the battle of the cranes and pygmies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3</cp:revision>
  <dcterms:created xsi:type="dcterms:W3CDTF">2019-10-13T04:53:20Z</dcterms:created>
  <dcterms:modified xsi:type="dcterms:W3CDTF">2025-12-18T12:29:20Z</dcterms:modified>
</cp:coreProperties>
</file>