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7" r:id="rId3"/>
    <p:sldId id="274" r:id="rId4"/>
    <p:sldId id="273" r:id="rId5"/>
    <p:sldId id="271" r:id="rId6"/>
    <p:sldId id="272" r:id="rId7"/>
    <p:sldId id="276" r:id="rId8"/>
    <p:sldId id="275" r:id="rId9"/>
    <p:sldId id="256" r:id="rId10"/>
    <p:sldId id="277" r:id="rId11"/>
    <p:sldId id="278" r:id="rId1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4660"/>
  </p:normalViewPr>
  <p:slideViewPr>
    <p:cSldViewPr snapToGrid="0">
      <p:cViewPr varScale="1">
        <p:scale>
          <a:sx n="59" d="100"/>
          <a:sy n="59" d="100"/>
        </p:scale>
        <p:origin x="1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6E3AF-3704-1C24-257C-5D7023D44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F531C6-F96A-7319-1417-C34ED2E1AE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173D8F-5D81-8222-159E-1D373C557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EBBF7-8C57-4616-A1EE-1BFCF9F0D6EB}" type="datetimeFigureOut">
              <a:rPr lang="el-GR" smtClean="0"/>
              <a:t>16/12/2025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6795F-07DE-62B9-A850-34BA5E77B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6E5F8-34B0-25E8-46FA-51939AA68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C149C-79BA-4B56-A9AE-3CBDE225EA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7402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A13B1-D1E9-6D7A-DB2D-241232F4B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9BBEB-FAB5-D3C8-EB96-518E581A7F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0A4BD-55EF-A7A2-E951-43C764094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EBBF7-8C57-4616-A1EE-1BFCF9F0D6EB}" type="datetimeFigureOut">
              <a:rPr lang="el-GR" smtClean="0"/>
              <a:t>16/12/2025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F9204-D820-185E-B1CE-3C3B50244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1ABFAF-8A33-0105-D1C1-6C2E60043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C149C-79BA-4B56-A9AE-3CBDE225EA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59168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1ECBD-F61E-5B73-25E8-06A5C15B4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65E638-4815-C128-38CE-716E3C8302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501E0-51AF-33AC-5BAC-A7F662782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EBBF7-8C57-4616-A1EE-1BFCF9F0D6EB}" type="datetimeFigureOut">
              <a:rPr lang="el-GR" smtClean="0"/>
              <a:t>16/12/2025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4C07D-587F-F29C-D991-CA88ADBE2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97AF36-A72E-9133-BBD7-FDDE4B45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C149C-79BA-4B56-A9AE-3CBDE225EA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38012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035DB-42EB-F6AE-9879-6A63E3BDE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CEB9B-647F-110E-6F75-5C3BD50647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8533D7-5761-8EE2-1190-45E52BF7D6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124FDA-D73E-318A-28BB-695F4EC94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EBBF7-8C57-4616-A1EE-1BFCF9F0D6EB}" type="datetimeFigureOut">
              <a:rPr lang="el-GR" smtClean="0"/>
              <a:t>16/12/2025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03A029-5849-AA49-2F02-473DCE41D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4F9A84-EE02-242E-1D91-2835902FA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C149C-79BA-4B56-A9AE-3CBDE225EA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336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5FB4-150C-2434-0CA9-AC234196E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E31551-7B72-213A-E150-E5F5C0F4B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2DDBAD-E8F7-5F58-3381-C4F33E32F7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A3878F-46C0-11EB-7C86-87C530483D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09CED2-0A96-5669-7EE4-3B3B0D63B7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A1A70B-A277-F084-6C5D-ACC29067E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EBBF7-8C57-4616-A1EE-1BFCF9F0D6EB}" type="datetimeFigureOut">
              <a:rPr lang="el-GR" smtClean="0"/>
              <a:t>16/12/2025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0106DD-5C86-5B80-9DE1-EF69B2320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EB4A89-10C7-7976-C15C-5138056A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C149C-79BA-4B56-A9AE-3CBDE225EA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61452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B0A0A-2EDA-1F09-704E-3855E9640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F4F93C-FCDB-E503-C3C4-72B8771C8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EBBF7-8C57-4616-A1EE-1BFCF9F0D6EB}" type="datetimeFigureOut">
              <a:rPr lang="el-GR" smtClean="0"/>
              <a:t>16/12/2025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D15236-C956-7738-1E8E-ADF9C2D7D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D7F798-CDBC-4E53-183E-B3D56280F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C149C-79BA-4B56-A9AE-3CBDE225EA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95871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17C68C-7400-9BBD-C59A-B54D71830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EBBF7-8C57-4616-A1EE-1BFCF9F0D6EB}" type="datetimeFigureOut">
              <a:rPr lang="el-GR" smtClean="0"/>
              <a:t>16/12/2025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D8FF3F-090D-877C-DD83-27241AA20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E07198-0A31-A89A-2992-E4D878FBD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C149C-79BA-4B56-A9AE-3CBDE225EA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95733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13265-92BC-F8BC-8ADF-EC2B96AC7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9D864-2C62-35FA-1F35-3B5BA5262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394C8-00D5-3E17-7AEF-0F9AE7D212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64D14F-4BB3-64B0-8DEE-9D9902FA4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EBBF7-8C57-4616-A1EE-1BFCF9F0D6EB}" type="datetimeFigureOut">
              <a:rPr lang="el-GR" smtClean="0"/>
              <a:t>16/12/2025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473502-F2EB-9323-9406-9291C31B6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77C63C-201A-D705-CF2E-2287D9CDD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C149C-79BA-4B56-A9AE-3CBDE225EA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35366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ACE08-6893-6292-A243-0410E2135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85A568-78D4-25FE-35A8-4D39E18AB0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057846-C43F-C8BC-1051-B7A7CF65C0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17641B-A56E-87C1-598E-551120B2D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EBBF7-8C57-4616-A1EE-1BFCF9F0D6EB}" type="datetimeFigureOut">
              <a:rPr lang="el-GR" smtClean="0"/>
              <a:t>16/12/2025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E2CEFC-1390-9446-FA6C-B862AFF75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44BA75-19F4-2A93-7A5E-D1839AE41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C149C-79BA-4B56-A9AE-3CBDE225EA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6821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F45A4-4204-7B05-ED55-591981DB8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B08369-EBCC-EEDF-D021-712AFD457B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7FD526-70D6-A408-D51D-8E6007141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EBBF7-8C57-4616-A1EE-1BFCF9F0D6EB}" type="datetimeFigureOut">
              <a:rPr lang="el-GR" smtClean="0"/>
              <a:t>16/12/2025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976BF-CF5C-F083-2BA5-364AF31D7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D70C3D-06F0-73B0-F24B-CE340F829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C149C-79BA-4B56-A9AE-3CBDE225EA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83156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5028C0-2B30-B6E4-9C54-F0CFBCBC13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A1306A-F779-692E-E61F-BEF9FF489D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91786-A1AB-B902-EA25-6216692B3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EBBF7-8C57-4616-A1EE-1BFCF9F0D6EB}" type="datetimeFigureOut">
              <a:rPr lang="el-GR" smtClean="0"/>
              <a:t>16/12/2025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D2074A-52F4-EDD4-7AA8-3DA38761B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1FCF0-C651-7568-6256-1EB3EF2BA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C149C-79BA-4B56-A9AE-3CBDE225EA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81002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E694C1-533A-DB14-0F94-097DE1E89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3A53A7-96BD-F86F-8704-115BCA42D5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16926D-C7FA-4F56-62A1-A0CBE64FD7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EBBF7-8C57-4616-A1EE-1BFCF9F0D6EB}" type="datetimeFigureOut">
              <a:rPr lang="el-GR" smtClean="0"/>
              <a:t>16/12/2025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1DEFFA-54B0-6052-5777-7D0967E324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4F5AF-6EC2-F9DE-DCA5-39DE21BF5B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3C149C-79BA-4B56-A9AE-3CBDE225EA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2955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elice_Casorati#/media/File:CasoratiSilvanaCenni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hyperlink" Target="http://www.miaminiche.com/felice-casoratis-search-for-balance-between-academic-painting-neoclassicism-and-anti-classicism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miaminiche.com/felice-casoratis-search-for-balance-between-academic-painting-neoclassicism-and-anti-classicism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facebook.com/museirealitorino/photos/felice-casoraticesarina-gualino-gurgo-salice1922-olio-su-telacollezione-privata/2633643183313636/?_rdr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facebook.com/100083181165978/posts/felice-casorati-gli-scolari-pupils-1927-28-oil-on-panel-169-x-151-cm-galleria-da/620808580701842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uffizi.it/en/artworks/the-stranger-felice-casorati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osion: 14 Points 4">
            <a:extLst>
              <a:ext uri="{FF2B5EF4-FFF2-40B4-BE49-F238E27FC236}">
                <a16:creationId xmlns:a16="http://schemas.microsoft.com/office/drawing/2014/main" id="{EBF82205-4957-48EB-97BD-8C90100FCC60}"/>
              </a:ext>
            </a:extLst>
          </p:cNvPr>
          <p:cNvSpPr/>
          <p:nvPr/>
        </p:nvSpPr>
        <p:spPr>
          <a:xfrm>
            <a:off x="2623457" y="357326"/>
            <a:ext cx="9149443" cy="6143348"/>
          </a:xfrm>
          <a:custGeom>
            <a:avLst/>
            <a:gdLst>
              <a:gd name="csX0" fmla="*/ 4855134 w 9149443"/>
              <a:gd name="csY0" fmla="*/ 1234926 h 6143348"/>
              <a:gd name="csX1" fmla="*/ 5193460 w 9149443"/>
              <a:gd name="csY1" fmla="*/ 938544 h 6143348"/>
              <a:gd name="csX2" fmla="*/ 5559980 w 9149443"/>
              <a:gd name="csY2" fmla="*/ 617463 h 6143348"/>
              <a:gd name="csX3" fmla="*/ 5926500 w 9149443"/>
              <a:gd name="csY3" fmla="*/ 296382 h 6143348"/>
              <a:gd name="csX4" fmla="*/ 6264826 w 9149443"/>
              <a:gd name="csY4" fmla="*/ 0 h 6143348"/>
              <a:gd name="csX5" fmla="*/ 6152576 w 9149443"/>
              <a:gd name="csY5" fmla="*/ 1643061 h 6143348"/>
              <a:gd name="csX6" fmla="*/ 6658967 w 9149443"/>
              <a:gd name="csY6" fmla="*/ 1388686 h 6143348"/>
              <a:gd name="csX7" fmla="*/ 7106360 w 9149443"/>
              <a:gd name="csY7" fmla="*/ 1163946 h 6143348"/>
              <a:gd name="csX8" fmla="*/ 7627500 w 9149443"/>
              <a:gd name="csY8" fmla="*/ 902162 h 6143348"/>
              <a:gd name="csX9" fmla="*/ 7303589 w 9149443"/>
              <a:gd name="csY9" fmla="*/ 1351309 h 6143348"/>
              <a:gd name="csX10" fmla="*/ 6938327 w 9149443"/>
              <a:gd name="csY10" fmla="*/ 1857793 h 6143348"/>
              <a:gd name="csX11" fmla="*/ 7513217 w 9149443"/>
              <a:gd name="csY11" fmla="*/ 1866149 h 6143348"/>
              <a:gd name="csX12" fmla="*/ 7999663 w 9149443"/>
              <a:gd name="csY12" fmla="*/ 1873220 h 6143348"/>
              <a:gd name="csX13" fmla="*/ 8574553 w 9149443"/>
              <a:gd name="csY13" fmla="*/ 1881576 h 6143348"/>
              <a:gd name="csX14" fmla="*/ 9149443 w 9149443"/>
              <a:gd name="csY14" fmla="*/ 1889932 h 6143348"/>
              <a:gd name="csX15" fmla="*/ 8699828 w 9149443"/>
              <a:gd name="csY15" fmla="*/ 2070282 h 6143348"/>
              <a:gd name="csX16" fmla="*/ 8172020 w 9149443"/>
              <a:gd name="csY16" fmla="*/ 2281997 h 6143348"/>
              <a:gd name="csX17" fmla="*/ 7741953 w 9149443"/>
              <a:gd name="csY17" fmla="*/ 2454506 h 6143348"/>
              <a:gd name="csX18" fmla="*/ 7194596 w 9149443"/>
              <a:gd name="csY18" fmla="*/ 2674062 h 6143348"/>
              <a:gd name="csX19" fmla="*/ 7466750 w 9149443"/>
              <a:gd name="csY19" fmla="*/ 2942549 h 6143348"/>
              <a:gd name="csX20" fmla="*/ 7738903 w 9149443"/>
              <a:gd name="csY20" fmla="*/ 3211036 h 6143348"/>
              <a:gd name="csX21" fmla="*/ 7362632 w 9149443"/>
              <a:gd name="csY21" fmla="*/ 3347384 h 6143348"/>
              <a:gd name="csX22" fmla="*/ 6938327 w 9149443"/>
              <a:gd name="csY22" fmla="*/ 3501139 h 6143348"/>
              <a:gd name="csX23" fmla="*/ 7301468 w 9149443"/>
              <a:gd name="csY23" fmla="*/ 3825529 h 6143348"/>
              <a:gd name="csX24" fmla="*/ 7622302 w 9149443"/>
              <a:gd name="csY24" fmla="*/ 4112125 h 6143348"/>
              <a:gd name="csX25" fmla="*/ 7996020 w 9149443"/>
              <a:gd name="csY25" fmla="*/ 4445963 h 6143348"/>
              <a:gd name="csX26" fmla="*/ 7529390 w 9149443"/>
              <a:gd name="csY26" fmla="*/ 4351162 h 6143348"/>
              <a:gd name="csX27" fmla="*/ 7044813 w 9149443"/>
              <a:gd name="csY27" fmla="*/ 4252715 h 6143348"/>
              <a:gd name="csX28" fmla="*/ 6596130 w 9149443"/>
              <a:gd name="csY28" fmla="*/ 4161560 h 6143348"/>
              <a:gd name="csX29" fmla="*/ 6201289 w 9149443"/>
              <a:gd name="csY29" fmla="*/ 4081344 h 6143348"/>
              <a:gd name="csX30" fmla="*/ 6329211 w 9149443"/>
              <a:gd name="csY30" fmla="*/ 4940275 h 6143348"/>
              <a:gd name="csX31" fmla="*/ 5950930 w 9149443"/>
              <a:gd name="csY31" fmla="*/ 4808312 h 6143348"/>
              <a:gd name="csX32" fmla="*/ 5560949 w 9149443"/>
              <a:gd name="csY32" fmla="*/ 4672267 h 6143348"/>
              <a:gd name="csX33" fmla="*/ 5159269 w 9149443"/>
              <a:gd name="csY33" fmla="*/ 4532141 h 6143348"/>
              <a:gd name="csX34" fmla="*/ 5041376 w 9149443"/>
              <a:gd name="csY34" fmla="*/ 4937269 h 6143348"/>
              <a:gd name="csX35" fmla="*/ 4918672 w 9149443"/>
              <a:gd name="csY35" fmla="*/ 5358933 h 6143348"/>
              <a:gd name="csX36" fmla="*/ 4542783 w 9149443"/>
              <a:gd name="csY36" fmla="*/ 5145417 h 6143348"/>
              <a:gd name="csX37" fmla="*/ 4181634 w 9149443"/>
              <a:gd name="csY37" fmla="*/ 4940275 h 6143348"/>
              <a:gd name="csX38" fmla="*/ 3938377 w 9149443"/>
              <a:gd name="csY38" fmla="*/ 5266663 h 6143348"/>
              <a:gd name="csX39" fmla="*/ 3685192 w 9149443"/>
              <a:gd name="csY39" fmla="*/ 5606373 h 6143348"/>
              <a:gd name="csX40" fmla="*/ 3426822 w 9149443"/>
              <a:gd name="csY40" fmla="*/ 5371663 h 6143348"/>
              <a:gd name="csX41" fmla="*/ 3188326 w 9149443"/>
              <a:gd name="csY41" fmla="*/ 5155008 h 6143348"/>
              <a:gd name="csX42" fmla="*/ 2852974 w 9149443"/>
              <a:gd name="csY42" fmla="*/ 5454804 h 6143348"/>
              <a:gd name="csX43" fmla="*/ 2484455 w 9149443"/>
              <a:gd name="csY43" fmla="*/ 5784251 h 6143348"/>
              <a:gd name="csX44" fmla="*/ 2082769 w 9149443"/>
              <a:gd name="csY44" fmla="*/ 6143348 h 6143348"/>
              <a:gd name="csX45" fmla="*/ 2035327 w 9149443"/>
              <a:gd name="csY45" fmla="*/ 5187716 h 6143348"/>
              <a:gd name="csX46" fmla="*/ 1508500 w 9149443"/>
              <a:gd name="csY46" fmla="*/ 5146011 h 6143348"/>
              <a:gd name="csX47" fmla="*/ 1041314 w 9149443"/>
              <a:gd name="csY47" fmla="*/ 5109028 h 6143348"/>
              <a:gd name="csX48" fmla="*/ 544307 w 9149443"/>
              <a:gd name="csY48" fmla="*/ 5069684 h 6143348"/>
              <a:gd name="csX49" fmla="*/ 994748 w 9149443"/>
              <a:gd name="csY49" fmla="*/ 4706601 h 6143348"/>
              <a:gd name="csX50" fmla="*/ 1410539 w 9149443"/>
              <a:gd name="csY50" fmla="*/ 4371447 h 6143348"/>
              <a:gd name="csX51" fmla="*/ 926254 w 9149443"/>
              <a:gd name="csY51" fmla="*/ 4128008 h 6143348"/>
              <a:gd name="csX52" fmla="*/ 470180 w 9149443"/>
              <a:gd name="csY52" fmla="*/ 3898750 h 6143348"/>
              <a:gd name="csX53" fmla="*/ 0 w 9149443"/>
              <a:gd name="csY53" fmla="*/ 3662402 h 6143348"/>
              <a:gd name="csX54" fmla="*/ 522267 w 9149443"/>
              <a:gd name="csY54" fmla="*/ 3547887 h 6143348"/>
              <a:gd name="csX55" fmla="*/ 1094537 w 9149443"/>
              <a:gd name="csY55" fmla="*/ 3422409 h 6143348"/>
              <a:gd name="csX56" fmla="*/ 1666808 w 9149443"/>
              <a:gd name="csY56" fmla="*/ 3296930 h 6143348"/>
              <a:gd name="csX57" fmla="*/ 1264982 w 9149443"/>
              <a:gd name="csY57" fmla="*/ 2972540 h 6143348"/>
              <a:gd name="csX58" fmla="*/ 874860 w 9149443"/>
              <a:gd name="csY58" fmla="*/ 2657598 h 6143348"/>
              <a:gd name="csX59" fmla="*/ 496441 w 9149443"/>
              <a:gd name="csY59" fmla="*/ 2352105 h 6143348"/>
              <a:gd name="csX60" fmla="*/ 1125042 w 9149443"/>
              <a:gd name="csY60" fmla="*/ 2306582 h 6143348"/>
              <a:gd name="csX61" fmla="*/ 1753643 w 9149443"/>
              <a:gd name="csY61" fmla="*/ 2261059 h 6143348"/>
              <a:gd name="csX62" fmla="*/ 2275500 w 9149443"/>
              <a:gd name="csY62" fmla="*/ 2223266 h 6143348"/>
              <a:gd name="csX63" fmla="*/ 2145290 w 9149443"/>
              <a:gd name="csY63" fmla="*/ 1801999 h 6143348"/>
              <a:gd name="csX64" fmla="*/ 2029821 w 9149443"/>
              <a:gd name="csY64" fmla="*/ 1428423 h 6143348"/>
              <a:gd name="csX65" fmla="*/ 1906981 w 9149443"/>
              <a:gd name="csY65" fmla="*/ 1031001 h 6143348"/>
              <a:gd name="csX66" fmla="*/ 2284209 w 9149443"/>
              <a:gd name="csY66" fmla="*/ 1203510 h 6143348"/>
              <a:gd name="csX67" fmla="*/ 2730024 w 9149443"/>
              <a:gd name="csY67" fmla="*/ 1407383 h 6143348"/>
              <a:gd name="csX68" fmla="*/ 3124399 w 9149443"/>
              <a:gd name="csY68" fmla="*/ 1587733 h 6143348"/>
              <a:gd name="csX69" fmla="*/ 3621654 w 9149443"/>
              <a:gd name="csY69" fmla="*/ 1815131 h 6143348"/>
              <a:gd name="csX70" fmla="*/ 3782170 w 9149443"/>
              <a:gd name="csY70" fmla="*/ 1401768 h 6143348"/>
              <a:gd name="csX71" fmla="*/ 3942686 w 9149443"/>
              <a:gd name="csY71" fmla="*/ 988405 h 6143348"/>
              <a:gd name="csX72" fmla="*/ 4118096 w 9149443"/>
              <a:gd name="csY72" fmla="*/ 536689 h 6143348"/>
              <a:gd name="csX73" fmla="*/ 4471874 w 9149443"/>
              <a:gd name="csY73" fmla="*/ 871843 h 6143348"/>
              <a:gd name="csX74" fmla="*/ 4855134 w 9149443"/>
              <a:gd name="csY74" fmla="*/ 1234926 h 61433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</a:cxnLst>
            <a:rect l="l" t="t" r="r" b="b"/>
            <a:pathLst>
              <a:path w="9149443" h="6143348" fill="none" extrusionOk="0">
                <a:moveTo>
                  <a:pt x="4855134" y="1234926"/>
                </a:moveTo>
                <a:cubicBezTo>
                  <a:pt x="4918852" y="1133308"/>
                  <a:pt x="5131322" y="1029083"/>
                  <a:pt x="5193460" y="938544"/>
                </a:cubicBezTo>
                <a:cubicBezTo>
                  <a:pt x="5255598" y="848005"/>
                  <a:pt x="5432943" y="736362"/>
                  <a:pt x="5559980" y="617463"/>
                </a:cubicBezTo>
                <a:cubicBezTo>
                  <a:pt x="5687017" y="498564"/>
                  <a:pt x="5788941" y="452543"/>
                  <a:pt x="5926500" y="296382"/>
                </a:cubicBezTo>
                <a:cubicBezTo>
                  <a:pt x="6064059" y="140221"/>
                  <a:pt x="6171726" y="88788"/>
                  <a:pt x="6264826" y="0"/>
                </a:cubicBezTo>
                <a:cubicBezTo>
                  <a:pt x="6201667" y="548360"/>
                  <a:pt x="6198333" y="1087352"/>
                  <a:pt x="6152576" y="1643061"/>
                </a:cubicBezTo>
                <a:cubicBezTo>
                  <a:pt x="6350905" y="1517462"/>
                  <a:pt x="6548576" y="1489641"/>
                  <a:pt x="6658967" y="1388686"/>
                </a:cubicBezTo>
                <a:cubicBezTo>
                  <a:pt x="6769357" y="1287731"/>
                  <a:pt x="6975747" y="1296443"/>
                  <a:pt x="7106360" y="1163946"/>
                </a:cubicBezTo>
                <a:cubicBezTo>
                  <a:pt x="7236973" y="1031449"/>
                  <a:pt x="7478334" y="983198"/>
                  <a:pt x="7627500" y="902162"/>
                </a:cubicBezTo>
                <a:cubicBezTo>
                  <a:pt x="7505896" y="1121390"/>
                  <a:pt x="7443857" y="1132342"/>
                  <a:pt x="7303589" y="1351309"/>
                </a:cubicBezTo>
                <a:cubicBezTo>
                  <a:pt x="7163321" y="1570276"/>
                  <a:pt x="6980178" y="1726505"/>
                  <a:pt x="6938327" y="1857793"/>
                </a:cubicBezTo>
                <a:cubicBezTo>
                  <a:pt x="7203621" y="1850328"/>
                  <a:pt x="7244476" y="1873524"/>
                  <a:pt x="7513217" y="1866149"/>
                </a:cubicBezTo>
                <a:cubicBezTo>
                  <a:pt x="7781958" y="1858774"/>
                  <a:pt x="7843082" y="1911899"/>
                  <a:pt x="7999663" y="1873220"/>
                </a:cubicBezTo>
                <a:cubicBezTo>
                  <a:pt x="8156244" y="1834541"/>
                  <a:pt x="8442761" y="1926712"/>
                  <a:pt x="8574553" y="1881576"/>
                </a:cubicBezTo>
                <a:cubicBezTo>
                  <a:pt x="8706345" y="1836440"/>
                  <a:pt x="9008870" y="1935579"/>
                  <a:pt x="9149443" y="1889932"/>
                </a:cubicBezTo>
                <a:cubicBezTo>
                  <a:pt x="8980348" y="1991778"/>
                  <a:pt x="8850067" y="1982958"/>
                  <a:pt x="8699828" y="2070282"/>
                </a:cubicBezTo>
                <a:cubicBezTo>
                  <a:pt x="8549589" y="2157606"/>
                  <a:pt x="8390389" y="2132779"/>
                  <a:pt x="8172020" y="2281997"/>
                </a:cubicBezTo>
                <a:cubicBezTo>
                  <a:pt x="7953651" y="2431215"/>
                  <a:pt x="7934204" y="2333533"/>
                  <a:pt x="7741953" y="2454506"/>
                </a:cubicBezTo>
                <a:cubicBezTo>
                  <a:pt x="7549702" y="2575479"/>
                  <a:pt x="7344132" y="2591127"/>
                  <a:pt x="7194596" y="2674062"/>
                </a:cubicBezTo>
                <a:cubicBezTo>
                  <a:pt x="7317974" y="2770087"/>
                  <a:pt x="7343255" y="2822170"/>
                  <a:pt x="7466750" y="2942549"/>
                </a:cubicBezTo>
                <a:cubicBezTo>
                  <a:pt x="7590245" y="3062928"/>
                  <a:pt x="7658918" y="3163477"/>
                  <a:pt x="7738903" y="3211036"/>
                </a:cubicBezTo>
                <a:cubicBezTo>
                  <a:pt x="7575822" y="3303399"/>
                  <a:pt x="7535351" y="3250215"/>
                  <a:pt x="7362632" y="3347384"/>
                </a:cubicBezTo>
                <a:cubicBezTo>
                  <a:pt x="7189914" y="3444554"/>
                  <a:pt x="7139537" y="3413622"/>
                  <a:pt x="6938327" y="3501139"/>
                </a:cubicBezTo>
                <a:cubicBezTo>
                  <a:pt x="7052520" y="3572310"/>
                  <a:pt x="7223084" y="3765370"/>
                  <a:pt x="7301468" y="3825529"/>
                </a:cubicBezTo>
                <a:cubicBezTo>
                  <a:pt x="7379852" y="3885688"/>
                  <a:pt x="7432610" y="4003862"/>
                  <a:pt x="7622302" y="4112125"/>
                </a:cubicBezTo>
                <a:cubicBezTo>
                  <a:pt x="7811994" y="4220388"/>
                  <a:pt x="7845386" y="4312032"/>
                  <a:pt x="7996020" y="4445963"/>
                </a:cubicBezTo>
                <a:cubicBezTo>
                  <a:pt x="7840420" y="4430225"/>
                  <a:pt x="7712240" y="4361360"/>
                  <a:pt x="7529390" y="4351162"/>
                </a:cubicBezTo>
                <a:cubicBezTo>
                  <a:pt x="7346540" y="4340964"/>
                  <a:pt x="7270123" y="4248505"/>
                  <a:pt x="7044813" y="4252715"/>
                </a:cubicBezTo>
                <a:cubicBezTo>
                  <a:pt x="6819503" y="4256925"/>
                  <a:pt x="6785235" y="4156268"/>
                  <a:pt x="6596130" y="4161560"/>
                </a:cubicBezTo>
                <a:cubicBezTo>
                  <a:pt x="6407025" y="4166853"/>
                  <a:pt x="6323445" y="4080565"/>
                  <a:pt x="6201289" y="4081344"/>
                </a:cubicBezTo>
                <a:cubicBezTo>
                  <a:pt x="6290739" y="4435250"/>
                  <a:pt x="6233570" y="4616522"/>
                  <a:pt x="6329211" y="4940275"/>
                </a:cubicBezTo>
                <a:cubicBezTo>
                  <a:pt x="6147100" y="4903812"/>
                  <a:pt x="6122356" y="4820477"/>
                  <a:pt x="5950930" y="4808312"/>
                </a:cubicBezTo>
                <a:cubicBezTo>
                  <a:pt x="5779504" y="4796147"/>
                  <a:pt x="5738613" y="4725689"/>
                  <a:pt x="5560949" y="4672267"/>
                </a:cubicBezTo>
                <a:cubicBezTo>
                  <a:pt x="5383285" y="4618845"/>
                  <a:pt x="5346112" y="4570374"/>
                  <a:pt x="5159269" y="4532141"/>
                </a:cubicBezTo>
                <a:cubicBezTo>
                  <a:pt x="5168158" y="4649436"/>
                  <a:pt x="5056317" y="4764963"/>
                  <a:pt x="5041376" y="4937269"/>
                </a:cubicBezTo>
                <a:cubicBezTo>
                  <a:pt x="5026435" y="5109575"/>
                  <a:pt x="4911508" y="5240489"/>
                  <a:pt x="4918672" y="5358933"/>
                </a:cubicBezTo>
                <a:cubicBezTo>
                  <a:pt x="4722329" y="5291968"/>
                  <a:pt x="4694936" y="5231601"/>
                  <a:pt x="4542783" y="5145417"/>
                </a:cubicBezTo>
                <a:cubicBezTo>
                  <a:pt x="4390629" y="5059233"/>
                  <a:pt x="4268962" y="4985057"/>
                  <a:pt x="4181634" y="4940275"/>
                </a:cubicBezTo>
                <a:cubicBezTo>
                  <a:pt x="4153692" y="5032392"/>
                  <a:pt x="3997464" y="5122477"/>
                  <a:pt x="3938377" y="5266663"/>
                </a:cubicBezTo>
                <a:cubicBezTo>
                  <a:pt x="3879290" y="5410849"/>
                  <a:pt x="3808195" y="5436682"/>
                  <a:pt x="3685192" y="5606373"/>
                </a:cubicBezTo>
                <a:cubicBezTo>
                  <a:pt x="3559895" y="5531155"/>
                  <a:pt x="3528524" y="5417127"/>
                  <a:pt x="3426822" y="5371663"/>
                </a:cubicBezTo>
                <a:cubicBezTo>
                  <a:pt x="3325120" y="5326199"/>
                  <a:pt x="3302822" y="5244267"/>
                  <a:pt x="3188326" y="5155008"/>
                </a:cubicBezTo>
                <a:cubicBezTo>
                  <a:pt x="3034452" y="5293047"/>
                  <a:pt x="2970385" y="5304500"/>
                  <a:pt x="2852974" y="5454804"/>
                </a:cubicBezTo>
                <a:cubicBezTo>
                  <a:pt x="2735563" y="5605108"/>
                  <a:pt x="2627614" y="5644917"/>
                  <a:pt x="2484455" y="5784251"/>
                </a:cubicBezTo>
                <a:cubicBezTo>
                  <a:pt x="2341296" y="5923585"/>
                  <a:pt x="2250369" y="5952576"/>
                  <a:pt x="2082769" y="6143348"/>
                </a:cubicBezTo>
                <a:cubicBezTo>
                  <a:pt x="2139499" y="5827035"/>
                  <a:pt x="2017076" y="5539126"/>
                  <a:pt x="2035327" y="5187716"/>
                </a:cubicBezTo>
                <a:cubicBezTo>
                  <a:pt x="1852331" y="5182276"/>
                  <a:pt x="1750031" y="5120919"/>
                  <a:pt x="1508500" y="5146011"/>
                </a:cubicBezTo>
                <a:cubicBezTo>
                  <a:pt x="1266969" y="5171104"/>
                  <a:pt x="1231738" y="5093304"/>
                  <a:pt x="1041314" y="5109028"/>
                </a:cubicBezTo>
                <a:cubicBezTo>
                  <a:pt x="850890" y="5124752"/>
                  <a:pt x="708783" y="5079400"/>
                  <a:pt x="544307" y="5069684"/>
                </a:cubicBezTo>
                <a:cubicBezTo>
                  <a:pt x="703009" y="4924435"/>
                  <a:pt x="938907" y="4826258"/>
                  <a:pt x="994748" y="4706601"/>
                </a:cubicBezTo>
                <a:cubicBezTo>
                  <a:pt x="1050589" y="4586944"/>
                  <a:pt x="1289831" y="4496144"/>
                  <a:pt x="1410539" y="4371447"/>
                </a:cubicBezTo>
                <a:cubicBezTo>
                  <a:pt x="1285814" y="4353782"/>
                  <a:pt x="1093858" y="4150893"/>
                  <a:pt x="926254" y="4128008"/>
                </a:cubicBezTo>
                <a:cubicBezTo>
                  <a:pt x="758650" y="4105123"/>
                  <a:pt x="588427" y="3927868"/>
                  <a:pt x="470180" y="3898750"/>
                </a:cubicBezTo>
                <a:cubicBezTo>
                  <a:pt x="351933" y="3869632"/>
                  <a:pt x="226562" y="3740359"/>
                  <a:pt x="0" y="3662402"/>
                </a:cubicBezTo>
                <a:cubicBezTo>
                  <a:pt x="118146" y="3594491"/>
                  <a:pt x="371388" y="3642766"/>
                  <a:pt x="522267" y="3547887"/>
                </a:cubicBezTo>
                <a:cubicBezTo>
                  <a:pt x="673146" y="3453008"/>
                  <a:pt x="928261" y="3488675"/>
                  <a:pt x="1094537" y="3422409"/>
                </a:cubicBezTo>
                <a:cubicBezTo>
                  <a:pt x="1260813" y="3356143"/>
                  <a:pt x="1441990" y="3375787"/>
                  <a:pt x="1666808" y="3296930"/>
                </a:cubicBezTo>
                <a:cubicBezTo>
                  <a:pt x="1532468" y="3252234"/>
                  <a:pt x="1465192" y="3133530"/>
                  <a:pt x="1264982" y="2972540"/>
                </a:cubicBezTo>
                <a:cubicBezTo>
                  <a:pt x="1064772" y="2811550"/>
                  <a:pt x="993096" y="2733719"/>
                  <a:pt x="874860" y="2657598"/>
                </a:cubicBezTo>
                <a:cubicBezTo>
                  <a:pt x="756624" y="2581478"/>
                  <a:pt x="664004" y="2455249"/>
                  <a:pt x="496441" y="2352105"/>
                </a:cubicBezTo>
                <a:cubicBezTo>
                  <a:pt x="623199" y="2292854"/>
                  <a:pt x="915430" y="2323661"/>
                  <a:pt x="1125042" y="2306582"/>
                </a:cubicBezTo>
                <a:cubicBezTo>
                  <a:pt x="1334654" y="2289503"/>
                  <a:pt x="1449883" y="2346893"/>
                  <a:pt x="1753643" y="2261059"/>
                </a:cubicBezTo>
                <a:cubicBezTo>
                  <a:pt x="2057403" y="2175225"/>
                  <a:pt x="2054131" y="2269195"/>
                  <a:pt x="2275500" y="2223266"/>
                </a:cubicBezTo>
                <a:cubicBezTo>
                  <a:pt x="2204154" y="2085560"/>
                  <a:pt x="2232212" y="1929039"/>
                  <a:pt x="2145290" y="1801999"/>
                </a:cubicBezTo>
                <a:cubicBezTo>
                  <a:pt x="2058368" y="1674959"/>
                  <a:pt x="2096422" y="1548360"/>
                  <a:pt x="2029821" y="1428423"/>
                </a:cubicBezTo>
                <a:cubicBezTo>
                  <a:pt x="1963220" y="1308486"/>
                  <a:pt x="2010822" y="1206996"/>
                  <a:pt x="1906981" y="1031001"/>
                </a:cubicBezTo>
                <a:cubicBezTo>
                  <a:pt x="2103933" y="1089406"/>
                  <a:pt x="2087946" y="1135206"/>
                  <a:pt x="2284209" y="1203510"/>
                </a:cubicBezTo>
                <a:cubicBezTo>
                  <a:pt x="2480472" y="1271814"/>
                  <a:pt x="2507715" y="1313655"/>
                  <a:pt x="2730024" y="1407383"/>
                </a:cubicBezTo>
                <a:cubicBezTo>
                  <a:pt x="2952333" y="1501111"/>
                  <a:pt x="2957382" y="1553870"/>
                  <a:pt x="3124399" y="1587733"/>
                </a:cubicBezTo>
                <a:cubicBezTo>
                  <a:pt x="3291416" y="1621596"/>
                  <a:pt x="3355736" y="1746828"/>
                  <a:pt x="3621654" y="1815131"/>
                </a:cubicBezTo>
                <a:cubicBezTo>
                  <a:pt x="3675642" y="1675683"/>
                  <a:pt x="3788576" y="1505281"/>
                  <a:pt x="3782170" y="1401768"/>
                </a:cubicBezTo>
                <a:cubicBezTo>
                  <a:pt x="3775764" y="1298255"/>
                  <a:pt x="3903274" y="1133948"/>
                  <a:pt x="3942686" y="988405"/>
                </a:cubicBezTo>
                <a:cubicBezTo>
                  <a:pt x="3982098" y="842862"/>
                  <a:pt x="4074140" y="733715"/>
                  <a:pt x="4118096" y="536689"/>
                </a:cubicBezTo>
                <a:cubicBezTo>
                  <a:pt x="4267218" y="656605"/>
                  <a:pt x="4371879" y="777299"/>
                  <a:pt x="4471874" y="871843"/>
                </a:cubicBezTo>
                <a:cubicBezTo>
                  <a:pt x="4571869" y="966386"/>
                  <a:pt x="4717415" y="1163999"/>
                  <a:pt x="4855134" y="1234926"/>
                </a:cubicBezTo>
                <a:close/>
              </a:path>
              <a:path w="9149443" h="6143348" stroke="0" extrusionOk="0">
                <a:moveTo>
                  <a:pt x="4855134" y="1234926"/>
                </a:moveTo>
                <a:cubicBezTo>
                  <a:pt x="4951029" y="1127205"/>
                  <a:pt x="5066906" y="1063639"/>
                  <a:pt x="5207557" y="926195"/>
                </a:cubicBezTo>
                <a:cubicBezTo>
                  <a:pt x="5348208" y="788751"/>
                  <a:pt x="5471164" y="756856"/>
                  <a:pt x="5574077" y="605114"/>
                </a:cubicBezTo>
                <a:cubicBezTo>
                  <a:pt x="5676990" y="453372"/>
                  <a:pt x="5829305" y="433787"/>
                  <a:pt x="5940597" y="284033"/>
                </a:cubicBezTo>
                <a:cubicBezTo>
                  <a:pt x="6051889" y="134279"/>
                  <a:pt x="6158044" y="147599"/>
                  <a:pt x="6264826" y="0"/>
                </a:cubicBezTo>
                <a:cubicBezTo>
                  <a:pt x="6234886" y="390431"/>
                  <a:pt x="6162949" y="1082317"/>
                  <a:pt x="6152576" y="1643061"/>
                </a:cubicBezTo>
                <a:cubicBezTo>
                  <a:pt x="6224820" y="1539661"/>
                  <a:pt x="6423805" y="1574028"/>
                  <a:pt x="6629468" y="1403504"/>
                </a:cubicBezTo>
                <a:cubicBezTo>
                  <a:pt x="6835131" y="1232980"/>
                  <a:pt x="6933829" y="1266785"/>
                  <a:pt x="7091611" y="1171355"/>
                </a:cubicBezTo>
                <a:cubicBezTo>
                  <a:pt x="7249394" y="1075925"/>
                  <a:pt x="7504074" y="1004013"/>
                  <a:pt x="7627500" y="902162"/>
                </a:cubicBezTo>
                <a:cubicBezTo>
                  <a:pt x="7529413" y="1161341"/>
                  <a:pt x="7359290" y="1149964"/>
                  <a:pt x="7269130" y="1399090"/>
                </a:cubicBezTo>
                <a:cubicBezTo>
                  <a:pt x="7178970" y="1648216"/>
                  <a:pt x="7043081" y="1694529"/>
                  <a:pt x="6938327" y="1857793"/>
                </a:cubicBezTo>
                <a:cubicBezTo>
                  <a:pt x="7184256" y="1842198"/>
                  <a:pt x="7314325" y="1926623"/>
                  <a:pt x="7491106" y="1865828"/>
                </a:cubicBezTo>
                <a:cubicBezTo>
                  <a:pt x="7667887" y="1805033"/>
                  <a:pt x="7860642" y="1891451"/>
                  <a:pt x="8043885" y="1873863"/>
                </a:cubicBezTo>
                <a:cubicBezTo>
                  <a:pt x="8227128" y="1856275"/>
                  <a:pt x="8393931" y="1897974"/>
                  <a:pt x="8530331" y="1880933"/>
                </a:cubicBezTo>
                <a:cubicBezTo>
                  <a:pt x="8666731" y="1863892"/>
                  <a:pt x="8998685" y="1921909"/>
                  <a:pt x="9149443" y="1889932"/>
                </a:cubicBezTo>
                <a:cubicBezTo>
                  <a:pt x="8958644" y="1967631"/>
                  <a:pt x="8827649" y="1968962"/>
                  <a:pt x="8719377" y="2062441"/>
                </a:cubicBezTo>
                <a:cubicBezTo>
                  <a:pt x="8611105" y="2155919"/>
                  <a:pt x="8371798" y="2189389"/>
                  <a:pt x="8289310" y="2234949"/>
                </a:cubicBezTo>
                <a:cubicBezTo>
                  <a:pt x="8206822" y="2280509"/>
                  <a:pt x="7945969" y="2317084"/>
                  <a:pt x="7820147" y="2423140"/>
                </a:cubicBezTo>
                <a:cubicBezTo>
                  <a:pt x="7694325" y="2529196"/>
                  <a:pt x="7425032" y="2563800"/>
                  <a:pt x="7194596" y="2674062"/>
                </a:cubicBezTo>
                <a:cubicBezTo>
                  <a:pt x="7319707" y="2750851"/>
                  <a:pt x="7361710" y="2897998"/>
                  <a:pt x="7461306" y="2937179"/>
                </a:cubicBezTo>
                <a:cubicBezTo>
                  <a:pt x="7560902" y="2976360"/>
                  <a:pt x="7645481" y="3163248"/>
                  <a:pt x="7738903" y="3211036"/>
                </a:cubicBezTo>
                <a:cubicBezTo>
                  <a:pt x="7547871" y="3305079"/>
                  <a:pt x="7468798" y="3295902"/>
                  <a:pt x="7338615" y="3356088"/>
                </a:cubicBezTo>
                <a:cubicBezTo>
                  <a:pt x="7208432" y="3416274"/>
                  <a:pt x="7066612" y="3412600"/>
                  <a:pt x="6938327" y="3501139"/>
                </a:cubicBezTo>
                <a:cubicBezTo>
                  <a:pt x="7063208" y="3556289"/>
                  <a:pt x="7147845" y="3740269"/>
                  <a:pt x="7312045" y="3834977"/>
                </a:cubicBezTo>
                <a:cubicBezTo>
                  <a:pt x="7476245" y="3929684"/>
                  <a:pt x="7548821" y="4104184"/>
                  <a:pt x="7664610" y="4149918"/>
                </a:cubicBezTo>
                <a:cubicBezTo>
                  <a:pt x="7780399" y="4195652"/>
                  <a:pt x="7823032" y="4336894"/>
                  <a:pt x="7996020" y="4445963"/>
                </a:cubicBezTo>
                <a:cubicBezTo>
                  <a:pt x="7875506" y="4466692"/>
                  <a:pt x="7687886" y="4339498"/>
                  <a:pt x="7583232" y="4362101"/>
                </a:cubicBezTo>
                <a:cubicBezTo>
                  <a:pt x="7478577" y="4384704"/>
                  <a:pt x="7318768" y="4295597"/>
                  <a:pt x="7188391" y="4281884"/>
                </a:cubicBezTo>
                <a:cubicBezTo>
                  <a:pt x="7058014" y="4268171"/>
                  <a:pt x="6944427" y="4214342"/>
                  <a:pt x="6775603" y="4198022"/>
                </a:cubicBezTo>
                <a:cubicBezTo>
                  <a:pt x="6606779" y="4181702"/>
                  <a:pt x="6415397" y="4112413"/>
                  <a:pt x="6201289" y="4081344"/>
                </a:cubicBezTo>
                <a:cubicBezTo>
                  <a:pt x="6219419" y="4441212"/>
                  <a:pt x="6280693" y="4658868"/>
                  <a:pt x="6329211" y="4940275"/>
                </a:cubicBezTo>
                <a:cubicBezTo>
                  <a:pt x="6145163" y="4881271"/>
                  <a:pt x="6015565" y="4809140"/>
                  <a:pt x="5915831" y="4796068"/>
                </a:cubicBezTo>
                <a:cubicBezTo>
                  <a:pt x="5816097" y="4782996"/>
                  <a:pt x="5712383" y="4694274"/>
                  <a:pt x="5502452" y="4651860"/>
                </a:cubicBezTo>
                <a:cubicBezTo>
                  <a:pt x="5292520" y="4609446"/>
                  <a:pt x="5303178" y="4553675"/>
                  <a:pt x="5159269" y="4532141"/>
                </a:cubicBezTo>
                <a:cubicBezTo>
                  <a:pt x="5139917" y="4640668"/>
                  <a:pt x="5061808" y="4839414"/>
                  <a:pt x="5038971" y="4945537"/>
                </a:cubicBezTo>
                <a:cubicBezTo>
                  <a:pt x="5016133" y="5051660"/>
                  <a:pt x="4930394" y="5148553"/>
                  <a:pt x="4918672" y="5358933"/>
                </a:cubicBezTo>
                <a:cubicBezTo>
                  <a:pt x="4723933" y="5303524"/>
                  <a:pt x="4683721" y="5191017"/>
                  <a:pt x="4564894" y="5157977"/>
                </a:cubicBezTo>
                <a:cubicBezTo>
                  <a:pt x="4446067" y="5124937"/>
                  <a:pt x="4298238" y="5005516"/>
                  <a:pt x="4181634" y="4940275"/>
                </a:cubicBezTo>
                <a:cubicBezTo>
                  <a:pt x="4122783" y="5046795"/>
                  <a:pt x="4006630" y="5110804"/>
                  <a:pt x="3943342" y="5260002"/>
                </a:cubicBezTo>
                <a:cubicBezTo>
                  <a:pt x="3880054" y="5409200"/>
                  <a:pt x="3770842" y="5459139"/>
                  <a:pt x="3685192" y="5606373"/>
                </a:cubicBezTo>
                <a:cubicBezTo>
                  <a:pt x="3618105" y="5577774"/>
                  <a:pt x="3501025" y="5417983"/>
                  <a:pt x="3431790" y="5376177"/>
                </a:cubicBezTo>
                <a:cubicBezTo>
                  <a:pt x="3362555" y="5334371"/>
                  <a:pt x="3320889" y="5228313"/>
                  <a:pt x="3188326" y="5155008"/>
                </a:cubicBezTo>
                <a:cubicBezTo>
                  <a:pt x="3120540" y="5260154"/>
                  <a:pt x="2887030" y="5413262"/>
                  <a:pt x="2797696" y="5504221"/>
                </a:cubicBezTo>
                <a:cubicBezTo>
                  <a:pt x="2708362" y="5595180"/>
                  <a:pt x="2479115" y="5728200"/>
                  <a:pt x="2429177" y="5833668"/>
                </a:cubicBezTo>
                <a:cubicBezTo>
                  <a:pt x="2379239" y="5939136"/>
                  <a:pt x="2185222" y="6011847"/>
                  <a:pt x="2082769" y="6143348"/>
                </a:cubicBezTo>
                <a:cubicBezTo>
                  <a:pt x="2058109" y="5825613"/>
                  <a:pt x="2078446" y="5527139"/>
                  <a:pt x="2035327" y="5187716"/>
                </a:cubicBezTo>
                <a:cubicBezTo>
                  <a:pt x="1898920" y="5222433"/>
                  <a:pt x="1724349" y="5120354"/>
                  <a:pt x="1583051" y="5151913"/>
                </a:cubicBezTo>
                <a:cubicBezTo>
                  <a:pt x="1441753" y="5183472"/>
                  <a:pt x="1228211" y="5108197"/>
                  <a:pt x="1115865" y="5114930"/>
                </a:cubicBezTo>
                <a:cubicBezTo>
                  <a:pt x="1003519" y="5121662"/>
                  <a:pt x="677577" y="5067610"/>
                  <a:pt x="544307" y="5069684"/>
                </a:cubicBezTo>
                <a:cubicBezTo>
                  <a:pt x="710583" y="4883852"/>
                  <a:pt x="898022" y="4852566"/>
                  <a:pt x="977423" y="4720566"/>
                </a:cubicBezTo>
                <a:cubicBezTo>
                  <a:pt x="1056824" y="4588566"/>
                  <a:pt x="1249630" y="4502599"/>
                  <a:pt x="1410539" y="4371447"/>
                </a:cubicBezTo>
                <a:cubicBezTo>
                  <a:pt x="1254486" y="4343303"/>
                  <a:pt x="1143302" y="4222107"/>
                  <a:pt x="954465" y="4142189"/>
                </a:cubicBezTo>
                <a:cubicBezTo>
                  <a:pt x="765628" y="4062272"/>
                  <a:pt x="621071" y="3970925"/>
                  <a:pt x="512496" y="3920022"/>
                </a:cubicBezTo>
                <a:cubicBezTo>
                  <a:pt x="403921" y="3869118"/>
                  <a:pt x="180398" y="3710081"/>
                  <a:pt x="0" y="3662402"/>
                </a:cubicBezTo>
                <a:cubicBezTo>
                  <a:pt x="213113" y="3551149"/>
                  <a:pt x="324147" y="3650867"/>
                  <a:pt x="572271" y="3536923"/>
                </a:cubicBezTo>
                <a:cubicBezTo>
                  <a:pt x="820395" y="3422979"/>
                  <a:pt x="903746" y="3471358"/>
                  <a:pt x="1111205" y="3418754"/>
                </a:cubicBezTo>
                <a:cubicBezTo>
                  <a:pt x="1318664" y="3366150"/>
                  <a:pt x="1547649" y="3359632"/>
                  <a:pt x="1666808" y="3296930"/>
                </a:cubicBezTo>
                <a:cubicBezTo>
                  <a:pt x="1537936" y="3243233"/>
                  <a:pt x="1427464" y="3057553"/>
                  <a:pt x="1288389" y="2991437"/>
                </a:cubicBezTo>
                <a:cubicBezTo>
                  <a:pt x="1149314" y="2925321"/>
                  <a:pt x="1093225" y="2774454"/>
                  <a:pt x="921674" y="2695391"/>
                </a:cubicBezTo>
                <a:cubicBezTo>
                  <a:pt x="750123" y="2616328"/>
                  <a:pt x="694308" y="2479160"/>
                  <a:pt x="496441" y="2352105"/>
                </a:cubicBezTo>
                <a:cubicBezTo>
                  <a:pt x="689997" y="2290122"/>
                  <a:pt x="889986" y="2325262"/>
                  <a:pt x="1071670" y="2310447"/>
                </a:cubicBezTo>
                <a:cubicBezTo>
                  <a:pt x="1253354" y="2295632"/>
                  <a:pt x="1346279" y="2344345"/>
                  <a:pt x="1611318" y="2271366"/>
                </a:cubicBezTo>
                <a:cubicBezTo>
                  <a:pt x="1876357" y="2198386"/>
                  <a:pt x="1974207" y="2320731"/>
                  <a:pt x="2275500" y="2223266"/>
                </a:cubicBezTo>
                <a:cubicBezTo>
                  <a:pt x="2189326" y="2036626"/>
                  <a:pt x="2228042" y="1923421"/>
                  <a:pt x="2145290" y="1801999"/>
                </a:cubicBezTo>
                <a:cubicBezTo>
                  <a:pt x="2062538" y="1680577"/>
                  <a:pt x="2072847" y="1481773"/>
                  <a:pt x="2022450" y="1404577"/>
                </a:cubicBezTo>
                <a:cubicBezTo>
                  <a:pt x="1972053" y="1327381"/>
                  <a:pt x="1971134" y="1189024"/>
                  <a:pt x="1906981" y="1031001"/>
                </a:cubicBezTo>
                <a:cubicBezTo>
                  <a:pt x="2144217" y="1088220"/>
                  <a:pt x="2224755" y="1181426"/>
                  <a:pt x="2352796" y="1234875"/>
                </a:cubicBezTo>
                <a:cubicBezTo>
                  <a:pt x="2480837" y="1288324"/>
                  <a:pt x="2611034" y="1411691"/>
                  <a:pt x="2781464" y="1430907"/>
                </a:cubicBezTo>
                <a:cubicBezTo>
                  <a:pt x="2951894" y="1450123"/>
                  <a:pt x="3082323" y="1620365"/>
                  <a:pt x="3192986" y="1619099"/>
                </a:cubicBezTo>
                <a:cubicBezTo>
                  <a:pt x="3303649" y="1617832"/>
                  <a:pt x="3461751" y="1748918"/>
                  <a:pt x="3621654" y="1815131"/>
                </a:cubicBezTo>
                <a:cubicBezTo>
                  <a:pt x="3650248" y="1650787"/>
                  <a:pt x="3730414" y="1570703"/>
                  <a:pt x="3792099" y="1376199"/>
                </a:cubicBezTo>
                <a:cubicBezTo>
                  <a:pt x="3853784" y="1181695"/>
                  <a:pt x="3902637" y="1169451"/>
                  <a:pt x="3942686" y="988405"/>
                </a:cubicBezTo>
                <a:cubicBezTo>
                  <a:pt x="3982736" y="807359"/>
                  <a:pt x="4111163" y="684658"/>
                  <a:pt x="4118096" y="536689"/>
                </a:cubicBezTo>
                <a:cubicBezTo>
                  <a:pt x="4252285" y="613191"/>
                  <a:pt x="4360618" y="804198"/>
                  <a:pt x="4493985" y="892790"/>
                </a:cubicBezTo>
                <a:cubicBezTo>
                  <a:pt x="4627352" y="981382"/>
                  <a:pt x="4672325" y="1087244"/>
                  <a:pt x="4855134" y="1234926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38100">
            <a:solidFill>
              <a:schemeClr val="accent4">
                <a:lumMod val="75000"/>
              </a:schemeClr>
            </a:solidFill>
            <a:prstDash val="lgDashDotDot"/>
            <a:extLst>
              <a:ext uri="{C807C97D-BFC1-408E-A445-0C87EB9F89A2}">
                <ask:lineSketchStyleProps xmlns:ask="http://schemas.microsoft.com/office/drawing/2018/sketchyshapes" sd="3380372956">
                  <a:prstGeom prst="irregularSeal2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Felice </a:t>
            </a:r>
            <a:r>
              <a:rPr lang="en-US" sz="54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Casorati</a:t>
            </a:r>
            <a:endParaRPr lang="en-US" sz="5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1883-1963</a:t>
            </a:r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l-GR" sz="5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4000" dirty="0">
              <a:solidFill>
                <a:schemeClr val="accent4">
                  <a:lumMod val="75000"/>
                </a:schemeClr>
              </a:solidFill>
              <a:latin typeface="Mistral" panose="03090702030407020403" pitchFamily="66" charset="0"/>
            </a:endParaRPr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FC4FC755-84EF-5247-4A85-F6F8BB48E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7111">
            <a:off x="462643" y="1021354"/>
            <a:ext cx="4262438" cy="3147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944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CDA63C7-6737-C78E-43EB-017FC9B5D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171" y="119232"/>
            <a:ext cx="3526971" cy="661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169C420-84DF-B00F-B266-FA50A230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3467" y="1741713"/>
            <a:ext cx="5122703" cy="4997053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Silvana Cenni by Felice Casorati, 1922, tempera on canvas, 205 x 105 cm, Private Collection</a:t>
            </a:r>
            <a:br>
              <a:rPr lang="it-IT" sz="1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https://en.wikipedia.org/wiki/Felice_Casorati#/media/File:CasoratiSilvanaCenni.jpg</a:t>
            </a:r>
            <a:r>
              <a:rPr lang="it-IT" sz="1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it-IT" sz="1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sz="1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Portrait of a Lady or Portrait of Sister Elvira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1907, Oil on Canvas, 135 x 72 cm, Private Collection</a:t>
            </a:r>
            <a:br>
              <a:rPr lang="en-US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http://www.miaminiche.com/felice-casoratis-search-for-balance-between-academic-painting-neoclassicism-and-anti-classicism/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undefined">
            <a:extLst>
              <a:ext uri="{FF2B5EF4-FFF2-40B4-BE49-F238E27FC236}">
                <a16:creationId xmlns:a16="http://schemas.microsoft.com/office/drawing/2014/main" id="{F929932C-7C51-DFCE-D995-2D2DE3921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58" y="119232"/>
            <a:ext cx="3324609" cy="661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181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210EC75-1F17-883C-9904-6B35B811A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2136" y="365125"/>
            <a:ext cx="4411663" cy="6416675"/>
          </a:xfrm>
        </p:spPr>
        <p:txBody>
          <a:bodyPr>
            <a:noAutofit/>
          </a:bodyPr>
          <a:lstStyle/>
          <a:p>
            <a:pPr algn="ctr"/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Old Comrades (Le Vecchie Comari), </a:t>
            </a: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1908, Oil on Canvas, 131×116 cm, Galleria d’Arte Moderna di Verona, Italy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078A8A37-7CC2-1C2C-4571-FC73371B6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61039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813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59C8552-23AF-FEE9-98AE-095EFD82A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5750" y="1981200"/>
            <a:ext cx="3448050" cy="48768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Young Ladies (Le Signorine),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1912, Oil on Canvas, 197 x 190 cm, Galleria Internazionale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d’Arte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Moderna, Venezia, Italy</a:t>
            </a:r>
            <a:br>
              <a:rPr lang="en-US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http://www.miaminiche.com/felice-casoratis-search-for-balance-between-academic-painting-neoclassicism-and-anti-classicism/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D4381594-14A9-DD52-D651-EB7D185A5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70675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032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F910A3D-E53B-EE4B-A3E8-0AD6F2B4D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6349" y="1915885"/>
            <a:ext cx="2019299" cy="483325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Dream of the Pomegranate,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1913, Oil on Canvas, Palazzo Maffei, Verona Italy – Photo Credit: Amalia Spiliakou, September 2025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898D1B-2C6C-5B2C-DB1A-431E55A5D0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75613" y="938893"/>
            <a:ext cx="6640286" cy="4980215"/>
          </a:xfrm>
          <a:prstGeom prst="rect">
            <a:avLst/>
          </a:prstGeom>
        </p:spPr>
      </p:pic>
      <p:pic>
        <p:nvPicPr>
          <p:cNvPr id="8" name="Picture 7" descr="A person lying on the ground&#10;&#10;AI-generated content may be incorrect.">
            <a:extLst>
              <a:ext uri="{FF2B5EF4-FFF2-40B4-BE49-F238E27FC236}">
                <a16:creationId xmlns:a16="http://schemas.microsoft.com/office/drawing/2014/main" id="{0EBA4DB0-5283-7CBA-F4AB-56260A3491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23902" y="938893"/>
            <a:ext cx="6640287" cy="498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869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2259842-60F7-91CA-CC3B-461796618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4200" y="365125"/>
            <a:ext cx="4419600" cy="6325167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Prayer, </a:t>
            </a: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Prayer, 1914, Tempera on Moleskin, 130x120 cm, Galleria d'Arte Moderna Achille Forti, Verona, Italy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No photo description available.">
            <a:extLst>
              <a:ext uri="{FF2B5EF4-FFF2-40B4-BE49-F238E27FC236}">
                <a16:creationId xmlns:a16="http://schemas.microsoft.com/office/drawing/2014/main" id="{59B0C188-00F2-B104-91E2-F06507990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7708"/>
            <a:ext cx="5991542" cy="6522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181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18B1C-9457-6844-6309-827BAB82A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29543"/>
            <a:ext cx="5505450" cy="452845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Masks,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1921, Oil on Canvas, 100 x 75.5 cm, Alessandria,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Civic Museum and Art Gallery, Italy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No photo description available.">
            <a:extLst>
              <a:ext uri="{FF2B5EF4-FFF2-40B4-BE49-F238E27FC236}">
                <a16:creationId xmlns:a16="http://schemas.microsoft.com/office/drawing/2014/main" id="{1DB87C4F-1751-A566-89A0-5889AF69C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50" y="190500"/>
            <a:ext cx="501015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1848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C55BC1-170E-8A09-41BF-0DEBA5487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09800"/>
            <a:ext cx="4506686" cy="46482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Portrait of Cesarina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Gurgo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Salice or Portrait of a Lady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1922, Oil on Panel, 72 x 60 cm, Private collection</a:t>
            </a:r>
            <a:br>
              <a:rPr lang="en-US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https://www.facebook.com/museirealitorino/photos/felice-casoraticesarina-gualino-gurgo-salice1922-olio-su-telacollezione-privata/2633643183313636/?_rdr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6" name="Picture 4" descr="No photo description available.">
            <a:extLst>
              <a:ext uri="{FF2B5EF4-FFF2-40B4-BE49-F238E27FC236}">
                <a16:creationId xmlns:a16="http://schemas.microsoft.com/office/drawing/2014/main" id="{53209562-6C4C-86DB-3191-189B2EFD8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237" y="0"/>
            <a:ext cx="58975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683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B48B45-1B3E-7CC3-BAAD-2685F383C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64429"/>
            <a:ext cx="4691743" cy="2841169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Gli scolari (Pupils), </a:t>
            </a: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1927-28, Oil on panel, 169 x 151 cm, Galleria d'Arte Moderna Empedocle Restivo, Palermo, Italy</a:t>
            </a:r>
            <a:br>
              <a:rPr lang="it-IT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https://www.facebook.com/100083181165978/posts/felice-casorati-gli-scolari-pupils-1927-28-oil-on-panel-169-x-151-cm-galleria-da/620808580701842/</a:t>
            </a:r>
            <a:r>
              <a:rPr lang="it-IT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6E6218EA-E96B-612B-0451-CC6F1E1B3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173" y="107496"/>
            <a:ext cx="5714628" cy="659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FD1BE13-E536-7042-E3B9-EC65AB7A3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057" y="152402"/>
            <a:ext cx="2718028" cy="397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542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B2F95-C0C8-A811-9A4C-63D8870A2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0236" y="2286000"/>
            <a:ext cx="5643563" cy="457200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Stranger,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1930, Oil on Canvas, 170 x 120 cm, Pitti Palace-Gallery of Modern Art, Florence, Italy</a:t>
            </a:r>
            <a:br>
              <a:rPr lang="en-US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https://www.uffizi.it/en/artworks/the-stranger-felice-casorati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The Stranger">
            <a:extLst>
              <a:ext uri="{FF2B5EF4-FFF2-40B4-BE49-F238E27FC236}">
                <a16:creationId xmlns:a16="http://schemas.microsoft.com/office/drawing/2014/main" id="{9AD35133-EE74-E652-1F75-B23BC04EE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48720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736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956A79-781A-C225-EBFD-5C5A2D28F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osion: 14 Points 4">
            <a:extLst>
              <a:ext uri="{FF2B5EF4-FFF2-40B4-BE49-F238E27FC236}">
                <a16:creationId xmlns:a16="http://schemas.microsoft.com/office/drawing/2014/main" id="{E34D08F9-6544-3B09-0D8F-A9C286DEA4DA}"/>
              </a:ext>
            </a:extLst>
          </p:cNvPr>
          <p:cNvSpPr/>
          <p:nvPr/>
        </p:nvSpPr>
        <p:spPr>
          <a:xfrm>
            <a:off x="2623457" y="357326"/>
            <a:ext cx="9149443" cy="6143348"/>
          </a:xfrm>
          <a:custGeom>
            <a:avLst/>
            <a:gdLst>
              <a:gd name="csX0" fmla="*/ 4855134 w 9149443"/>
              <a:gd name="csY0" fmla="*/ 1234926 h 6143348"/>
              <a:gd name="csX1" fmla="*/ 5193460 w 9149443"/>
              <a:gd name="csY1" fmla="*/ 938544 h 6143348"/>
              <a:gd name="csX2" fmla="*/ 5559980 w 9149443"/>
              <a:gd name="csY2" fmla="*/ 617463 h 6143348"/>
              <a:gd name="csX3" fmla="*/ 5926500 w 9149443"/>
              <a:gd name="csY3" fmla="*/ 296382 h 6143348"/>
              <a:gd name="csX4" fmla="*/ 6264826 w 9149443"/>
              <a:gd name="csY4" fmla="*/ 0 h 6143348"/>
              <a:gd name="csX5" fmla="*/ 6152576 w 9149443"/>
              <a:gd name="csY5" fmla="*/ 1643061 h 6143348"/>
              <a:gd name="csX6" fmla="*/ 6658967 w 9149443"/>
              <a:gd name="csY6" fmla="*/ 1388686 h 6143348"/>
              <a:gd name="csX7" fmla="*/ 7106360 w 9149443"/>
              <a:gd name="csY7" fmla="*/ 1163946 h 6143348"/>
              <a:gd name="csX8" fmla="*/ 7627500 w 9149443"/>
              <a:gd name="csY8" fmla="*/ 902162 h 6143348"/>
              <a:gd name="csX9" fmla="*/ 7303589 w 9149443"/>
              <a:gd name="csY9" fmla="*/ 1351309 h 6143348"/>
              <a:gd name="csX10" fmla="*/ 6938327 w 9149443"/>
              <a:gd name="csY10" fmla="*/ 1857793 h 6143348"/>
              <a:gd name="csX11" fmla="*/ 7513217 w 9149443"/>
              <a:gd name="csY11" fmla="*/ 1866149 h 6143348"/>
              <a:gd name="csX12" fmla="*/ 7999663 w 9149443"/>
              <a:gd name="csY12" fmla="*/ 1873220 h 6143348"/>
              <a:gd name="csX13" fmla="*/ 8574553 w 9149443"/>
              <a:gd name="csY13" fmla="*/ 1881576 h 6143348"/>
              <a:gd name="csX14" fmla="*/ 9149443 w 9149443"/>
              <a:gd name="csY14" fmla="*/ 1889932 h 6143348"/>
              <a:gd name="csX15" fmla="*/ 8699828 w 9149443"/>
              <a:gd name="csY15" fmla="*/ 2070282 h 6143348"/>
              <a:gd name="csX16" fmla="*/ 8172020 w 9149443"/>
              <a:gd name="csY16" fmla="*/ 2281997 h 6143348"/>
              <a:gd name="csX17" fmla="*/ 7741953 w 9149443"/>
              <a:gd name="csY17" fmla="*/ 2454506 h 6143348"/>
              <a:gd name="csX18" fmla="*/ 7194596 w 9149443"/>
              <a:gd name="csY18" fmla="*/ 2674062 h 6143348"/>
              <a:gd name="csX19" fmla="*/ 7466750 w 9149443"/>
              <a:gd name="csY19" fmla="*/ 2942549 h 6143348"/>
              <a:gd name="csX20" fmla="*/ 7738903 w 9149443"/>
              <a:gd name="csY20" fmla="*/ 3211036 h 6143348"/>
              <a:gd name="csX21" fmla="*/ 7362632 w 9149443"/>
              <a:gd name="csY21" fmla="*/ 3347384 h 6143348"/>
              <a:gd name="csX22" fmla="*/ 6938327 w 9149443"/>
              <a:gd name="csY22" fmla="*/ 3501139 h 6143348"/>
              <a:gd name="csX23" fmla="*/ 7301468 w 9149443"/>
              <a:gd name="csY23" fmla="*/ 3825529 h 6143348"/>
              <a:gd name="csX24" fmla="*/ 7622302 w 9149443"/>
              <a:gd name="csY24" fmla="*/ 4112125 h 6143348"/>
              <a:gd name="csX25" fmla="*/ 7996020 w 9149443"/>
              <a:gd name="csY25" fmla="*/ 4445963 h 6143348"/>
              <a:gd name="csX26" fmla="*/ 7529390 w 9149443"/>
              <a:gd name="csY26" fmla="*/ 4351162 h 6143348"/>
              <a:gd name="csX27" fmla="*/ 7044813 w 9149443"/>
              <a:gd name="csY27" fmla="*/ 4252715 h 6143348"/>
              <a:gd name="csX28" fmla="*/ 6596130 w 9149443"/>
              <a:gd name="csY28" fmla="*/ 4161560 h 6143348"/>
              <a:gd name="csX29" fmla="*/ 6201289 w 9149443"/>
              <a:gd name="csY29" fmla="*/ 4081344 h 6143348"/>
              <a:gd name="csX30" fmla="*/ 6329211 w 9149443"/>
              <a:gd name="csY30" fmla="*/ 4940275 h 6143348"/>
              <a:gd name="csX31" fmla="*/ 5950930 w 9149443"/>
              <a:gd name="csY31" fmla="*/ 4808312 h 6143348"/>
              <a:gd name="csX32" fmla="*/ 5560949 w 9149443"/>
              <a:gd name="csY32" fmla="*/ 4672267 h 6143348"/>
              <a:gd name="csX33" fmla="*/ 5159269 w 9149443"/>
              <a:gd name="csY33" fmla="*/ 4532141 h 6143348"/>
              <a:gd name="csX34" fmla="*/ 5041376 w 9149443"/>
              <a:gd name="csY34" fmla="*/ 4937269 h 6143348"/>
              <a:gd name="csX35" fmla="*/ 4918672 w 9149443"/>
              <a:gd name="csY35" fmla="*/ 5358933 h 6143348"/>
              <a:gd name="csX36" fmla="*/ 4542783 w 9149443"/>
              <a:gd name="csY36" fmla="*/ 5145417 h 6143348"/>
              <a:gd name="csX37" fmla="*/ 4181634 w 9149443"/>
              <a:gd name="csY37" fmla="*/ 4940275 h 6143348"/>
              <a:gd name="csX38" fmla="*/ 3938377 w 9149443"/>
              <a:gd name="csY38" fmla="*/ 5266663 h 6143348"/>
              <a:gd name="csX39" fmla="*/ 3685192 w 9149443"/>
              <a:gd name="csY39" fmla="*/ 5606373 h 6143348"/>
              <a:gd name="csX40" fmla="*/ 3426822 w 9149443"/>
              <a:gd name="csY40" fmla="*/ 5371663 h 6143348"/>
              <a:gd name="csX41" fmla="*/ 3188326 w 9149443"/>
              <a:gd name="csY41" fmla="*/ 5155008 h 6143348"/>
              <a:gd name="csX42" fmla="*/ 2852974 w 9149443"/>
              <a:gd name="csY42" fmla="*/ 5454804 h 6143348"/>
              <a:gd name="csX43" fmla="*/ 2484455 w 9149443"/>
              <a:gd name="csY43" fmla="*/ 5784251 h 6143348"/>
              <a:gd name="csX44" fmla="*/ 2082769 w 9149443"/>
              <a:gd name="csY44" fmla="*/ 6143348 h 6143348"/>
              <a:gd name="csX45" fmla="*/ 2035327 w 9149443"/>
              <a:gd name="csY45" fmla="*/ 5187716 h 6143348"/>
              <a:gd name="csX46" fmla="*/ 1508500 w 9149443"/>
              <a:gd name="csY46" fmla="*/ 5146011 h 6143348"/>
              <a:gd name="csX47" fmla="*/ 1041314 w 9149443"/>
              <a:gd name="csY47" fmla="*/ 5109028 h 6143348"/>
              <a:gd name="csX48" fmla="*/ 544307 w 9149443"/>
              <a:gd name="csY48" fmla="*/ 5069684 h 6143348"/>
              <a:gd name="csX49" fmla="*/ 994748 w 9149443"/>
              <a:gd name="csY49" fmla="*/ 4706601 h 6143348"/>
              <a:gd name="csX50" fmla="*/ 1410539 w 9149443"/>
              <a:gd name="csY50" fmla="*/ 4371447 h 6143348"/>
              <a:gd name="csX51" fmla="*/ 926254 w 9149443"/>
              <a:gd name="csY51" fmla="*/ 4128008 h 6143348"/>
              <a:gd name="csX52" fmla="*/ 470180 w 9149443"/>
              <a:gd name="csY52" fmla="*/ 3898750 h 6143348"/>
              <a:gd name="csX53" fmla="*/ 0 w 9149443"/>
              <a:gd name="csY53" fmla="*/ 3662402 h 6143348"/>
              <a:gd name="csX54" fmla="*/ 522267 w 9149443"/>
              <a:gd name="csY54" fmla="*/ 3547887 h 6143348"/>
              <a:gd name="csX55" fmla="*/ 1094537 w 9149443"/>
              <a:gd name="csY55" fmla="*/ 3422409 h 6143348"/>
              <a:gd name="csX56" fmla="*/ 1666808 w 9149443"/>
              <a:gd name="csY56" fmla="*/ 3296930 h 6143348"/>
              <a:gd name="csX57" fmla="*/ 1264982 w 9149443"/>
              <a:gd name="csY57" fmla="*/ 2972540 h 6143348"/>
              <a:gd name="csX58" fmla="*/ 874860 w 9149443"/>
              <a:gd name="csY58" fmla="*/ 2657598 h 6143348"/>
              <a:gd name="csX59" fmla="*/ 496441 w 9149443"/>
              <a:gd name="csY59" fmla="*/ 2352105 h 6143348"/>
              <a:gd name="csX60" fmla="*/ 1125042 w 9149443"/>
              <a:gd name="csY60" fmla="*/ 2306582 h 6143348"/>
              <a:gd name="csX61" fmla="*/ 1753643 w 9149443"/>
              <a:gd name="csY61" fmla="*/ 2261059 h 6143348"/>
              <a:gd name="csX62" fmla="*/ 2275500 w 9149443"/>
              <a:gd name="csY62" fmla="*/ 2223266 h 6143348"/>
              <a:gd name="csX63" fmla="*/ 2145290 w 9149443"/>
              <a:gd name="csY63" fmla="*/ 1801999 h 6143348"/>
              <a:gd name="csX64" fmla="*/ 2029821 w 9149443"/>
              <a:gd name="csY64" fmla="*/ 1428423 h 6143348"/>
              <a:gd name="csX65" fmla="*/ 1906981 w 9149443"/>
              <a:gd name="csY65" fmla="*/ 1031001 h 6143348"/>
              <a:gd name="csX66" fmla="*/ 2284209 w 9149443"/>
              <a:gd name="csY66" fmla="*/ 1203510 h 6143348"/>
              <a:gd name="csX67" fmla="*/ 2730024 w 9149443"/>
              <a:gd name="csY67" fmla="*/ 1407383 h 6143348"/>
              <a:gd name="csX68" fmla="*/ 3124399 w 9149443"/>
              <a:gd name="csY68" fmla="*/ 1587733 h 6143348"/>
              <a:gd name="csX69" fmla="*/ 3621654 w 9149443"/>
              <a:gd name="csY69" fmla="*/ 1815131 h 6143348"/>
              <a:gd name="csX70" fmla="*/ 3782170 w 9149443"/>
              <a:gd name="csY70" fmla="*/ 1401768 h 6143348"/>
              <a:gd name="csX71" fmla="*/ 3942686 w 9149443"/>
              <a:gd name="csY71" fmla="*/ 988405 h 6143348"/>
              <a:gd name="csX72" fmla="*/ 4118096 w 9149443"/>
              <a:gd name="csY72" fmla="*/ 536689 h 6143348"/>
              <a:gd name="csX73" fmla="*/ 4471874 w 9149443"/>
              <a:gd name="csY73" fmla="*/ 871843 h 6143348"/>
              <a:gd name="csX74" fmla="*/ 4855134 w 9149443"/>
              <a:gd name="csY74" fmla="*/ 1234926 h 61433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</a:cxnLst>
            <a:rect l="l" t="t" r="r" b="b"/>
            <a:pathLst>
              <a:path w="9149443" h="6143348" fill="none" extrusionOk="0">
                <a:moveTo>
                  <a:pt x="4855134" y="1234926"/>
                </a:moveTo>
                <a:cubicBezTo>
                  <a:pt x="4918852" y="1133308"/>
                  <a:pt x="5131322" y="1029083"/>
                  <a:pt x="5193460" y="938544"/>
                </a:cubicBezTo>
                <a:cubicBezTo>
                  <a:pt x="5255598" y="848005"/>
                  <a:pt x="5432943" y="736362"/>
                  <a:pt x="5559980" y="617463"/>
                </a:cubicBezTo>
                <a:cubicBezTo>
                  <a:pt x="5687017" y="498564"/>
                  <a:pt x="5788941" y="452543"/>
                  <a:pt x="5926500" y="296382"/>
                </a:cubicBezTo>
                <a:cubicBezTo>
                  <a:pt x="6064059" y="140221"/>
                  <a:pt x="6171726" y="88788"/>
                  <a:pt x="6264826" y="0"/>
                </a:cubicBezTo>
                <a:cubicBezTo>
                  <a:pt x="6201667" y="548360"/>
                  <a:pt x="6198333" y="1087352"/>
                  <a:pt x="6152576" y="1643061"/>
                </a:cubicBezTo>
                <a:cubicBezTo>
                  <a:pt x="6350905" y="1517462"/>
                  <a:pt x="6548576" y="1489641"/>
                  <a:pt x="6658967" y="1388686"/>
                </a:cubicBezTo>
                <a:cubicBezTo>
                  <a:pt x="6769357" y="1287731"/>
                  <a:pt x="6975747" y="1296443"/>
                  <a:pt x="7106360" y="1163946"/>
                </a:cubicBezTo>
                <a:cubicBezTo>
                  <a:pt x="7236973" y="1031449"/>
                  <a:pt x="7478334" y="983198"/>
                  <a:pt x="7627500" y="902162"/>
                </a:cubicBezTo>
                <a:cubicBezTo>
                  <a:pt x="7505896" y="1121390"/>
                  <a:pt x="7443857" y="1132342"/>
                  <a:pt x="7303589" y="1351309"/>
                </a:cubicBezTo>
                <a:cubicBezTo>
                  <a:pt x="7163321" y="1570276"/>
                  <a:pt x="6980178" y="1726505"/>
                  <a:pt x="6938327" y="1857793"/>
                </a:cubicBezTo>
                <a:cubicBezTo>
                  <a:pt x="7203621" y="1850328"/>
                  <a:pt x="7244476" y="1873524"/>
                  <a:pt x="7513217" y="1866149"/>
                </a:cubicBezTo>
                <a:cubicBezTo>
                  <a:pt x="7781958" y="1858774"/>
                  <a:pt x="7843082" y="1911899"/>
                  <a:pt x="7999663" y="1873220"/>
                </a:cubicBezTo>
                <a:cubicBezTo>
                  <a:pt x="8156244" y="1834541"/>
                  <a:pt x="8442761" y="1926712"/>
                  <a:pt x="8574553" y="1881576"/>
                </a:cubicBezTo>
                <a:cubicBezTo>
                  <a:pt x="8706345" y="1836440"/>
                  <a:pt x="9008870" y="1935579"/>
                  <a:pt x="9149443" y="1889932"/>
                </a:cubicBezTo>
                <a:cubicBezTo>
                  <a:pt x="8980348" y="1991778"/>
                  <a:pt x="8850067" y="1982958"/>
                  <a:pt x="8699828" y="2070282"/>
                </a:cubicBezTo>
                <a:cubicBezTo>
                  <a:pt x="8549589" y="2157606"/>
                  <a:pt x="8390389" y="2132779"/>
                  <a:pt x="8172020" y="2281997"/>
                </a:cubicBezTo>
                <a:cubicBezTo>
                  <a:pt x="7953651" y="2431215"/>
                  <a:pt x="7934204" y="2333533"/>
                  <a:pt x="7741953" y="2454506"/>
                </a:cubicBezTo>
                <a:cubicBezTo>
                  <a:pt x="7549702" y="2575479"/>
                  <a:pt x="7344132" y="2591127"/>
                  <a:pt x="7194596" y="2674062"/>
                </a:cubicBezTo>
                <a:cubicBezTo>
                  <a:pt x="7317974" y="2770087"/>
                  <a:pt x="7343255" y="2822170"/>
                  <a:pt x="7466750" y="2942549"/>
                </a:cubicBezTo>
                <a:cubicBezTo>
                  <a:pt x="7590245" y="3062928"/>
                  <a:pt x="7658918" y="3163477"/>
                  <a:pt x="7738903" y="3211036"/>
                </a:cubicBezTo>
                <a:cubicBezTo>
                  <a:pt x="7575822" y="3303399"/>
                  <a:pt x="7535351" y="3250215"/>
                  <a:pt x="7362632" y="3347384"/>
                </a:cubicBezTo>
                <a:cubicBezTo>
                  <a:pt x="7189914" y="3444554"/>
                  <a:pt x="7139537" y="3413622"/>
                  <a:pt x="6938327" y="3501139"/>
                </a:cubicBezTo>
                <a:cubicBezTo>
                  <a:pt x="7052520" y="3572310"/>
                  <a:pt x="7223084" y="3765370"/>
                  <a:pt x="7301468" y="3825529"/>
                </a:cubicBezTo>
                <a:cubicBezTo>
                  <a:pt x="7379852" y="3885688"/>
                  <a:pt x="7432610" y="4003862"/>
                  <a:pt x="7622302" y="4112125"/>
                </a:cubicBezTo>
                <a:cubicBezTo>
                  <a:pt x="7811994" y="4220388"/>
                  <a:pt x="7845386" y="4312032"/>
                  <a:pt x="7996020" y="4445963"/>
                </a:cubicBezTo>
                <a:cubicBezTo>
                  <a:pt x="7840420" y="4430225"/>
                  <a:pt x="7712240" y="4361360"/>
                  <a:pt x="7529390" y="4351162"/>
                </a:cubicBezTo>
                <a:cubicBezTo>
                  <a:pt x="7346540" y="4340964"/>
                  <a:pt x="7270123" y="4248505"/>
                  <a:pt x="7044813" y="4252715"/>
                </a:cubicBezTo>
                <a:cubicBezTo>
                  <a:pt x="6819503" y="4256925"/>
                  <a:pt x="6785235" y="4156268"/>
                  <a:pt x="6596130" y="4161560"/>
                </a:cubicBezTo>
                <a:cubicBezTo>
                  <a:pt x="6407025" y="4166853"/>
                  <a:pt x="6323445" y="4080565"/>
                  <a:pt x="6201289" y="4081344"/>
                </a:cubicBezTo>
                <a:cubicBezTo>
                  <a:pt x="6290739" y="4435250"/>
                  <a:pt x="6233570" y="4616522"/>
                  <a:pt x="6329211" y="4940275"/>
                </a:cubicBezTo>
                <a:cubicBezTo>
                  <a:pt x="6147100" y="4903812"/>
                  <a:pt x="6122356" y="4820477"/>
                  <a:pt x="5950930" y="4808312"/>
                </a:cubicBezTo>
                <a:cubicBezTo>
                  <a:pt x="5779504" y="4796147"/>
                  <a:pt x="5738613" y="4725689"/>
                  <a:pt x="5560949" y="4672267"/>
                </a:cubicBezTo>
                <a:cubicBezTo>
                  <a:pt x="5383285" y="4618845"/>
                  <a:pt x="5346112" y="4570374"/>
                  <a:pt x="5159269" y="4532141"/>
                </a:cubicBezTo>
                <a:cubicBezTo>
                  <a:pt x="5168158" y="4649436"/>
                  <a:pt x="5056317" y="4764963"/>
                  <a:pt x="5041376" y="4937269"/>
                </a:cubicBezTo>
                <a:cubicBezTo>
                  <a:pt x="5026435" y="5109575"/>
                  <a:pt x="4911508" y="5240489"/>
                  <a:pt x="4918672" y="5358933"/>
                </a:cubicBezTo>
                <a:cubicBezTo>
                  <a:pt x="4722329" y="5291968"/>
                  <a:pt x="4694936" y="5231601"/>
                  <a:pt x="4542783" y="5145417"/>
                </a:cubicBezTo>
                <a:cubicBezTo>
                  <a:pt x="4390629" y="5059233"/>
                  <a:pt x="4268962" y="4985057"/>
                  <a:pt x="4181634" y="4940275"/>
                </a:cubicBezTo>
                <a:cubicBezTo>
                  <a:pt x="4153692" y="5032392"/>
                  <a:pt x="3997464" y="5122477"/>
                  <a:pt x="3938377" y="5266663"/>
                </a:cubicBezTo>
                <a:cubicBezTo>
                  <a:pt x="3879290" y="5410849"/>
                  <a:pt x="3808195" y="5436682"/>
                  <a:pt x="3685192" y="5606373"/>
                </a:cubicBezTo>
                <a:cubicBezTo>
                  <a:pt x="3559895" y="5531155"/>
                  <a:pt x="3528524" y="5417127"/>
                  <a:pt x="3426822" y="5371663"/>
                </a:cubicBezTo>
                <a:cubicBezTo>
                  <a:pt x="3325120" y="5326199"/>
                  <a:pt x="3302822" y="5244267"/>
                  <a:pt x="3188326" y="5155008"/>
                </a:cubicBezTo>
                <a:cubicBezTo>
                  <a:pt x="3034452" y="5293047"/>
                  <a:pt x="2970385" y="5304500"/>
                  <a:pt x="2852974" y="5454804"/>
                </a:cubicBezTo>
                <a:cubicBezTo>
                  <a:pt x="2735563" y="5605108"/>
                  <a:pt x="2627614" y="5644917"/>
                  <a:pt x="2484455" y="5784251"/>
                </a:cubicBezTo>
                <a:cubicBezTo>
                  <a:pt x="2341296" y="5923585"/>
                  <a:pt x="2250369" y="5952576"/>
                  <a:pt x="2082769" y="6143348"/>
                </a:cubicBezTo>
                <a:cubicBezTo>
                  <a:pt x="2139499" y="5827035"/>
                  <a:pt x="2017076" y="5539126"/>
                  <a:pt x="2035327" y="5187716"/>
                </a:cubicBezTo>
                <a:cubicBezTo>
                  <a:pt x="1852331" y="5182276"/>
                  <a:pt x="1750031" y="5120919"/>
                  <a:pt x="1508500" y="5146011"/>
                </a:cubicBezTo>
                <a:cubicBezTo>
                  <a:pt x="1266969" y="5171104"/>
                  <a:pt x="1231738" y="5093304"/>
                  <a:pt x="1041314" y="5109028"/>
                </a:cubicBezTo>
                <a:cubicBezTo>
                  <a:pt x="850890" y="5124752"/>
                  <a:pt x="708783" y="5079400"/>
                  <a:pt x="544307" y="5069684"/>
                </a:cubicBezTo>
                <a:cubicBezTo>
                  <a:pt x="703009" y="4924435"/>
                  <a:pt x="938907" y="4826258"/>
                  <a:pt x="994748" y="4706601"/>
                </a:cubicBezTo>
                <a:cubicBezTo>
                  <a:pt x="1050589" y="4586944"/>
                  <a:pt x="1289831" y="4496144"/>
                  <a:pt x="1410539" y="4371447"/>
                </a:cubicBezTo>
                <a:cubicBezTo>
                  <a:pt x="1285814" y="4353782"/>
                  <a:pt x="1093858" y="4150893"/>
                  <a:pt x="926254" y="4128008"/>
                </a:cubicBezTo>
                <a:cubicBezTo>
                  <a:pt x="758650" y="4105123"/>
                  <a:pt x="588427" y="3927868"/>
                  <a:pt x="470180" y="3898750"/>
                </a:cubicBezTo>
                <a:cubicBezTo>
                  <a:pt x="351933" y="3869632"/>
                  <a:pt x="226562" y="3740359"/>
                  <a:pt x="0" y="3662402"/>
                </a:cubicBezTo>
                <a:cubicBezTo>
                  <a:pt x="118146" y="3594491"/>
                  <a:pt x="371388" y="3642766"/>
                  <a:pt x="522267" y="3547887"/>
                </a:cubicBezTo>
                <a:cubicBezTo>
                  <a:pt x="673146" y="3453008"/>
                  <a:pt x="928261" y="3488675"/>
                  <a:pt x="1094537" y="3422409"/>
                </a:cubicBezTo>
                <a:cubicBezTo>
                  <a:pt x="1260813" y="3356143"/>
                  <a:pt x="1441990" y="3375787"/>
                  <a:pt x="1666808" y="3296930"/>
                </a:cubicBezTo>
                <a:cubicBezTo>
                  <a:pt x="1532468" y="3252234"/>
                  <a:pt x="1465192" y="3133530"/>
                  <a:pt x="1264982" y="2972540"/>
                </a:cubicBezTo>
                <a:cubicBezTo>
                  <a:pt x="1064772" y="2811550"/>
                  <a:pt x="993096" y="2733719"/>
                  <a:pt x="874860" y="2657598"/>
                </a:cubicBezTo>
                <a:cubicBezTo>
                  <a:pt x="756624" y="2581478"/>
                  <a:pt x="664004" y="2455249"/>
                  <a:pt x="496441" y="2352105"/>
                </a:cubicBezTo>
                <a:cubicBezTo>
                  <a:pt x="623199" y="2292854"/>
                  <a:pt x="915430" y="2323661"/>
                  <a:pt x="1125042" y="2306582"/>
                </a:cubicBezTo>
                <a:cubicBezTo>
                  <a:pt x="1334654" y="2289503"/>
                  <a:pt x="1449883" y="2346893"/>
                  <a:pt x="1753643" y="2261059"/>
                </a:cubicBezTo>
                <a:cubicBezTo>
                  <a:pt x="2057403" y="2175225"/>
                  <a:pt x="2054131" y="2269195"/>
                  <a:pt x="2275500" y="2223266"/>
                </a:cubicBezTo>
                <a:cubicBezTo>
                  <a:pt x="2204154" y="2085560"/>
                  <a:pt x="2232212" y="1929039"/>
                  <a:pt x="2145290" y="1801999"/>
                </a:cubicBezTo>
                <a:cubicBezTo>
                  <a:pt x="2058368" y="1674959"/>
                  <a:pt x="2096422" y="1548360"/>
                  <a:pt x="2029821" y="1428423"/>
                </a:cubicBezTo>
                <a:cubicBezTo>
                  <a:pt x="1963220" y="1308486"/>
                  <a:pt x="2010822" y="1206996"/>
                  <a:pt x="1906981" y="1031001"/>
                </a:cubicBezTo>
                <a:cubicBezTo>
                  <a:pt x="2103933" y="1089406"/>
                  <a:pt x="2087946" y="1135206"/>
                  <a:pt x="2284209" y="1203510"/>
                </a:cubicBezTo>
                <a:cubicBezTo>
                  <a:pt x="2480472" y="1271814"/>
                  <a:pt x="2507715" y="1313655"/>
                  <a:pt x="2730024" y="1407383"/>
                </a:cubicBezTo>
                <a:cubicBezTo>
                  <a:pt x="2952333" y="1501111"/>
                  <a:pt x="2957382" y="1553870"/>
                  <a:pt x="3124399" y="1587733"/>
                </a:cubicBezTo>
                <a:cubicBezTo>
                  <a:pt x="3291416" y="1621596"/>
                  <a:pt x="3355736" y="1746828"/>
                  <a:pt x="3621654" y="1815131"/>
                </a:cubicBezTo>
                <a:cubicBezTo>
                  <a:pt x="3675642" y="1675683"/>
                  <a:pt x="3788576" y="1505281"/>
                  <a:pt x="3782170" y="1401768"/>
                </a:cubicBezTo>
                <a:cubicBezTo>
                  <a:pt x="3775764" y="1298255"/>
                  <a:pt x="3903274" y="1133948"/>
                  <a:pt x="3942686" y="988405"/>
                </a:cubicBezTo>
                <a:cubicBezTo>
                  <a:pt x="3982098" y="842862"/>
                  <a:pt x="4074140" y="733715"/>
                  <a:pt x="4118096" y="536689"/>
                </a:cubicBezTo>
                <a:cubicBezTo>
                  <a:pt x="4267218" y="656605"/>
                  <a:pt x="4371879" y="777299"/>
                  <a:pt x="4471874" y="871843"/>
                </a:cubicBezTo>
                <a:cubicBezTo>
                  <a:pt x="4571869" y="966386"/>
                  <a:pt x="4717415" y="1163999"/>
                  <a:pt x="4855134" y="1234926"/>
                </a:cubicBezTo>
                <a:close/>
              </a:path>
              <a:path w="9149443" h="6143348" stroke="0" extrusionOk="0">
                <a:moveTo>
                  <a:pt x="4855134" y="1234926"/>
                </a:moveTo>
                <a:cubicBezTo>
                  <a:pt x="4951029" y="1127205"/>
                  <a:pt x="5066906" y="1063639"/>
                  <a:pt x="5207557" y="926195"/>
                </a:cubicBezTo>
                <a:cubicBezTo>
                  <a:pt x="5348208" y="788751"/>
                  <a:pt x="5471164" y="756856"/>
                  <a:pt x="5574077" y="605114"/>
                </a:cubicBezTo>
                <a:cubicBezTo>
                  <a:pt x="5676990" y="453372"/>
                  <a:pt x="5829305" y="433787"/>
                  <a:pt x="5940597" y="284033"/>
                </a:cubicBezTo>
                <a:cubicBezTo>
                  <a:pt x="6051889" y="134279"/>
                  <a:pt x="6158044" y="147599"/>
                  <a:pt x="6264826" y="0"/>
                </a:cubicBezTo>
                <a:cubicBezTo>
                  <a:pt x="6234886" y="390431"/>
                  <a:pt x="6162949" y="1082317"/>
                  <a:pt x="6152576" y="1643061"/>
                </a:cubicBezTo>
                <a:cubicBezTo>
                  <a:pt x="6224820" y="1539661"/>
                  <a:pt x="6423805" y="1574028"/>
                  <a:pt x="6629468" y="1403504"/>
                </a:cubicBezTo>
                <a:cubicBezTo>
                  <a:pt x="6835131" y="1232980"/>
                  <a:pt x="6933829" y="1266785"/>
                  <a:pt x="7091611" y="1171355"/>
                </a:cubicBezTo>
                <a:cubicBezTo>
                  <a:pt x="7249394" y="1075925"/>
                  <a:pt x="7504074" y="1004013"/>
                  <a:pt x="7627500" y="902162"/>
                </a:cubicBezTo>
                <a:cubicBezTo>
                  <a:pt x="7529413" y="1161341"/>
                  <a:pt x="7359290" y="1149964"/>
                  <a:pt x="7269130" y="1399090"/>
                </a:cubicBezTo>
                <a:cubicBezTo>
                  <a:pt x="7178970" y="1648216"/>
                  <a:pt x="7043081" y="1694529"/>
                  <a:pt x="6938327" y="1857793"/>
                </a:cubicBezTo>
                <a:cubicBezTo>
                  <a:pt x="7184256" y="1842198"/>
                  <a:pt x="7314325" y="1926623"/>
                  <a:pt x="7491106" y="1865828"/>
                </a:cubicBezTo>
                <a:cubicBezTo>
                  <a:pt x="7667887" y="1805033"/>
                  <a:pt x="7860642" y="1891451"/>
                  <a:pt x="8043885" y="1873863"/>
                </a:cubicBezTo>
                <a:cubicBezTo>
                  <a:pt x="8227128" y="1856275"/>
                  <a:pt x="8393931" y="1897974"/>
                  <a:pt x="8530331" y="1880933"/>
                </a:cubicBezTo>
                <a:cubicBezTo>
                  <a:pt x="8666731" y="1863892"/>
                  <a:pt x="8998685" y="1921909"/>
                  <a:pt x="9149443" y="1889932"/>
                </a:cubicBezTo>
                <a:cubicBezTo>
                  <a:pt x="8958644" y="1967631"/>
                  <a:pt x="8827649" y="1968962"/>
                  <a:pt x="8719377" y="2062441"/>
                </a:cubicBezTo>
                <a:cubicBezTo>
                  <a:pt x="8611105" y="2155919"/>
                  <a:pt x="8371798" y="2189389"/>
                  <a:pt x="8289310" y="2234949"/>
                </a:cubicBezTo>
                <a:cubicBezTo>
                  <a:pt x="8206822" y="2280509"/>
                  <a:pt x="7945969" y="2317084"/>
                  <a:pt x="7820147" y="2423140"/>
                </a:cubicBezTo>
                <a:cubicBezTo>
                  <a:pt x="7694325" y="2529196"/>
                  <a:pt x="7425032" y="2563800"/>
                  <a:pt x="7194596" y="2674062"/>
                </a:cubicBezTo>
                <a:cubicBezTo>
                  <a:pt x="7319707" y="2750851"/>
                  <a:pt x="7361710" y="2897998"/>
                  <a:pt x="7461306" y="2937179"/>
                </a:cubicBezTo>
                <a:cubicBezTo>
                  <a:pt x="7560902" y="2976360"/>
                  <a:pt x="7645481" y="3163248"/>
                  <a:pt x="7738903" y="3211036"/>
                </a:cubicBezTo>
                <a:cubicBezTo>
                  <a:pt x="7547871" y="3305079"/>
                  <a:pt x="7468798" y="3295902"/>
                  <a:pt x="7338615" y="3356088"/>
                </a:cubicBezTo>
                <a:cubicBezTo>
                  <a:pt x="7208432" y="3416274"/>
                  <a:pt x="7066612" y="3412600"/>
                  <a:pt x="6938327" y="3501139"/>
                </a:cubicBezTo>
                <a:cubicBezTo>
                  <a:pt x="7063208" y="3556289"/>
                  <a:pt x="7147845" y="3740269"/>
                  <a:pt x="7312045" y="3834977"/>
                </a:cubicBezTo>
                <a:cubicBezTo>
                  <a:pt x="7476245" y="3929684"/>
                  <a:pt x="7548821" y="4104184"/>
                  <a:pt x="7664610" y="4149918"/>
                </a:cubicBezTo>
                <a:cubicBezTo>
                  <a:pt x="7780399" y="4195652"/>
                  <a:pt x="7823032" y="4336894"/>
                  <a:pt x="7996020" y="4445963"/>
                </a:cubicBezTo>
                <a:cubicBezTo>
                  <a:pt x="7875506" y="4466692"/>
                  <a:pt x="7687886" y="4339498"/>
                  <a:pt x="7583232" y="4362101"/>
                </a:cubicBezTo>
                <a:cubicBezTo>
                  <a:pt x="7478577" y="4384704"/>
                  <a:pt x="7318768" y="4295597"/>
                  <a:pt x="7188391" y="4281884"/>
                </a:cubicBezTo>
                <a:cubicBezTo>
                  <a:pt x="7058014" y="4268171"/>
                  <a:pt x="6944427" y="4214342"/>
                  <a:pt x="6775603" y="4198022"/>
                </a:cubicBezTo>
                <a:cubicBezTo>
                  <a:pt x="6606779" y="4181702"/>
                  <a:pt x="6415397" y="4112413"/>
                  <a:pt x="6201289" y="4081344"/>
                </a:cubicBezTo>
                <a:cubicBezTo>
                  <a:pt x="6219419" y="4441212"/>
                  <a:pt x="6280693" y="4658868"/>
                  <a:pt x="6329211" y="4940275"/>
                </a:cubicBezTo>
                <a:cubicBezTo>
                  <a:pt x="6145163" y="4881271"/>
                  <a:pt x="6015565" y="4809140"/>
                  <a:pt x="5915831" y="4796068"/>
                </a:cubicBezTo>
                <a:cubicBezTo>
                  <a:pt x="5816097" y="4782996"/>
                  <a:pt x="5712383" y="4694274"/>
                  <a:pt x="5502452" y="4651860"/>
                </a:cubicBezTo>
                <a:cubicBezTo>
                  <a:pt x="5292520" y="4609446"/>
                  <a:pt x="5303178" y="4553675"/>
                  <a:pt x="5159269" y="4532141"/>
                </a:cubicBezTo>
                <a:cubicBezTo>
                  <a:pt x="5139917" y="4640668"/>
                  <a:pt x="5061808" y="4839414"/>
                  <a:pt x="5038971" y="4945537"/>
                </a:cubicBezTo>
                <a:cubicBezTo>
                  <a:pt x="5016133" y="5051660"/>
                  <a:pt x="4930394" y="5148553"/>
                  <a:pt x="4918672" y="5358933"/>
                </a:cubicBezTo>
                <a:cubicBezTo>
                  <a:pt x="4723933" y="5303524"/>
                  <a:pt x="4683721" y="5191017"/>
                  <a:pt x="4564894" y="5157977"/>
                </a:cubicBezTo>
                <a:cubicBezTo>
                  <a:pt x="4446067" y="5124937"/>
                  <a:pt x="4298238" y="5005516"/>
                  <a:pt x="4181634" y="4940275"/>
                </a:cubicBezTo>
                <a:cubicBezTo>
                  <a:pt x="4122783" y="5046795"/>
                  <a:pt x="4006630" y="5110804"/>
                  <a:pt x="3943342" y="5260002"/>
                </a:cubicBezTo>
                <a:cubicBezTo>
                  <a:pt x="3880054" y="5409200"/>
                  <a:pt x="3770842" y="5459139"/>
                  <a:pt x="3685192" y="5606373"/>
                </a:cubicBezTo>
                <a:cubicBezTo>
                  <a:pt x="3618105" y="5577774"/>
                  <a:pt x="3501025" y="5417983"/>
                  <a:pt x="3431790" y="5376177"/>
                </a:cubicBezTo>
                <a:cubicBezTo>
                  <a:pt x="3362555" y="5334371"/>
                  <a:pt x="3320889" y="5228313"/>
                  <a:pt x="3188326" y="5155008"/>
                </a:cubicBezTo>
                <a:cubicBezTo>
                  <a:pt x="3120540" y="5260154"/>
                  <a:pt x="2887030" y="5413262"/>
                  <a:pt x="2797696" y="5504221"/>
                </a:cubicBezTo>
                <a:cubicBezTo>
                  <a:pt x="2708362" y="5595180"/>
                  <a:pt x="2479115" y="5728200"/>
                  <a:pt x="2429177" y="5833668"/>
                </a:cubicBezTo>
                <a:cubicBezTo>
                  <a:pt x="2379239" y="5939136"/>
                  <a:pt x="2185222" y="6011847"/>
                  <a:pt x="2082769" y="6143348"/>
                </a:cubicBezTo>
                <a:cubicBezTo>
                  <a:pt x="2058109" y="5825613"/>
                  <a:pt x="2078446" y="5527139"/>
                  <a:pt x="2035327" y="5187716"/>
                </a:cubicBezTo>
                <a:cubicBezTo>
                  <a:pt x="1898920" y="5222433"/>
                  <a:pt x="1724349" y="5120354"/>
                  <a:pt x="1583051" y="5151913"/>
                </a:cubicBezTo>
                <a:cubicBezTo>
                  <a:pt x="1441753" y="5183472"/>
                  <a:pt x="1228211" y="5108197"/>
                  <a:pt x="1115865" y="5114930"/>
                </a:cubicBezTo>
                <a:cubicBezTo>
                  <a:pt x="1003519" y="5121662"/>
                  <a:pt x="677577" y="5067610"/>
                  <a:pt x="544307" y="5069684"/>
                </a:cubicBezTo>
                <a:cubicBezTo>
                  <a:pt x="710583" y="4883852"/>
                  <a:pt x="898022" y="4852566"/>
                  <a:pt x="977423" y="4720566"/>
                </a:cubicBezTo>
                <a:cubicBezTo>
                  <a:pt x="1056824" y="4588566"/>
                  <a:pt x="1249630" y="4502599"/>
                  <a:pt x="1410539" y="4371447"/>
                </a:cubicBezTo>
                <a:cubicBezTo>
                  <a:pt x="1254486" y="4343303"/>
                  <a:pt x="1143302" y="4222107"/>
                  <a:pt x="954465" y="4142189"/>
                </a:cubicBezTo>
                <a:cubicBezTo>
                  <a:pt x="765628" y="4062272"/>
                  <a:pt x="621071" y="3970925"/>
                  <a:pt x="512496" y="3920022"/>
                </a:cubicBezTo>
                <a:cubicBezTo>
                  <a:pt x="403921" y="3869118"/>
                  <a:pt x="180398" y="3710081"/>
                  <a:pt x="0" y="3662402"/>
                </a:cubicBezTo>
                <a:cubicBezTo>
                  <a:pt x="213113" y="3551149"/>
                  <a:pt x="324147" y="3650867"/>
                  <a:pt x="572271" y="3536923"/>
                </a:cubicBezTo>
                <a:cubicBezTo>
                  <a:pt x="820395" y="3422979"/>
                  <a:pt x="903746" y="3471358"/>
                  <a:pt x="1111205" y="3418754"/>
                </a:cubicBezTo>
                <a:cubicBezTo>
                  <a:pt x="1318664" y="3366150"/>
                  <a:pt x="1547649" y="3359632"/>
                  <a:pt x="1666808" y="3296930"/>
                </a:cubicBezTo>
                <a:cubicBezTo>
                  <a:pt x="1537936" y="3243233"/>
                  <a:pt x="1427464" y="3057553"/>
                  <a:pt x="1288389" y="2991437"/>
                </a:cubicBezTo>
                <a:cubicBezTo>
                  <a:pt x="1149314" y="2925321"/>
                  <a:pt x="1093225" y="2774454"/>
                  <a:pt x="921674" y="2695391"/>
                </a:cubicBezTo>
                <a:cubicBezTo>
                  <a:pt x="750123" y="2616328"/>
                  <a:pt x="694308" y="2479160"/>
                  <a:pt x="496441" y="2352105"/>
                </a:cubicBezTo>
                <a:cubicBezTo>
                  <a:pt x="689997" y="2290122"/>
                  <a:pt x="889986" y="2325262"/>
                  <a:pt x="1071670" y="2310447"/>
                </a:cubicBezTo>
                <a:cubicBezTo>
                  <a:pt x="1253354" y="2295632"/>
                  <a:pt x="1346279" y="2344345"/>
                  <a:pt x="1611318" y="2271366"/>
                </a:cubicBezTo>
                <a:cubicBezTo>
                  <a:pt x="1876357" y="2198386"/>
                  <a:pt x="1974207" y="2320731"/>
                  <a:pt x="2275500" y="2223266"/>
                </a:cubicBezTo>
                <a:cubicBezTo>
                  <a:pt x="2189326" y="2036626"/>
                  <a:pt x="2228042" y="1923421"/>
                  <a:pt x="2145290" y="1801999"/>
                </a:cubicBezTo>
                <a:cubicBezTo>
                  <a:pt x="2062538" y="1680577"/>
                  <a:pt x="2072847" y="1481773"/>
                  <a:pt x="2022450" y="1404577"/>
                </a:cubicBezTo>
                <a:cubicBezTo>
                  <a:pt x="1972053" y="1327381"/>
                  <a:pt x="1971134" y="1189024"/>
                  <a:pt x="1906981" y="1031001"/>
                </a:cubicBezTo>
                <a:cubicBezTo>
                  <a:pt x="2144217" y="1088220"/>
                  <a:pt x="2224755" y="1181426"/>
                  <a:pt x="2352796" y="1234875"/>
                </a:cubicBezTo>
                <a:cubicBezTo>
                  <a:pt x="2480837" y="1288324"/>
                  <a:pt x="2611034" y="1411691"/>
                  <a:pt x="2781464" y="1430907"/>
                </a:cubicBezTo>
                <a:cubicBezTo>
                  <a:pt x="2951894" y="1450123"/>
                  <a:pt x="3082323" y="1620365"/>
                  <a:pt x="3192986" y="1619099"/>
                </a:cubicBezTo>
                <a:cubicBezTo>
                  <a:pt x="3303649" y="1617832"/>
                  <a:pt x="3461751" y="1748918"/>
                  <a:pt x="3621654" y="1815131"/>
                </a:cubicBezTo>
                <a:cubicBezTo>
                  <a:pt x="3650248" y="1650787"/>
                  <a:pt x="3730414" y="1570703"/>
                  <a:pt x="3792099" y="1376199"/>
                </a:cubicBezTo>
                <a:cubicBezTo>
                  <a:pt x="3853784" y="1181695"/>
                  <a:pt x="3902637" y="1169451"/>
                  <a:pt x="3942686" y="988405"/>
                </a:cubicBezTo>
                <a:cubicBezTo>
                  <a:pt x="3982736" y="807359"/>
                  <a:pt x="4111163" y="684658"/>
                  <a:pt x="4118096" y="536689"/>
                </a:cubicBezTo>
                <a:cubicBezTo>
                  <a:pt x="4252285" y="613191"/>
                  <a:pt x="4360618" y="804198"/>
                  <a:pt x="4493985" y="892790"/>
                </a:cubicBezTo>
                <a:cubicBezTo>
                  <a:pt x="4627352" y="981382"/>
                  <a:pt x="4672325" y="1087244"/>
                  <a:pt x="4855134" y="1234926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38100">
            <a:solidFill>
              <a:schemeClr val="accent4">
                <a:lumMod val="75000"/>
              </a:schemeClr>
            </a:solidFill>
            <a:prstDash val="lgDashDotDot"/>
            <a:extLst>
              <a:ext uri="{C807C97D-BFC1-408E-A445-0C87EB9F89A2}">
                <ask:lineSketchStyleProps xmlns:ask="http://schemas.microsoft.com/office/drawing/2018/sketchyshapes" sd="3380372956">
                  <a:prstGeom prst="irregularSeal2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9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en-US" sz="8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The End</a:t>
            </a:r>
          </a:p>
          <a:p>
            <a:pPr algn="ctr"/>
            <a:endParaRPr lang="el-GR" sz="5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sz="4000" dirty="0">
              <a:solidFill>
                <a:schemeClr val="accent4">
                  <a:lumMod val="75000"/>
                </a:schemeClr>
              </a:solidFill>
              <a:latin typeface="Mistral" panose="03090702030407020403" pitchFamily="66" charset="0"/>
            </a:endParaRPr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E8946120-8A4D-B732-8877-9A1021A22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7111">
            <a:off x="462643" y="1021354"/>
            <a:ext cx="4262438" cy="3147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126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339</Words>
  <Application>Microsoft Office PowerPoint</Application>
  <PresentationFormat>Widescreen</PresentationFormat>
  <Paragraphs>36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Mistral</vt:lpstr>
      <vt:lpstr>Times New Roman</vt:lpstr>
      <vt:lpstr>Office Theme</vt:lpstr>
      <vt:lpstr>PowerPoint Presentation</vt:lpstr>
      <vt:lpstr>Silvana Cenni by Felice Casorati, 1922, tempera on canvas, 205 x 105 cm, Private Collection https://en.wikipedia.org/wiki/Felice_Casorati#/media/File:CasoratiSilvanaCenni.jpg   Portrait of a Lady or Portrait of Sister Elvira,  1907, Oil on Canvas, 135 x 72 cm, Private Collection http://www.miaminiche.com/felice-casoratis-search-for-balance-between-academic-painting-neoclassicism-and-anti-classicism/ </vt:lpstr>
      <vt:lpstr>The Old Comrades (Le Vecchie Comari), 1908, Oil on Canvas, 131×116 cm, Galleria d’Arte Moderna di Verona, Italy</vt:lpstr>
      <vt:lpstr>The Young Ladies (Le Signorine), 1912, Oil on Canvas, 197 x 190 cm, Galleria Internazionale d’Arte Moderna, Venezia, Italy http://www.miaminiche.com/felice-casoratis-search-for-balance-between-academic-painting-neoclassicism-and-anti-classicism/ </vt:lpstr>
      <vt:lpstr>The Dream of the Pomegranate, 1913, Oil on Canvas, Palazzo Maffei, Verona Italy – Photo Credit: Amalia Spiliakou, September 2025</vt:lpstr>
      <vt:lpstr>The Prayer, The Prayer, 1914, Tempera on Moleskin, 130x120 cm, Galleria d'Arte Moderna Achille Forti, Verona, Italy </vt:lpstr>
      <vt:lpstr>Masks, 1921, Oil on Canvas, 100 x 75.5 cm, Alessandria, Civic Museum and Art Gallery, Italy</vt:lpstr>
      <vt:lpstr>Portrait of Cesarina Gurgo Salice or Portrait of a Lady, 1922, Oil on Panel, 72 x 60 cm, Private collection https://www.facebook.com/museirealitorino/photos/felice-casoraticesarina-gualino-gurgo-salice1922-olio-su-telacollezione-privata/2633643183313636/?_rdr </vt:lpstr>
      <vt:lpstr>Gli scolari (Pupils), 1927-28, Oil on panel, 169 x 151 cm, Galleria d'Arte Moderna Empedocle Restivo, Palermo, Italy https://www.facebook.com/100083181165978/posts/felice-casorati-gli-scolari-pupils-1927-28-oil-on-panel-169-x-151-cm-galleria-da/620808580701842/ </vt:lpstr>
      <vt:lpstr>The Stranger, 1930, Oil on Canvas, 170 x 120 cm, Pitti Palace-Gallery of Modern Art, Florence, Italy https://www.uffizi.it/en/artworks/the-stranger-felice-casorati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2025-12-16T10:15:30Z</dcterms:created>
  <dcterms:modified xsi:type="dcterms:W3CDTF">2025-12-16T13:03:57Z</dcterms:modified>
</cp:coreProperties>
</file>