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8" r:id="rId3"/>
    <p:sldId id="259" r:id="rId4"/>
    <p:sldId id="260" r:id="rId5"/>
    <p:sldId id="261" r:id="rId6"/>
    <p:sldId id="262" r:id="rId7"/>
    <p:sldId id="256" r:id="rId8"/>
    <p:sldId id="263" r:id="rId9"/>
    <p:sldId id="264" r:id="rId10"/>
    <p:sldId id="265" r:id="rId11"/>
    <p:sldId id="267" r:id="rId12"/>
    <p:sldId id="268" r:id="rId13"/>
    <p:sldId id="266" r:id="rId14"/>
    <p:sldId id="269" r:id="rId15"/>
    <p:sldId id="270" r:id="rId16"/>
    <p:sldId id="27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0B694B-0E57-4B85-B995-E0E9B3D460F9}" v="141" dt="2025-12-02T06:03:50.2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79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7A9D5DB-FA68-43A1-B042-EE3BD4885848}"/>
    <pc:docChg chg="undo redo custSel addSld modSld sldOrd">
      <pc:chgData name="Amalia Spiliakou" userId="f4bd6b91a0b5818a" providerId="LiveId" clId="{A7A9D5DB-FA68-43A1-B042-EE3BD4885848}" dt="2025-12-02T06:05:47.498" v="821" actId="20577"/>
      <pc:docMkLst>
        <pc:docMk/>
      </pc:docMkLst>
      <pc:sldChg chg="addSp modSp mod ord modClrScheme chgLayout">
        <pc:chgData name="Amalia Spiliakou" userId="f4bd6b91a0b5818a" providerId="LiveId" clId="{A7A9D5DB-FA68-43A1-B042-EE3BD4885848}" dt="2025-12-02T05:33:05.172" v="474" actId="27636"/>
        <pc:sldMkLst>
          <pc:docMk/>
          <pc:sldMk cId="235779060" sldId="256"/>
        </pc:sldMkLst>
        <pc:spChg chg="add mod ord">
          <ac:chgData name="Amalia Spiliakou" userId="f4bd6b91a0b5818a" providerId="LiveId" clId="{A7A9D5DB-FA68-43A1-B042-EE3BD4885848}" dt="2025-12-02T05:33:05.172" v="474" actId="27636"/>
          <ac:spMkLst>
            <pc:docMk/>
            <pc:sldMk cId="235779060" sldId="256"/>
            <ac:spMk id="2" creationId="{2E731C59-FD61-0C89-EB40-0E8942EBE476}"/>
          </ac:spMkLst>
        </pc:spChg>
      </pc:sldChg>
      <pc:sldChg chg="modSp add mod ord setBg">
        <pc:chgData name="Amalia Spiliakou" userId="f4bd6b91a0b5818a" providerId="LiveId" clId="{A7A9D5DB-FA68-43A1-B042-EE3BD4885848}" dt="2025-12-02T05:13:23.622" v="208" actId="20577"/>
        <pc:sldMkLst>
          <pc:docMk/>
          <pc:sldMk cId="3495838781" sldId="257"/>
        </pc:sldMkLst>
        <pc:spChg chg="mod">
          <ac:chgData name="Amalia Spiliakou" userId="f4bd6b91a0b5818a" providerId="LiveId" clId="{A7A9D5DB-FA68-43A1-B042-EE3BD4885848}" dt="2025-12-02T05:13:23.622" v="208" actId="20577"/>
          <ac:spMkLst>
            <pc:docMk/>
            <pc:sldMk cId="3495838781" sldId="257"/>
            <ac:spMk id="6" creationId="{C5C88517-0BBC-F311-F10A-2B12417FE2B6}"/>
          </ac:spMkLst>
        </pc:spChg>
      </pc:sldChg>
      <pc:sldChg chg="addSp delSp modSp new mod setBg">
        <pc:chgData name="Amalia Spiliakou" userId="f4bd6b91a0b5818a" providerId="LiveId" clId="{A7A9D5DB-FA68-43A1-B042-EE3BD4885848}" dt="2025-12-02T05:04:55.171" v="118" actId="14100"/>
        <pc:sldMkLst>
          <pc:docMk/>
          <pc:sldMk cId="2461750971" sldId="258"/>
        </pc:sldMkLst>
        <pc:spChg chg="mod">
          <ac:chgData name="Amalia Spiliakou" userId="f4bd6b91a0b5818a" providerId="LiveId" clId="{A7A9D5DB-FA68-43A1-B042-EE3BD4885848}" dt="2025-12-02T05:04:55.171" v="118" actId="14100"/>
          <ac:spMkLst>
            <pc:docMk/>
            <pc:sldMk cId="2461750971" sldId="258"/>
            <ac:spMk id="2" creationId="{B9E9AA59-1E22-1F22-3C06-9E2DB8141345}"/>
          </ac:spMkLst>
        </pc:spChg>
        <pc:spChg chg="add del">
          <ac:chgData name="Amalia Spiliakou" userId="f4bd6b91a0b5818a" providerId="LiveId" clId="{A7A9D5DB-FA68-43A1-B042-EE3BD4885848}" dt="2025-12-02T05:02:58.655" v="87" actId="478"/>
          <ac:spMkLst>
            <pc:docMk/>
            <pc:sldMk cId="2461750971" sldId="258"/>
            <ac:spMk id="4" creationId="{9B289B90-C881-D0EC-2CA7-B643E83AE312}"/>
          </ac:spMkLst>
        </pc:spChg>
        <pc:picChg chg="add mod">
          <ac:chgData name="Amalia Spiliakou" userId="f4bd6b91a0b5818a" providerId="LiveId" clId="{A7A9D5DB-FA68-43A1-B042-EE3BD4885848}" dt="2025-12-02T05:02:02.024" v="76" actId="1076"/>
          <ac:picMkLst>
            <pc:docMk/>
            <pc:sldMk cId="2461750971" sldId="258"/>
            <ac:picMk id="1026" creationId="{07E3FDA4-4309-242B-D88A-5319F9F27A2A}"/>
          </ac:picMkLst>
        </pc:picChg>
      </pc:sldChg>
      <pc:sldChg chg="addSp delSp modSp new mod setBg">
        <pc:chgData name="Amalia Spiliakou" userId="f4bd6b91a0b5818a" providerId="LiveId" clId="{A7A9D5DB-FA68-43A1-B042-EE3BD4885848}" dt="2025-12-02T05:11:32.009" v="169" actId="14100"/>
        <pc:sldMkLst>
          <pc:docMk/>
          <pc:sldMk cId="2230675308" sldId="259"/>
        </pc:sldMkLst>
        <pc:spChg chg="mod">
          <ac:chgData name="Amalia Spiliakou" userId="f4bd6b91a0b5818a" providerId="LiveId" clId="{A7A9D5DB-FA68-43A1-B042-EE3BD4885848}" dt="2025-12-02T05:11:32.009" v="169" actId="14100"/>
          <ac:spMkLst>
            <pc:docMk/>
            <pc:sldMk cId="2230675308" sldId="259"/>
            <ac:spMk id="2" creationId="{54DD46A4-CCE6-4F92-0C1A-AF7C679AED1F}"/>
          </ac:spMkLst>
        </pc:spChg>
        <pc:spChg chg="add del mod">
          <ac:chgData name="Amalia Spiliakou" userId="f4bd6b91a0b5818a" providerId="LiveId" clId="{A7A9D5DB-FA68-43A1-B042-EE3BD4885848}" dt="2025-12-02T05:07:02.542" v="123" actId="478"/>
          <ac:spMkLst>
            <pc:docMk/>
            <pc:sldMk cId="2230675308" sldId="259"/>
            <ac:spMk id="4" creationId="{61188F06-A6F3-12A7-B12D-DF410301D702}"/>
          </ac:spMkLst>
        </pc:spChg>
        <pc:spChg chg="add del">
          <ac:chgData name="Amalia Spiliakou" userId="f4bd6b91a0b5818a" providerId="LiveId" clId="{A7A9D5DB-FA68-43A1-B042-EE3BD4885848}" dt="2025-12-02T05:08:33.205" v="150" actId="478"/>
          <ac:spMkLst>
            <pc:docMk/>
            <pc:sldMk cId="2230675308" sldId="259"/>
            <ac:spMk id="6" creationId="{4F6202BE-B3A3-BC10-2661-A9EF0B16E829}"/>
          </ac:spMkLst>
        </pc:spChg>
        <pc:picChg chg="add mod">
          <ac:chgData name="Amalia Spiliakou" userId="f4bd6b91a0b5818a" providerId="LiveId" clId="{A7A9D5DB-FA68-43A1-B042-EE3BD4885848}" dt="2025-12-02T05:11:14.672" v="165" actId="1076"/>
          <ac:picMkLst>
            <pc:docMk/>
            <pc:sldMk cId="2230675308" sldId="259"/>
            <ac:picMk id="2050" creationId="{40D4D88A-28BC-AD12-130F-32A8B906F1BE}"/>
          </ac:picMkLst>
        </pc:picChg>
        <pc:picChg chg="add del mod">
          <ac:chgData name="Amalia Spiliakou" userId="f4bd6b91a0b5818a" providerId="LiveId" clId="{A7A9D5DB-FA68-43A1-B042-EE3BD4885848}" dt="2025-12-02T05:10:40.592" v="156" actId="478"/>
          <ac:picMkLst>
            <pc:docMk/>
            <pc:sldMk cId="2230675308" sldId="259"/>
            <ac:picMk id="2052" creationId="{FD4283A1-3DCC-7268-F1D6-55EC1D31C5CE}"/>
          </ac:picMkLst>
        </pc:picChg>
      </pc:sldChg>
      <pc:sldChg chg="addSp modSp new mod setBg">
        <pc:chgData name="Amalia Spiliakou" userId="f4bd6b91a0b5818a" providerId="LiveId" clId="{A7A9D5DB-FA68-43A1-B042-EE3BD4885848}" dt="2025-12-02T05:16:48.901" v="245" actId="14100"/>
        <pc:sldMkLst>
          <pc:docMk/>
          <pc:sldMk cId="3594728611" sldId="260"/>
        </pc:sldMkLst>
        <pc:spChg chg="mod">
          <ac:chgData name="Amalia Spiliakou" userId="f4bd6b91a0b5818a" providerId="LiveId" clId="{A7A9D5DB-FA68-43A1-B042-EE3BD4885848}" dt="2025-12-02T05:16:48.901" v="245" actId="14100"/>
          <ac:spMkLst>
            <pc:docMk/>
            <pc:sldMk cId="3594728611" sldId="260"/>
            <ac:spMk id="2" creationId="{C3C21111-CD06-AC64-11D0-94CDAFC0E1B5}"/>
          </ac:spMkLst>
        </pc:spChg>
        <pc:picChg chg="add mod">
          <ac:chgData name="Amalia Spiliakou" userId="f4bd6b91a0b5818a" providerId="LiveId" clId="{A7A9D5DB-FA68-43A1-B042-EE3BD4885848}" dt="2025-12-02T05:16:23.771" v="241" actId="1076"/>
          <ac:picMkLst>
            <pc:docMk/>
            <pc:sldMk cId="3594728611" sldId="260"/>
            <ac:picMk id="3074" creationId="{C53CAE74-C8C6-044D-C865-24353B8EE76E}"/>
          </ac:picMkLst>
        </pc:picChg>
      </pc:sldChg>
      <pc:sldChg chg="addSp modSp new mod setBg">
        <pc:chgData name="Amalia Spiliakou" userId="f4bd6b91a0b5818a" providerId="LiveId" clId="{A7A9D5DB-FA68-43A1-B042-EE3BD4885848}" dt="2025-12-02T05:20:37.451" v="288" actId="14100"/>
        <pc:sldMkLst>
          <pc:docMk/>
          <pc:sldMk cId="2292785137" sldId="261"/>
        </pc:sldMkLst>
        <pc:spChg chg="mod">
          <ac:chgData name="Amalia Spiliakou" userId="f4bd6b91a0b5818a" providerId="LiveId" clId="{A7A9D5DB-FA68-43A1-B042-EE3BD4885848}" dt="2025-12-02T05:20:37.451" v="288" actId="14100"/>
          <ac:spMkLst>
            <pc:docMk/>
            <pc:sldMk cId="2292785137" sldId="261"/>
            <ac:spMk id="2" creationId="{51D8903C-BE47-AEC8-F5FF-0D1BAD64A3C1}"/>
          </ac:spMkLst>
        </pc:spChg>
        <pc:picChg chg="add mod">
          <ac:chgData name="Amalia Spiliakou" userId="f4bd6b91a0b5818a" providerId="LiveId" clId="{A7A9D5DB-FA68-43A1-B042-EE3BD4885848}" dt="2025-12-02T05:19:47.771" v="281" actId="1076"/>
          <ac:picMkLst>
            <pc:docMk/>
            <pc:sldMk cId="2292785137" sldId="261"/>
            <ac:picMk id="4098" creationId="{38842FE5-22CA-6E3A-6AB0-241F3E4F8F4F}"/>
          </ac:picMkLst>
        </pc:picChg>
      </pc:sldChg>
      <pc:sldChg chg="addSp modSp new mod setBg">
        <pc:chgData name="Amalia Spiliakou" userId="f4bd6b91a0b5818a" providerId="LiveId" clId="{A7A9D5DB-FA68-43A1-B042-EE3BD4885848}" dt="2025-12-02T05:24:31.906" v="335" actId="14100"/>
        <pc:sldMkLst>
          <pc:docMk/>
          <pc:sldMk cId="3777825339" sldId="262"/>
        </pc:sldMkLst>
        <pc:spChg chg="mod">
          <ac:chgData name="Amalia Spiliakou" userId="f4bd6b91a0b5818a" providerId="LiveId" clId="{A7A9D5DB-FA68-43A1-B042-EE3BD4885848}" dt="2025-12-02T05:24:00.001" v="328" actId="14100"/>
          <ac:spMkLst>
            <pc:docMk/>
            <pc:sldMk cId="3777825339" sldId="262"/>
            <ac:spMk id="2" creationId="{A59239A7-2866-B22B-5518-EF7206208E19}"/>
          </ac:spMkLst>
        </pc:spChg>
        <pc:picChg chg="add mod">
          <ac:chgData name="Amalia Spiliakou" userId="f4bd6b91a0b5818a" providerId="LiveId" clId="{A7A9D5DB-FA68-43A1-B042-EE3BD4885848}" dt="2025-12-02T05:21:25.906" v="292" actId="1076"/>
          <ac:picMkLst>
            <pc:docMk/>
            <pc:sldMk cId="3777825339" sldId="262"/>
            <ac:picMk id="5122" creationId="{28B0BDCE-2154-7D19-6BCD-2390EBA0DC0B}"/>
          </ac:picMkLst>
        </pc:picChg>
        <pc:picChg chg="add mod">
          <ac:chgData name="Amalia Spiliakou" userId="f4bd6b91a0b5818a" providerId="LiveId" clId="{A7A9D5DB-FA68-43A1-B042-EE3BD4885848}" dt="2025-12-02T05:24:31.906" v="335" actId="14100"/>
          <ac:picMkLst>
            <pc:docMk/>
            <pc:sldMk cId="3777825339" sldId="262"/>
            <ac:picMk id="5124" creationId="{DBC1EDAD-2FC1-261F-44A6-29621954BBBD}"/>
          </ac:picMkLst>
        </pc:picChg>
      </pc:sldChg>
      <pc:sldChg chg="addSp modSp new mod setBg">
        <pc:chgData name="Amalia Spiliakou" userId="f4bd6b91a0b5818a" providerId="LiveId" clId="{A7A9D5DB-FA68-43A1-B042-EE3BD4885848}" dt="2025-12-02T05:27:39.751" v="376" actId="20577"/>
        <pc:sldMkLst>
          <pc:docMk/>
          <pc:sldMk cId="2384508386" sldId="263"/>
        </pc:sldMkLst>
        <pc:spChg chg="mod">
          <ac:chgData name="Amalia Spiliakou" userId="f4bd6b91a0b5818a" providerId="LiveId" clId="{A7A9D5DB-FA68-43A1-B042-EE3BD4885848}" dt="2025-12-02T05:27:39.751" v="376" actId="20577"/>
          <ac:spMkLst>
            <pc:docMk/>
            <pc:sldMk cId="2384508386" sldId="263"/>
            <ac:spMk id="2" creationId="{6404AECA-B7CB-FAED-D6BD-0DDAEF76FCC6}"/>
          </ac:spMkLst>
        </pc:spChg>
        <pc:picChg chg="add mod">
          <ac:chgData name="Amalia Spiliakou" userId="f4bd6b91a0b5818a" providerId="LiveId" clId="{A7A9D5DB-FA68-43A1-B042-EE3BD4885848}" dt="2025-12-02T05:25:40.931" v="343" actId="1076"/>
          <ac:picMkLst>
            <pc:docMk/>
            <pc:sldMk cId="2384508386" sldId="263"/>
            <ac:picMk id="6146" creationId="{11F6765D-A065-AA8D-8CDD-666E4C6ABA34}"/>
          </ac:picMkLst>
        </pc:picChg>
      </pc:sldChg>
      <pc:sldChg chg="addSp modSp new mod setBg">
        <pc:chgData name="Amalia Spiliakou" userId="f4bd6b91a0b5818a" providerId="LiveId" clId="{A7A9D5DB-FA68-43A1-B042-EE3BD4885848}" dt="2025-12-02T05:36:07.930" v="512" actId="14100"/>
        <pc:sldMkLst>
          <pc:docMk/>
          <pc:sldMk cId="4233668421" sldId="264"/>
        </pc:sldMkLst>
        <pc:spChg chg="mod">
          <ac:chgData name="Amalia Spiliakou" userId="f4bd6b91a0b5818a" providerId="LiveId" clId="{A7A9D5DB-FA68-43A1-B042-EE3BD4885848}" dt="2025-12-02T05:36:07.930" v="512" actId="14100"/>
          <ac:spMkLst>
            <pc:docMk/>
            <pc:sldMk cId="4233668421" sldId="264"/>
            <ac:spMk id="2" creationId="{F0716BE2-C93D-5C0E-25A8-819D34896FD0}"/>
          </ac:spMkLst>
        </pc:spChg>
        <pc:picChg chg="add mod">
          <ac:chgData name="Amalia Spiliakou" userId="f4bd6b91a0b5818a" providerId="LiveId" clId="{A7A9D5DB-FA68-43A1-B042-EE3BD4885848}" dt="2025-12-02T05:35:28.496" v="504" actId="1076"/>
          <ac:picMkLst>
            <pc:docMk/>
            <pc:sldMk cId="4233668421" sldId="264"/>
            <ac:picMk id="7170" creationId="{77E0177F-71B4-3FF1-0968-5C5716E7E45E}"/>
          </ac:picMkLst>
        </pc:picChg>
      </pc:sldChg>
      <pc:sldChg chg="addSp modSp new mod setBg">
        <pc:chgData name="Amalia Spiliakou" userId="f4bd6b91a0b5818a" providerId="LiveId" clId="{A7A9D5DB-FA68-43A1-B042-EE3BD4885848}" dt="2025-12-02T05:38:53.923" v="552" actId="20577"/>
        <pc:sldMkLst>
          <pc:docMk/>
          <pc:sldMk cId="2775982896" sldId="265"/>
        </pc:sldMkLst>
        <pc:spChg chg="mod">
          <ac:chgData name="Amalia Spiliakou" userId="f4bd6b91a0b5818a" providerId="LiveId" clId="{A7A9D5DB-FA68-43A1-B042-EE3BD4885848}" dt="2025-12-02T05:38:53.923" v="552" actId="20577"/>
          <ac:spMkLst>
            <pc:docMk/>
            <pc:sldMk cId="2775982896" sldId="265"/>
            <ac:spMk id="2" creationId="{382FB62E-4AD0-96C1-C247-6BB4C3120470}"/>
          </ac:spMkLst>
        </pc:spChg>
        <pc:picChg chg="add mod">
          <ac:chgData name="Amalia Spiliakou" userId="f4bd6b91a0b5818a" providerId="LiveId" clId="{A7A9D5DB-FA68-43A1-B042-EE3BD4885848}" dt="2025-12-02T05:38:11.080" v="545" actId="1037"/>
          <ac:picMkLst>
            <pc:docMk/>
            <pc:sldMk cId="2775982896" sldId="265"/>
            <ac:picMk id="8194" creationId="{689F8B5C-5415-25A7-4883-77CFC39BC48F}"/>
          </ac:picMkLst>
        </pc:picChg>
      </pc:sldChg>
      <pc:sldChg chg="addSp modSp new mod setBg">
        <pc:chgData name="Amalia Spiliakou" userId="f4bd6b91a0b5818a" providerId="LiveId" clId="{A7A9D5DB-FA68-43A1-B042-EE3BD4885848}" dt="2025-12-02T05:56:07.169" v="661" actId="20577"/>
        <pc:sldMkLst>
          <pc:docMk/>
          <pc:sldMk cId="2122249039" sldId="266"/>
        </pc:sldMkLst>
        <pc:spChg chg="mod">
          <ac:chgData name="Amalia Spiliakou" userId="f4bd6b91a0b5818a" providerId="LiveId" clId="{A7A9D5DB-FA68-43A1-B042-EE3BD4885848}" dt="2025-12-02T05:56:07.169" v="661" actId="20577"/>
          <ac:spMkLst>
            <pc:docMk/>
            <pc:sldMk cId="2122249039" sldId="266"/>
            <ac:spMk id="2" creationId="{82DED0EE-7A60-E383-A7AB-01CC9BA54971}"/>
          </ac:spMkLst>
        </pc:spChg>
        <pc:picChg chg="add mod">
          <ac:chgData name="Amalia Spiliakou" userId="f4bd6b91a0b5818a" providerId="LiveId" clId="{A7A9D5DB-FA68-43A1-B042-EE3BD4885848}" dt="2025-12-02T05:55:21.829" v="656" actId="1076"/>
          <ac:picMkLst>
            <pc:docMk/>
            <pc:sldMk cId="2122249039" sldId="266"/>
            <ac:picMk id="10242" creationId="{3A1FB2E1-B002-6D0A-26CB-408D400B583A}"/>
          </ac:picMkLst>
        </pc:picChg>
      </pc:sldChg>
      <pc:sldChg chg="addSp modSp new mod setBg">
        <pc:chgData name="Amalia Spiliakou" userId="f4bd6b91a0b5818a" providerId="LiveId" clId="{A7A9D5DB-FA68-43A1-B042-EE3BD4885848}" dt="2025-12-02T05:41:26.861" v="586" actId="14100"/>
        <pc:sldMkLst>
          <pc:docMk/>
          <pc:sldMk cId="3532487526" sldId="267"/>
        </pc:sldMkLst>
        <pc:spChg chg="mod">
          <ac:chgData name="Amalia Spiliakou" userId="f4bd6b91a0b5818a" providerId="LiveId" clId="{A7A9D5DB-FA68-43A1-B042-EE3BD4885848}" dt="2025-12-02T05:41:26.861" v="586" actId="14100"/>
          <ac:spMkLst>
            <pc:docMk/>
            <pc:sldMk cId="3532487526" sldId="267"/>
            <ac:spMk id="2" creationId="{F0036954-C282-003F-DC1D-3AF910C60C17}"/>
          </ac:spMkLst>
        </pc:spChg>
        <pc:picChg chg="add mod">
          <ac:chgData name="Amalia Spiliakou" userId="f4bd6b91a0b5818a" providerId="LiveId" clId="{A7A9D5DB-FA68-43A1-B042-EE3BD4885848}" dt="2025-12-02T05:40:50.110" v="579" actId="1076"/>
          <ac:picMkLst>
            <pc:docMk/>
            <pc:sldMk cId="3532487526" sldId="267"/>
            <ac:picMk id="9218" creationId="{104973EA-5E8C-14D3-FA80-C7B0167441B5}"/>
          </ac:picMkLst>
        </pc:picChg>
      </pc:sldChg>
      <pc:sldChg chg="addSp modSp new mod setBg">
        <pc:chgData name="Amalia Spiliakou" userId="f4bd6b91a0b5818a" providerId="LiveId" clId="{A7A9D5DB-FA68-43A1-B042-EE3BD4885848}" dt="2025-12-02T05:53:17.599" v="627" actId="14100"/>
        <pc:sldMkLst>
          <pc:docMk/>
          <pc:sldMk cId="1940258179" sldId="268"/>
        </pc:sldMkLst>
        <pc:spChg chg="mod">
          <ac:chgData name="Amalia Spiliakou" userId="f4bd6b91a0b5818a" providerId="LiveId" clId="{A7A9D5DB-FA68-43A1-B042-EE3BD4885848}" dt="2025-12-02T05:53:17.599" v="627" actId="14100"/>
          <ac:spMkLst>
            <pc:docMk/>
            <pc:sldMk cId="1940258179" sldId="268"/>
            <ac:spMk id="2" creationId="{92675B92-AF8B-967E-7819-B2B7B783AF69}"/>
          </ac:spMkLst>
        </pc:spChg>
        <pc:picChg chg="add mod">
          <ac:chgData name="Amalia Spiliakou" userId="f4bd6b91a0b5818a" providerId="LiveId" clId="{A7A9D5DB-FA68-43A1-B042-EE3BD4885848}" dt="2025-12-02T05:52:20.522" v="620" actId="1037"/>
          <ac:picMkLst>
            <pc:docMk/>
            <pc:sldMk cId="1940258179" sldId="268"/>
            <ac:picMk id="4" creationId="{03C9482E-D68A-EE99-FEED-A670374D7A09}"/>
          </ac:picMkLst>
        </pc:picChg>
      </pc:sldChg>
      <pc:sldChg chg="addSp modSp new mod setBg">
        <pc:chgData name="Amalia Spiliakou" userId="f4bd6b91a0b5818a" providerId="LiveId" clId="{A7A9D5DB-FA68-43A1-B042-EE3BD4885848}" dt="2025-12-02T06:00:44.892" v="699" actId="20577"/>
        <pc:sldMkLst>
          <pc:docMk/>
          <pc:sldMk cId="4063201" sldId="269"/>
        </pc:sldMkLst>
        <pc:spChg chg="mod">
          <ac:chgData name="Amalia Spiliakou" userId="f4bd6b91a0b5818a" providerId="LiveId" clId="{A7A9D5DB-FA68-43A1-B042-EE3BD4885848}" dt="2025-12-02T06:00:44.892" v="699" actId="20577"/>
          <ac:spMkLst>
            <pc:docMk/>
            <pc:sldMk cId="4063201" sldId="269"/>
            <ac:spMk id="2" creationId="{8BBC0B52-A580-056D-CEDA-0370EEE2925A}"/>
          </ac:spMkLst>
        </pc:spChg>
        <pc:picChg chg="add mod">
          <ac:chgData name="Amalia Spiliakou" userId="f4bd6b91a0b5818a" providerId="LiveId" clId="{A7A9D5DB-FA68-43A1-B042-EE3BD4885848}" dt="2025-12-02T06:00:25.708" v="697" actId="1076"/>
          <ac:picMkLst>
            <pc:docMk/>
            <pc:sldMk cId="4063201" sldId="269"/>
            <ac:picMk id="11266" creationId="{AB703CBF-7628-9F8A-DD71-3032BDF96227}"/>
          </ac:picMkLst>
        </pc:picChg>
      </pc:sldChg>
      <pc:sldChg chg="addSp modSp new mod setBg">
        <pc:chgData name="Amalia Spiliakou" userId="f4bd6b91a0b5818a" providerId="LiveId" clId="{A7A9D5DB-FA68-43A1-B042-EE3BD4885848}" dt="2025-12-02T06:03:31.910" v="735" actId="20577"/>
        <pc:sldMkLst>
          <pc:docMk/>
          <pc:sldMk cId="671029679" sldId="270"/>
        </pc:sldMkLst>
        <pc:spChg chg="mod">
          <ac:chgData name="Amalia Spiliakou" userId="f4bd6b91a0b5818a" providerId="LiveId" clId="{A7A9D5DB-FA68-43A1-B042-EE3BD4885848}" dt="2025-12-02T06:03:31.910" v="735" actId="20577"/>
          <ac:spMkLst>
            <pc:docMk/>
            <pc:sldMk cId="671029679" sldId="270"/>
            <ac:spMk id="2" creationId="{9D22B36A-1E66-DE6D-476C-CD6EBC7F32C4}"/>
          </ac:spMkLst>
        </pc:spChg>
        <pc:picChg chg="add mod">
          <ac:chgData name="Amalia Spiliakou" userId="f4bd6b91a0b5818a" providerId="LiveId" clId="{A7A9D5DB-FA68-43A1-B042-EE3BD4885848}" dt="2025-12-02T06:03:05.417" v="730" actId="1076"/>
          <ac:picMkLst>
            <pc:docMk/>
            <pc:sldMk cId="671029679" sldId="270"/>
            <ac:picMk id="12290" creationId="{4C09D5C6-B27B-297C-D94C-5471F0226432}"/>
          </ac:picMkLst>
        </pc:picChg>
      </pc:sldChg>
      <pc:sldChg chg="modSp add mod setBg">
        <pc:chgData name="Amalia Spiliakou" userId="f4bd6b91a0b5818a" providerId="LiveId" clId="{A7A9D5DB-FA68-43A1-B042-EE3BD4885848}" dt="2025-12-02T06:05:47.498" v="821" actId="20577"/>
        <pc:sldMkLst>
          <pc:docMk/>
          <pc:sldMk cId="726804006" sldId="271"/>
        </pc:sldMkLst>
        <pc:spChg chg="mod">
          <ac:chgData name="Amalia Spiliakou" userId="f4bd6b91a0b5818a" providerId="LiveId" clId="{A7A9D5DB-FA68-43A1-B042-EE3BD4885848}" dt="2025-12-02T06:05:47.498" v="821" actId="20577"/>
          <ac:spMkLst>
            <pc:docMk/>
            <pc:sldMk cId="726804006" sldId="271"/>
            <ac:spMk id="6" creationId="{DE8315CF-0376-92AE-66ED-031C3B659B2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34E6E9-17AE-486D-AE2A-A505A653BAA1}" type="datetimeFigureOut">
              <a:rPr lang="el-GR" smtClean="0"/>
              <a:t>2/12/2025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E91610-7E0D-4988-BC2B-A35D2DD8C041}" type="slidenum">
              <a:rPr lang="el-GR" smtClean="0"/>
              <a:t>‹#›</a:t>
            </a:fld>
            <a:endParaRPr lang="el-GR"/>
          </a:p>
        </p:txBody>
      </p:sp>
    </p:spTree>
    <p:extLst>
      <p:ext uri="{BB962C8B-B14F-4D97-AF65-F5344CB8AC3E}">
        <p14:creationId xmlns:p14="http://schemas.microsoft.com/office/powerpoint/2010/main" val="58558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A1E91610-7E0D-4988-BC2B-A35D2DD8C041}" type="slidenum">
              <a:rPr lang="el-GR" smtClean="0"/>
              <a:t>9</a:t>
            </a:fld>
            <a:endParaRPr lang="el-GR"/>
          </a:p>
        </p:txBody>
      </p:sp>
    </p:spTree>
    <p:extLst>
      <p:ext uri="{BB962C8B-B14F-4D97-AF65-F5344CB8AC3E}">
        <p14:creationId xmlns:p14="http://schemas.microsoft.com/office/powerpoint/2010/main" val="1139291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2015CF-470D-4341-BC5D-FA83A7755A51}" type="datetimeFigureOut">
              <a:rPr lang="el-GR" smtClean="0"/>
              <a:t>2/12/2025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2475289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2015CF-470D-4341-BC5D-FA83A7755A51}" type="datetimeFigureOut">
              <a:rPr lang="el-GR" smtClean="0"/>
              <a:t>2/12/2025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426889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2015CF-470D-4341-BC5D-FA83A7755A51}" type="datetimeFigureOut">
              <a:rPr lang="el-GR" smtClean="0"/>
              <a:t>2/12/2025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926915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2015CF-470D-4341-BC5D-FA83A7755A51}" type="datetimeFigureOut">
              <a:rPr lang="el-GR" smtClean="0"/>
              <a:t>2/12/2025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289324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5CF-470D-4341-BC5D-FA83A7755A51}" type="datetimeFigureOut">
              <a:rPr lang="el-GR" smtClean="0"/>
              <a:t>2/12/2025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3336210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2015CF-470D-4341-BC5D-FA83A7755A51}" type="datetimeFigureOut">
              <a:rPr lang="el-GR" smtClean="0"/>
              <a:t>2/12/2025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3932792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2015CF-470D-4341-BC5D-FA83A7755A51}" type="datetimeFigureOut">
              <a:rPr lang="el-GR" smtClean="0"/>
              <a:t>2/12/2025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306143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2015CF-470D-4341-BC5D-FA83A7755A51}" type="datetimeFigureOut">
              <a:rPr lang="el-GR" smtClean="0"/>
              <a:t>2/12/2025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2698752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2015CF-470D-4341-BC5D-FA83A7755A51}" type="datetimeFigureOut">
              <a:rPr lang="el-GR" smtClean="0"/>
              <a:t>2/12/2025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178369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2015CF-470D-4341-BC5D-FA83A7755A51}" type="datetimeFigureOut">
              <a:rPr lang="el-GR" smtClean="0"/>
              <a:t>2/12/2025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2750958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2015CF-470D-4341-BC5D-FA83A7755A51}" type="datetimeFigureOut">
              <a:rPr lang="el-GR" smtClean="0"/>
              <a:t>2/12/2025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E3A12D-9F47-4CA5-A878-F31EA8CC9C5A}" type="slidenum">
              <a:rPr lang="el-GR" smtClean="0"/>
              <a:t>‹#›</a:t>
            </a:fld>
            <a:endParaRPr lang="el-GR"/>
          </a:p>
        </p:txBody>
      </p:sp>
    </p:spTree>
    <p:extLst>
      <p:ext uri="{BB962C8B-B14F-4D97-AF65-F5344CB8AC3E}">
        <p14:creationId xmlns:p14="http://schemas.microsoft.com/office/powerpoint/2010/main" val="2779050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2015CF-470D-4341-BC5D-FA83A7755A51}" type="datetimeFigureOut">
              <a:rPr lang="el-GR" smtClean="0"/>
              <a:t>2/12/2025</a:t>
            </a:fld>
            <a:endParaRPr lang="el-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E3A12D-9F47-4CA5-A878-F31EA8CC9C5A}" type="slidenum">
              <a:rPr lang="el-GR" smtClean="0"/>
              <a:t>‹#›</a:t>
            </a:fld>
            <a:endParaRPr lang="el-GR"/>
          </a:p>
        </p:txBody>
      </p:sp>
    </p:spTree>
    <p:extLst>
      <p:ext uri="{BB962C8B-B14F-4D97-AF65-F5344CB8AC3E}">
        <p14:creationId xmlns:p14="http://schemas.microsoft.com/office/powerpoint/2010/main" val="36347088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uffizi.it/en/artworks/madonna-del-granduca#gallery"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hermitagemuseum.org/digital-collection/29672?lng=en"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nga.gov/artworks/1196-small-cowper-madonna"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commons.wikimedia.org/wiki/File:Raffaello,_madonna_terranuova,_1505_ca.JPG"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wga.hu/frames-e.html?/html/r/raphael/index.html" TargetMode="Externa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wga.hu/frames-e.html?/html/r/raphael/index.html"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wga.hu/frames-e.html?/html/r/raphael/index.html"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en.wikipedia.org/wiki/Canigiani_Holy_Family#/media/File:Rafael_-_Sagrada_Fam%C3%ADlia_Canigiani.jpg"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wga.hu/frames-e.html?/html/r/raphael/index.html"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s://www.museodelprado.es/en/the-collection/art-work/the-holy-family-with-a-lamb/828f13e3-5a4e-4107-b0a4-5607d17dfd66"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wga.hu/html_m/r/raphael/2firenze/2/39cowper.html"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wga.hu/frames-e.html?/html/r/raphael/index.html"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wga.hu/frames-e.html?/html/r/raphael/index.html"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6" name="Ribbon: Curved and Tilted Up 5">
            <a:extLst>
              <a:ext uri="{FF2B5EF4-FFF2-40B4-BE49-F238E27FC236}">
                <a16:creationId xmlns:a16="http://schemas.microsoft.com/office/drawing/2014/main" id="{C5C88517-0BBC-F311-F10A-2B12417FE2B6}"/>
              </a:ext>
            </a:extLst>
          </p:cNvPr>
          <p:cNvSpPr/>
          <p:nvPr/>
        </p:nvSpPr>
        <p:spPr>
          <a:xfrm>
            <a:off x="274098" y="1118587"/>
            <a:ext cx="8595804" cy="4620827"/>
          </a:xfrm>
          <a:custGeom>
            <a:avLst/>
            <a:gdLst>
              <a:gd name="connsiteX0" fmla="*/ 0 w 8595804"/>
              <a:gd name="connsiteY0" fmla="*/ 4620827 h 4620827"/>
              <a:gd name="connsiteX1" fmla="*/ 3223427 w 8595804"/>
              <a:gd name="connsiteY1" fmla="*/ 4079324 h 4620827"/>
              <a:gd name="connsiteX2" fmla="*/ 2148951 w 8595804"/>
              <a:gd name="connsiteY2" fmla="*/ 3610021 h 4620827"/>
              <a:gd name="connsiteX3" fmla="*/ 6446853 w 8595804"/>
              <a:gd name="connsiteY3" fmla="*/ 3610021 h 4620827"/>
              <a:gd name="connsiteX4" fmla="*/ 5372378 w 8595804"/>
              <a:gd name="connsiteY4" fmla="*/ 4079324 h 4620827"/>
              <a:gd name="connsiteX5" fmla="*/ 8595804 w 8595804"/>
              <a:gd name="connsiteY5" fmla="*/ 4620827 h 4620827"/>
              <a:gd name="connsiteX6" fmla="*/ 7521329 w 8595804"/>
              <a:gd name="connsiteY6" fmla="*/ 2635315 h 4620827"/>
              <a:gd name="connsiteX7" fmla="*/ 8595804 w 8595804"/>
              <a:gd name="connsiteY7" fmla="*/ 1155207 h 4620827"/>
              <a:gd name="connsiteX8" fmla="*/ 6446853 w 8595804"/>
              <a:gd name="connsiteY8" fmla="*/ 722004 h 4620827"/>
              <a:gd name="connsiteX9" fmla="*/ 6446853 w 8595804"/>
              <a:gd name="connsiteY9" fmla="*/ 144401 h 4620827"/>
              <a:gd name="connsiteX10" fmla="*/ 2148951 w 8595804"/>
              <a:gd name="connsiteY10" fmla="*/ 144401 h 4620827"/>
              <a:gd name="connsiteX11" fmla="*/ 2148951 w 8595804"/>
              <a:gd name="connsiteY11" fmla="*/ 722004 h 4620827"/>
              <a:gd name="connsiteX12" fmla="*/ 0 w 8595804"/>
              <a:gd name="connsiteY12" fmla="*/ 1155207 h 4620827"/>
              <a:gd name="connsiteX13" fmla="*/ 1074476 w 8595804"/>
              <a:gd name="connsiteY13" fmla="*/ 2635315 h 4620827"/>
              <a:gd name="connsiteX14" fmla="*/ 0 w 8595804"/>
              <a:gd name="connsiteY14" fmla="*/ 4620827 h 4620827"/>
              <a:gd name="connsiteX0" fmla="*/ 3223427 w 8595804"/>
              <a:gd name="connsiteY0" fmla="*/ 3501720 h 4620827"/>
              <a:gd name="connsiteX1" fmla="*/ 3223427 w 8595804"/>
              <a:gd name="connsiteY1" fmla="*/ 4079324 h 4620827"/>
              <a:gd name="connsiteX2" fmla="*/ 2148951 w 8595804"/>
              <a:gd name="connsiteY2" fmla="*/ 3610021 h 4620827"/>
              <a:gd name="connsiteX3" fmla="*/ 6446853 w 8595804"/>
              <a:gd name="connsiteY3" fmla="*/ 3610021 h 4620827"/>
              <a:gd name="connsiteX4" fmla="*/ 5372378 w 8595804"/>
              <a:gd name="connsiteY4" fmla="*/ 4079324 h 4620827"/>
              <a:gd name="connsiteX5" fmla="*/ 5372378 w 8595804"/>
              <a:gd name="connsiteY5" fmla="*/ 3501720 h 4620827"/>
              <a:gd name="connsiteX6" fmla="*/ 3223427 w 8595804"/>
              <a:gd name="connsiteY6" fmla="*/ 3501720 h 4620827"/>
              <a:gd name="connsiteX0" fmla="*/ 0 w 8595804"/>
              <a:gd name="connsiteY0" fmla="*/ 4620827 h 4620827"/>
              <a:gd name="connsiteX1" fmla="*/ 1074476 w 8595804"/>
              <a:gd name="connsiteY1" fmla="*/ 2635315 h 4620827"/>
              <a:gd name="connsiteX2" fmla="*/ 0 w 8595804"/>
              <a:gd name="connsiteY2" fmla="*/ 1155207 h 4620827"/>
              <a:gd name="connsiteX3" fmla="*/ 2148951 w 8595804"/>
              <a:gd name="connsiteY3" fmla="*/ 722004 h 4620827"/>
              <a:gd name="connsiteX4" fmla="*/ 2148951 w 8595804"/>
              <a:gd name="connsiteY4" fmla="*/ 144401 h 4620827"/>
              <a:gd name="connsiteX5" fmla="*/ 6446853 w 8595804"/>
              <a:gd name="connsiteY5" fmla="*/ 144401 h 4620827"/>
              <a:gd name="connsiteX6" fmla="*/ 6446853 w 8595804"/>
              <a:gd name="connsiteY6" fmla="*/ 722004 h 4620827"/>
              <a:gd name="connsiteX7" fmla="*/ 8595804 w 8595804"/>
              <a:gd name="connsiteY7" fmla="*/ 1155207 h 4620827"/>
              <a:gd name="connsiteX8" fmla="*/ 7521329 w 8595804"/>
              <a:gd name="connsiteY8" fmla="*/ 2635315 h 4620827"/>
              <a:gd name="connsiteX9" fmla="*/ 8595804 w 8595804"/>
              <a:gd name="connsiteY9" fmla="*/ 4620827 h 4620827"/>
              <a:gd name="connsiteX10" fmla="*/ 5372378 w 8595804"/>
              <a:gd name="connsiteY10" fmla="*/ 4079324 h 4620827"/>
              <a:gd name="connsiteX11" fmla="*/ 6446853 w 8595804"/>
              <a:gd name="connsiteY11" fmla="*/ 3610021 h 4620827"/>
              <a:gd name="connsiteX12" fmla="*/ 2148951 w 8595804"/>
              <a:gd name="connsiteY12" fmla="*/ 3610021 h 4620827"/>
              <a:gd name="connsiteX13" fmla="*/ 3223427 w 8595804"/>
              <a:gd name="connsiteY13" fmla="*/ 4079324 h 4620827"/>
              <a:gd name="connsiteX14" fmla="*/ 0 w 8595804"/>
              <a:gd name="connsiteY14" fmla="*/ 4620827 h 4620827"/>
              <a:gd name="connsiteX15" fmla="*/ 2148951 w 8595804"/>
              <a:gd name="connsiteY15" fmla="*/ 3610021 h 4620827"/>
              <a:gd name="connsiteX16" fmla="*/ 2148951 w 8595804"/>
              <a:gd name="connsiteY16" fmla="*/ 722004 h 4620827"/>
              <a:gd name="connsiteX17" fmla="*/ 6446853 w 8595804"/>
              <a:gd name="connsiteY17" fmla="*/ 722004 h 4620827"/>
              <a:gd name="connsiteX18" fmla="*/ 6446853 w 8595804"/>
              <a:gd name="connsiteY18" fmla="*/ 3610021 h 4620827"/>
              <a:gd name="connsiteX19" fmla="*/ 3223427 w 8595804"/>
              <a:gd name="connsiteY19" fmla="*/ 3501720 h 4620827"/>
              <a:gd name="connsiteX20" fmla="*/ 3223427 w 8595804"/>
              <a:gd name="connsiteY20" fmla="*/ 4079324 h 4620827"/>
              <a:gd name="connsiteX21" fmla="*/ 5372378 w 8595804"/>
              <a:gd name="connsiteY21" fmla="*/ 4079324 h 4620827"/>
              <a:gd name="connsiteX22" fmla="*/ 5372378 w 8595804"/>
              <a:gd name="connsiteY22" fmla="*/ 3501720 h 4620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595804" h="4620827" stroke="0" extrusionOk="0">
                <a:moveTo>
                  <a:pt x="0" y="4620827"/>
                </a:moveTo>
                <a:cubicBezTo>
                  <a:pt x="1094407" y="4449577"/>
                  <a:pt x="1984253" y="4282428"/>
                  <a:pt x="3223427" y="4079324"/>
                </a:cubicBezTo>
                <a:cubicBezTo>
                  <a:pt x="3019557" y="4086471"/>
                  <a:pt x="2285550" y="3685620"/>
                  <a:pt x="2148951" y="3610021"/>
                </a:cubicBezTo>
                <a:cubicBezTo>
                  <a:pt x="3772261" y="3222724"/>
                  <a:pt x="4999782" y="3586514"/>
                  <a:pt x="6446853" y="3610021"/>
                </a:cubicBezTo>
                <a:cubicBezTo>
                  <a:pt x="6098242" y="3717528"/>
                  <a:pt x="5693257" y="3945129"/>
                  <a:pt x="5372378" y="4079324"/>
                </a:cubicBezTo>
                <a:cubicBezTo>
                  <a:pt x="6425023" y="4037000"/>
                  <a:pt x="7588602" y="4395778"/>
                  <a:pt x="8595804" y="4620827"/>
                </a:cubicBezTo>
                <a:cubicBezTo>
                  <a:pt x="8061567" y="3670977"/>
                  <a:pt x="7944530" y="3458112"/>
                  <a:pt x="7521329" y="2635315"/>
                </a:cubicBezTo>
                <a:cubicBezTo>
                  <a:pt x="7867925" y="2425063"/>
                  <a:pt x="8320692" y="1464320"/>
                  <a:pt x="8595804" y="1155207"/>
                </a:cubicBezTo>
                <a:cubicBezTo>
                  <a:pt x="7840560" y="992967"/>
                  <a:pt x="7074092" y="760854"/>
                  <a:pt x="6446853" y="722004"/>
                </a:cubicBezTo>
                <a:cubicBezTo>
                  <a:pt x="6423300" y="573600"/>
                  <a:pt x="6437970" y="392822"/>
                  <a:pt x="6446853" y="144401"/>
                </a:cubicBezTo>
                <a:cubicBezTo>
                  <a:pt x="4805571" y="-104943"/>
                  <a:pt x="3483688" y="-116063"/>
                  <a:pt x="2148951" y="144401"/>
                </a:cubicBezTo>
                <a:cubicBezTo>
                  <a:pt x="2120059" y="285965"/>
                  <a:pt x="2189954" y="472980"/>
                  <a:pt x="2148951" y="722004"/>
                </a:cubicBezTo>
                <a:cubicBezTo>
                  <a:pt x="1307829" y="823591"/>
                  <a:pt x="734933" y="965708"/>
                  <a:pt x="0" y="1155207"/>
                </a:cubicBezTo>
                <a:cubicBezTo>
                  <a:pt x="356706" y="1893255"/>
                  <a:pt x="614052" y="2092117"/>
                  <a:pt x="1074476" y="2635315"/>
                </a:cubicBezTo>
                <a:cubicBezTo>
                  <a:pt x="796551" y="3347304"/>
                  <a:pt x="626125" y="3676765"/>
                  <a:pt x="0" y="4620827"/>
                </a:cubicBezTo>
                <a:close/>
              </a:path>
              <a:path w="8595804" h="4620827" fill="darkenLess" stroke="0" extrusionOk="0">
                <a:moveTo>
                  <a:pt x="3223427" y="3501720"/>
                </a:moveTo>
                <a:cubicBezTo>
                  <a:pt x="3270674" y="3705552"/>
                  <a:pt x="3271045" y="3848896"/>
                  <a:pt x="3223427" y="4079324"/>
                </a:cubicBezTo>
                <a:cubicBezTo>
                  <a:pt x="2863943" y="4031821"/>
                  <a:pt x="2360200" y="3623398"/>
                  <a:pt x="2148951" y="3610021"/>
                </a:cubicBezTo>
                <a:cubicBezTo>
                  <a:pt x="3424268" y="3523844"/>
                  <a:pt x="4909905" y="3366736"/>
                  <a:pt x="6446853" y="3610021"/>
                </a:cubicBezTo>
                <a:cubicBezTo>
                  <a:pt x="5990497" y="3727713"/>
                  <a:pt x="5589472" y="4017707"/>
                  <a:pt x="5372378" y="4079324"/>
                </a:cubicBezTo>
                <a:cubicBezTo>
                  <a:pt x="5406753" y="3933103"/>
                  <a:pt x="5325471" y="3681166"/>
                  <a:pt x="5372378" y="3501720"/>
                </a:cubicBezTo>
                <a:cubicBezTo>
                  <a:pt x="4641526" y="3425084"/>
                  <a:pt x="3840423" y="3479882"/>
                  <a:pt x="3223427" y="3501720"/>
                </a:cubicBezTo>
                <a:close/>
              </a:path>
              <a:path w="8595804" h="4620827" fill="none" extrusionOk="0">
                <a:moveTo>
                  <a:pt x="0" y="4620827"/>
                </a:moveTo>
                <a:cubicBezTo>
                  <a:pt x="297160" y="4207819"/>
                  <a:pt x="714687" y="3572599"/>
                  <a:pt x="1074476" y="2635315"/>
                </a:cubicBezTo>
                <a:cubicBezTo>
                  <a:pt x="612510" y="2233857"/>
                  <a:pt x="273667" y="1734592"/>
                  <a:pt x="0" y="1155207"/>
                </a:cubicBezTo>
                <a:cubicBezTo>
                  <a:pt x="711230" y="950051"/>
                  <a:pt x="1371443" y="805165"/>
                  <a:pt x="2148951" y="722004"/>
                </a:cubicBezTo>
                <a:cubicBezTo>
                  <a:pt x="2153180" y="617818"/>
                  <a:pt x="2100758" y="381780"/>
                  <a:pt x="2148951" y="144401"/>
                </a:cubicBezTo>
                <a:cubicBezTo>
                  <a:pt x="3618757" y="-63143"/>
                  <a:pt x="5055801" y="-35047"/>
                  <a:pt x="6446853" y="144401"/>
                </a:cubicBezTo>
                <a:cubicBezTo>
                  <a:pt x="6450088" y="339577"/>
                  <a:pt x="6446153" y="444872"/>
                  <a:pt x="6446853" y="722004"/>
                </a:cubicBezTo>
                <a:cubicBezTo>
                  <a:pt x="7191934" y="834177"/>
                  <a:pt x="7869041" y="1006702"/>
                  <a:pt x="8595804" y="1155207"/>
                </a:cubicBezTo>
                <a:cubicBezTo>
                  <a:pt x="8230758" y="1495091"/>
                  <a:pt x="7933176" y="2085193"/>
                  <a:pt x="7521329" y="2635315"/>
                </a:cubicBezTo>
                <a:cubicBezTo>
                  <a:pt x="8053041" y="3400868"/>
                  <a:pt x="8504537" y="4153079"/>
                  <a:pt x="8595804" y="4620827"/>
                </a:cubicBezTo>
                <a:cubicBezTo>
                  <a:pt x="7618765" y="4260924"/>
                  <a:pt x="6513521" y="4347071"/>
                  <a:pt x="5372378" y="4079324"/>
                </a:cubicBezTo>
                <a:cubicBezTo>
                  <a:pt x="5715276" y="3868852"/>
                  <a:pt x="6346012" y="3682236"/>
                  <a:pt x="6446853" y="3610021"/>
                </a:cubicBezTo>
                <a:cubicBezTo>
                  <a:pt x="5133780" y="3533269"/>
                  <a:pt x="3652229" y="3480264"/>
                  <a:pt x="2148951" y="3610021"/>
                </a:cubicBezTo>
                <a:cubicBezTo>
                  <a:pt x="2524611" y="3725740"/>
                  <a:pt x="2775970" y="3873954"/>
                  <a:pt x="3223427" y="4079324"/>
                </a:cubicBezTo>
                <a:cubicBezTo>
                  <a:pt x="2098889" y="4288050"/>
                  <a:pt x="1110720" y="4367885"/>
                  <a:pt x="0" y="4620827"/>
                </a:cubicBezTo>
                <a:close/>
                <a:moveTo>
                  <a:pt x="2148951" y="3610021"/>
                </a:moveTo>
                <a:cubicBezTo>
                  <a:pt x="2004408" y="2463422"/>
                  <a:pt x="2032501" y="1150650"/>
                  <a:pt x="2148951" y="722004"/>
                </a:cubicBezTo>
                <a:moveTo>
                  <a:pt x="6446853" y="722004"/>
                </a:moveTo>
                <a:cubicBezTo>
                  <a:pt x="6419386" y="1448332"/>
                  <a:pt x="6369199" y="3320111"/>
                  <a:pt x="6446853" y="3610021"/>
                </a:cubicBezTo>
                <a:moveTo>
                  <a:pt x="3223427" y="3501720"/>
                </a:moveTo>
                <a:cubicBezTo>
                  <a:pt x="3228749" y="3682750"/>
                  <a:pt x="3173582" y="3989761"/>
                  <a:pt x="3223427" y="4079324"/>
                </a:cubicBezTo>
                <a:moveTo>
                  <a:pt x="5372378" y="4079324"/>
                </a:moveTo>
                <a:cubicBezTo>
                  <a:pt x="5402422" y="3856720"/>
                  <a:pt x="5348112" y="3705582"/>
                  <a:pt x="5372378" y="3501720"/>
                </a:cubicBezTo>
              </a:path>
              <a:path w="8595804" h="4620827" fill="none" stroke="0" extrusionOk="0">
                <a:moveTo>
                  <a:pt x="0" y="4620827"/>
                </a:moveTo>
                <a:cubicBezTo>
                  <a:pt x="320913" y="3815410"/>
                  <a:pt x="1044092" y="3023707"/>
                  <a:pt x="1074476" y="2635315"/>
                </a:cubicBezTo>
                <a:cubicBezTo>
                  <a:pt x="801554" y="2208815"/>
                  <a:pt x="272872" y="1565550"/>
                  <a:pt x="0" y="1155207"/>
                </a:cubicBezTo>
                <a:cubicBezTo>
                  <a:pt x="753763" y="965900"/>
                  <a:pt x="1374330" y="868965"/>
                  <a:pt x="2148951" y="722004"/>
                </a:cubicBezTo>
                <a:cubicBezTo>
                  <a:pt x="2132579" y="474544"/>
                  <a:pt x="2140457" y="373290"/>
                  <a:pt x="2148951" y="144401"/>
                </a:cubicBezTo>
                <a:cubicBezTo>
                  <a:pt x="3648588" y="165055"/>
                  <a:pt x="5099860" y="143244"/>
                  <a:pt x="6446853" y="144401"/>
                </a:cubicBezTo>
                <a:cubicBezTo>
                  <a:pt x="6473657" y="342308"/>
                  <a:pt x="6418263" y="480269"/>
                  <a:pt x="6446853" y="722004"/>
                </a:cubicBezTo>
                <a:cubicBezTo>
                  <a:pt x="7118890" y="803110"/>
                  <a:pt x="7890795" y="984704"/>
                  <a:pt x="8595804" y="1155207"/>
                </a:cubicBezTo>
                <a:cubicBezTo>
                  <a:pt x="8560504" y="1381405"/>
                  <a:pt x="7513507" y="2402743"/>
                  <a:pt x="7521329" y="2635315"/>
                </a:cubicBezTo>
                <a:cubicBezTo>
                  <a:pt x="8089298" y="3443483"/>
                  <a:pt x="8379410" y="4279419"/>
                  <a:pt x="8595804" y="4620827"/>
                </a:cubicBezTo>
                <a:cubicBezTo>
                  <a:pt x="7541792" y="4327249"/>
                  <a:pt x="6417158" y="4208908"/>
                  <a:pt x="5372378" y="4079324"/>
                </a:cubicBezTo>
                <a:cubicBezTo>
                  <a:pt x="5657118" y="3846020"/>
                  <a:pt x="6019032" y="3910849"/>
                  <a:pt x="6446853" y="3610021"/>
                </a:cubicBezTo>
                <a:cubicBezTo>
                  <a:pt x="5011327" y="3617333"/>
                  <a:pt x="3598205" y="3481048"/>
                  <a:pt x="2148951" y="3610021"/>
                </a:cubicBezTo>
                <a:cubicBezTo>
                  <a:pt x="2319355" y="3624586"/>
                  <a:pt x="2879007" y="3858369"/>
                  <a:pt x="3223427" y="4079324"/>
                </a:cubicBezTo>
                <a:cubicBezTo>
                  <a:pt x="2144097" y="4070361"/>
                  <a:pt x="972038" y="4265383"/>
                  <a:pt x="0" y="4620827"/>
                </a:cubicBezTo>
                <a:close/>
                <a:moveTo>
                  <a:pt x="2148951" y="3610021"/>
                </a:moveTo>
                <a:cubicBezTo>
                  <a:pt x="2309360" y="2321797"/>
                  <a:pt x="2309408" y="2108063"/>
                  <a:pt x="2148951" y="722004"/>
                </a:cubicBezTo>
                <a:moveTo>
                  <a:pt x="6446853" y="722004"/>
                </a:moveTo>
                <a:cubicBezTo>
                  <a:pt x="6511406" y="2078787"/>
                  <a:pt x="6340927" y="2889218"/>
                  <a:pt x="6446853" y="3610021"/>
                </a:cubicBezTo>
                <a:moveTo>
                  <a:pt x="3223427" y="3501720"/>
                </a:moveTo>
                <a:cubicBezTo>
                  <a:pt x="3216334" y="3774848"/>
                  <a:pt x="3263633" y="3947129"/>
                  <a:pt x="3223427" y="4079324"/>
                </a:cubicBezTo>
                <a:moveTo>
                  <a:pt x="5372378" y="4079324"/>
                </a:moveTo>
                <a:cubicBezTo>
                  <a:pt x="5321289" y="3931656"/>
                  <a:pt x="5422321" y="3764856"/>
                  <a:pt x="5372378" y="3501720"/>
                </a:cubicBezTo>
              </a:path>
            </a:pathLst>
          </a:custGeom>
          <a:gradFill flip="none" rotWithShape="1">
            <a:gsLst>
              <a:gs pos="0">
                <a:srgbClr val="ECF9E7">
                  <a:shade val="30000"/>
                  <a:satMod val="115000"/>
                </a:srgbClr>
              </a:gs>
              <a:gs pos="50000">
                <a:srgbClr val="ECF9E7">
                  <a:shade val="67500"/>
                  <a:satMod val="115000"/>
                </a:srgbClr>
              </a:gs>
              <a:gs pos="100000">
                <a:srgbClr val="ECF9E7">
                  <a:shade val="100000"/>
                  <a:satMod val="115000"/>
                </a:srgbClr>
              </a:gs>
            </a:gsLst>
            <a:lin ang="13500000" scaled="1"/>
            <a:tileRect/>
          </a:gradFill>
          <a:ln w="19050">
            <a:solidFill>
              <a:srgbClr val="FFC000"/>
            </a:solidFill>
            <a:extLst>
              <a:ext uri="{C807C97D-BFC1-408E-A445-0C87EB9F89A2}">
                <ask:lineSketchStyleProps xmlns:ask="http://schemas.microsoft.com/office/drawing/2018/sketchyshapes" sd="805461043">
                  <a:prstGeom prst="ellipseRibbon2">
                    <a:avLst/>
                  </a:prstGeom>
                  <ask:type>
                    <ask:lineSketchCurved/>
                  </ask:type>
                </ask:lineSketchStyleProps>
              </a:ext>
            </a:extLs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r>
              <a:rPr lang="en-US" sz="3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rPr>
              <a:t>Raffaello Sanzio</a:t>
            </a:r>
          </a:p>
          <a:p>
            <a:pPr algn="ctr"/>
            <a:r>
              <a:rPr lang="en-US" sz="3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rPr>
              <a:t>1483-1520</a:t>
            </a:r>
          </a:p>
          <a:p>
            <a:pPr algn="ctr"/>
            <a:r>
              <a:rPr lang="en-US" sz="3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rPr>
              <a:t>The Florentine</a:t>
            </a:r>
          </a:p>
          <a:p>
            <a:pPr algn="ctr"/>
            <a:r>
              <a:rPr lang="en-US" sz="3600" b="1" dirty="0" err="1">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rPr>
              <a:t>Madonnas</a:t>
            </a:r>
            <a:endParaRPr lang="en-US" sz="3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r>
              <a:rPr lang="en-US" sz="3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rPr>
              <a:t>155-1508</a:t>
            </a:r>
          </a:p>
          <a:p>
            <a:pPr algn="ctr"/>
            <a:endParaRPr lang="en-US" sz="3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1350" b="1" dirty="0">
              <a:ln w="22225">
                <a:solidFill>
                  <a:schemeClr val="accent2"/>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p:txBody>
      </p:sp>
    </p:spTree>
    <p:extLst>
      <p:ext uri="{BB962C8B-B14F-4D97-AF65-F5344CB8AC3E}">
        <p14:creationId xmlns:p14="http://schemas.microsoft.com/office/powerpoint/2010/main" val="349583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AA59-1E22-1F22-3C06-9E2DB8141345}"/>
              </a:ext>
            </a:extLst>
          </p:cNvPr>
          <p:cNvSpPr>
            <a:spLocks noGrp="1"/>
          </p:cNvSpPr>
          <p:nvPr>
            <p:ph type="title"/>
          </p:nvPr>
        </p:nvSpPr>
        <p:spPr>
          <a:xfrm>
            <a:off x="5708650" y="1567542"/>
            <a:ext cx="2806700" cy="5290457"/>
          </a:xfrm>
        </p:spPr>
        <p:txBody>
          <a:bodyPr>
            <a:noAutofit/>
          </a:bodyPr>
          <a:lstStyle/>
          <a:p>
            <a:pPr algn="ctr"/>
            <a:r>
              <a:rPr lang="en-US" sz="2400" b="1" dirty="0">
                <a:solidFill>
                  <a:schemeClr val="bg1">
                    <a:lumMod val="95000"/>
                  </a:schemeClr>
                </a:solidFill>
                <a:latin typeface="Calisto MT" panose="02040603050505030304" pitchFamily="18" charset="0"/>
              </a:rPr>
              <a:t>The </a:t>
            </a:r>
            <a:r>
              <a:rPr lang="en-US" sz="2400" b="1" dirty="0" err="1">
                <a:solidFill>
                  <a:schemeClr val="bg1">
                    <a:lumMod val="95000"/>
                  </a:schemeClr>
                </a:solidFill>
                <a:latin typeface="Calisto MT" panose="02040603050505030304" pitchFamily="18" charset="0"/>
              </a:rPr>
              <a:t>Granduca</a:t>
            </a:r>
            <a:r>
              <a:rPr lang="en-US" sz="2400" b="1" dirty="0">
                <a:solidFill>
                  <a:schemeClr val="bg1">
                    <a:lumMod val="95000"/>
                  </a:schemeClr>
                </a:solidFill>
                <a:latin typeface="Calisto MT" panose="02040603050505030304" pitchFamily="18" charset="0"/>
              </a:rPr>
              <a:t> Madonna, </a:t>
            </a:r>
            <a:r>
              <a:rPr lang="en-US" sz="2400" dirty="0">
                <a:solidFill>
                  <a:schemeClr val="bg1">
                    <a:lumMod val="95000"/>
                  </a:schemeClr>
                </a:solidFill>
                <a:latin typeface="Calisto MT" panose="02040603050505030304" pitchFamily="18" charset="0"/>
              </a:rPr>
              <a:t>1506, Oil on wood, </a:t>
            </a:r>
            <a:br>
              <a:rPr lang="en-US" sz="2400" dirty="0">
                <a:solidFill>
                  <a:schemeClr val="bg1">
                    <a:lumMod val="95000"/>
                  </a:schemeClr>
                </a:solidFill>
                <a:latin typeface="Calisto MT" panose="02040603050505030304" pitchFamily="18" charset="0"/>
              </a:rPr>
            </a:br>
            <a:r>
              <a:rPr lang="en-US" sz="2400" dirty="0">
                <a:solidFill>
                  <a:schemeClr val="bg1">
                    <a:lumMod val="95000"/>
                  </a:schemeClr>
                </a:solidFill>
                <a:latin typeface="Calisto MT" panose="02040603050505030304" pitchFamily="18" charset="0"/>
              </a:rPr>
              <a:t>84 x 56 cm, Galleria </a:t>
            </a:r>
            <a:r>
              <a:rPr lang="en-US" sz="2400" dirty="0" err="1">
                <a:solidFill>
                  <a:schemeClr val="bg1">
                    <a:lumMod val="95000"/>
                  </a:schemeClr>
                </a:solidFill>
                <a:latin typeface="Calisto MT" panose="02040603050505030304" pitchFamily="18" charset="0"/>
              </a:rPr>
              <a:t>Palatina</a:t>
            </a:r>
            <a:r>
              <a:rPr lang="en-US" sz="2400" dirty="0">
                <a:solidFill>
                  <a:schemeClr val="bg1">
                    <a:lumMod val="95000"/>
                  </a:schemeClr>
                </a:solidFill>
                <a:latin typeface="Calisto MT" panose="02040603050505030304" pitchFamily="18" charset="0"/>
              </a:rPr>
              <a:t> (Palazzo Pitti), Florence, Italy</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https://www.uffizi.it/en/artworks/madonna-del-granduca#gallery</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1026" name="Picture 2" descr="Madonna del Granduca">
            <a:extLst>
              <a:ext uri="{FF2B5EF4-FFF2-40B4-BE49-F238E27FC236}">
                <a16:creationId xmlns:a16="http://schemas.microsoft.com/office/drawing/2014/main" id="{07E3FDA4-4309-242B-D88A-5319F9F27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0"/>
            <a:ext cx="5080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750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46A4-CCE6-4F92-0C1A-AF7C679AED1F}"/>
              </a:ext>
            </a:extLst>
          </p:cNvPr>
          <p:cNvSpPr>
            <a:spLocks noGrp="1"/>
          </p:cNvSpPr>
          <p:nvPr>
            <p:ph type="title"/>
          </p:nvPr>
        </p:nvSpPr>
        <p:spPr>
          <a:xfrm>
            <a:off x="76200" y="1415143"/>
            <a:ext cx="3450771" cy="5412636"/>
          </a:xfrm>
        </p:spPr>
        <p:txBody>
          <a:bodyPr>
            <a:noAutofit/>
          </a:bodyPr>
          <a:lstStyle/>
          <a:p>
            <a:pPr algn="ctr"/>
            <a:r>
              <a:rPr lang="en-US" sz="2400" b="1" dirty="0">
                <a:solidFill>
                  <a:schemeClr val="bg1">
                    <a:lumMod val="95000"/>
                  </a:schemeClr>
                </a:solidFill>
                <a:latin typeface="Calisto MT" panose="02040603050505030304" pitchFamily="18" charset="0"/>
              </a:rPr>
              <a:t>Madonna with the Book (</a:t>
            </a:r>
            <a:r>
              <a:rPr lang="en-US" sz="2400" b="1" dirty="0" err="1">
                <a:solidFill>
                  <a:schemeClr val="bg1">
                    <a:lumMod val="95000"/>
                  </a:schemeClr>
                </a:solidFill>
                <a:latin typeface="Calisto MT" panose="02040603050505030304" pitchFamily="18" charset="0"/>
              </a:rPr>
              <a:t>Conestabile</a:t>
            </a:r>
            <a:r>
              <a:rPr lang="en-US" sz="2400" b="1" dirty="0">
                <a:solidFill>
                  <a:schemeClr val="bg1">
                    <a:lumMod val="95000"/>
                  </a:schemeClr>
                </a:solidFill>
                <a:latin typeface="Calisto MT" panose="02040603050505030304" pitchFamily="18" charset="0"/>
              </a:rPr>
              <a:t> Madonna), </a:t>
            </a:r>
            <a:r>
              <a:rPr lang="en-US" sz="2400" dirty="0">
                <a:solidFill>
                  <a:schemeClr val="bg1">
                    <a:lumMod val="95000"/>
                  </a:schemeClr>
                </a:solidFill>
                <a:latin typeface="Calisto MT" panose="02040603050505030304" pitchFamily="18" charset="0"/>
              </a:rPr>
              <a:t>1504, Tempera on canvas transferred from wood, diameter 17,9 cm, The Hermitage, St. Petersburg, Russia</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https://www.hermitagemuseum.org/digital-collection/29672?lng=en</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2050" name="Picture 2" descr="Madonna and Child (The Conestabile Madonna)">
            <a:extLst>
              <a:ext uri="{FF2B5EF4-FFF2-40B4-BE49-F238E27FC236}">
                <a16:creationId xmlns:a16="http://schemas.microsoft.com/office/drawing/2014/main" id="{40D4D88A-28BC-AD12-130F-32A8B906F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4058" y="197673"/>
            <a:ext cx="5343658" cy="646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675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21111-CD06-AC64-11D0-94CDAFC0E1B5}"/>
              </a:ext>
            </a:extLst>
          </p:cNvPr>
          <p:cNvSpPr>
            <a:spLocks noGrp="1"/>
          </p:cNvSpPr>
          <p:nvPr>
            <p:ph type="title"/>
          </p:nvPr>
        </p:nvSpPr>
        <p:spPr>
          <a:xfrm>
            <a:off x="5476950" y="2177143"/>
            <a:ext cx="3038399" cy="4550228"/>
          </a:xfrm>
        </p:spPr>
        <p:txBody>
          <a:bodyPr>
            <a:noAutofit/>
          </a:bodyPr>
          <a:lstStyle/>
          <a:p>
            <a:pPr algn="ctr"/>
            <a:r>
              <a:rPr lang="en-US" sz="2400" b="1" dirty="0">
                <a:solidFill>
                  <a:schemeClr val="bg1">
                    <a:lumMod val="95000"/>
                  </a:schemeClr>
                </a:solidFill>
                <a:latin typeface="Calisto MT" panose="02040603050505030304" pitchFamily="18" charset="0"/>
              </a:rPr>
              <a:t>Madonna and Child (The Small Cowper Madonna), </a:t>
            </a:r>
            <a:r>
              <a:rPr lang="en-US" sz="2400" dirty="0">
                <a:solidFill>
                  <a:schemeClr val="bg1">
                    <a:lumMod val="95000"/>
                  </a:schemeClr>
                </a:solidFill>
                <a:latin typeface="Calisto MT" panose="02040603050505030304" pitchFamily="18" charset="0"/>
              </a:rPr>
              <a:t>1504-05, Oil on wood, 58 x 43 cm, National Gallery of Art, Washington DC, USA</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https://www.nga.gov/artworks/1196-small-cowper-madonna</a:t>
            </a:r>
            <a:r>
              <a:rPr lang="en-US" sz="1200" dirty="0">
                <a:solidFill>
                  <a:schemeClr val="bg1">
                    <a:lumMod val="95000"/>
                  </a:schemeClr>
                </a:solidFill>
                <a:latin typeface="Calisto MT" panose="02040603050505030304" pitchFamily="18" charset="0"/>
              </a:rPr>
              <a:t> </a:t>
            </a:r>
            <a:br>
              <a:rPr lang="en-US" sz="1200" dirty="0">
                <a:solidFill>
                  <a:schemeClr val="bg1">
                    <a:lumMod val="95000"/>
                  </a:schemeClr>
                </a:solidFill>
                <a:latin typeface="Calisto MT" panose="02040603050505030304" pitchFamily="18" charset="0"/>
              </a:rPr>
            </a:br>
            <a:endParaRPr lang="el-GR" sz="2400" dirty="0">
              <a:solidFill>
                <a:schemeClr val="bg1">
                  <a:lumMod val="95000"/>
                </a:schemeClr>
              </a:solidFill>
            </a:endParaRPr>
          </a:p>
        </p:txBody>
      </p:sp>
      <p:pic>
        <p:nvPicPr>
          <p:cNvPr id="3074" name="Picture 2" descr="A woman and nude child, both with pale skin, sit in front of a deep landscape in this vertical painting. Shown from about the knees up, the woman’s body is angled slightly to our right, and she supports the baby under his bottom with her left hand, on our right. She wears a long-sleeved, crimson-red dress with a sheer, nearly translucent fabric around her shoulders. Fern-green drapery, nearly matching the color of the grassy landscape, is gathered behind her hips, and a deep lapis-blue cloth lies across her lap. Her blond hair is pulled back. She has a straight nose, rosy cheeks, and her pink lips are closed. Her head tilts to our left, and she gazes down and to our right with brown eyes. Her right hand, on our left, rests in her lap, and she holds the baby with her other hand. The blond baby half sits, half stands on the woman’s lap so one foot rests on the hand in the woman’s lap. He reaches his arms around her neck and turns to look over his left shoulder, also gazing down and to our right. Thin, gold halos above their heads are barely visible against the pale blue sky. An expanse of green grass extends behind the pair leading to a cluster of trees to our left and buildings on a distant hill to our right. Hazy blue hills line the horizon in the distance below a blue, nearly cloudless sky.">
            <a:extLst>
              <a:ext uri="{FF2B5EF4-FFF2-40B4-BE49-F238E27FC236}">
                <a16:creationId xmlns:a16="http://schemas.microsoft.com/office/drawing/2014/main" id="{C53CAE74-C8C6-044D-C865-24353B8EE7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1" y="130628"/>
            <a:ext cx="4848301" cy="6596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72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8903C-BE47-AEC8-F5FF-0D1BAD64A3C1}"/>
              </a:ext>
            </a:extLst>
          </p:cNvPr>
          <p:cNvSpPr>
            <a:spLocks noGrp="1"/>
          </p:cNvSpPr>
          <p:nvPr>
            <p:ph type="title"/>
          </p:nvPr>
        </p:nvSpPr>
        <p:spPr>
          <a:xfrm>
            <a:off x="6879770" y="1621970"/>
            <a:ext cx="2130879" cy="5091993"/>
          </a:xfrm>
        </p:spPr>
        <p:txBody>
          <a:bodyPr>
            <a:noAutofit/>
          </a:bodyPr>
          <a:lstStyle/>
          <a:p>
            <a:pPr algn="ctr"/>
            <a:r>
              <a:rPr lang="en-US" sz="2400" b="1" dirty="0" err="1">
                <a:solidFill>
                  <a:schemeClr val="bg1">
                    <a:lumMod val="95000"/>
                  </a:schemeClr>
                </a:solidFill>
                <a:latin typeface="Calisto MT" panose="02040603050505030304" pitchFamily="18" charset="0"/>
              </a:rPr>
              <a:t>Terranuova</a:t>
            </a:r>
            <a:r>
              <a:rPr lang="en-US" sz="2400" b="1" dirty="0">
                <a:solidFill>
                  <a:schemeClr val="bg1">
                    <a:lumMod val="95000"/>
                  </a:schemeClr>
                </a:solidFill>
                <a:latin typeface="Calisto MT" panose="02040603050505030304" pitchFamily="18" charset="0"/>
              </a:rPr>
              <a:t> Madonna, </a:t>
            </a:r>
            <a:r>
              <a:rPr lang="en-US" sz="2400" dirty="0">
                <a:solidFill>
                  <a:schemeClr val="bg1">
                    <a:lumMod val="95000"/>
                  </a:schemeClr>
                </a:solidFill>
                <a:latin typeface="Calisto MT" panose="02040603050505030304" pitchFamily="18" charset="0"/>
              </a:rPr>
              <a:t>c. 1505, Oil on wood, Diameter: 86 cm, Staatliche </a:t>
            </a:r>
            <a:r>
              <a:rPr lang="en-US" sz="2400" dirty="0" err="1">
                <a:solidFill>
                  <a:schemeClr val="bg1">
                    <a:lumMod val="95000"/>
                  </a:schemeClr>
                </a:solidFill>
                <a:latin typeface="Calisto MT" panose="02040603050505030304" pitchFamily="18" charset="0"/>
              </a:rPr>
              <a:t>Museen</a:t>
            </a:r>
            <a:r>
              <a:rPr lang="en-US" sz="2400" dirty="0">
                <a:solidFill>
                  <a:schemeClr val="bg1">
                    <a:lumMod val="95000"/>
                  </a:schemeClr>
                </a:solidFill>
                <a:latin typeface="Calisto MT" panose="02040603050505030304" pitchFamily="18" charset="0"/>
              </a:rPr>
              <a:t>, Berlin, Germany</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https://commons.wikimedia.org/wiki/File:Raffaello,_madonna_terranuova,_1505_ca.JPG</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4098" name="Picture 2">
            <a:extLst>
              <a:ext uri="{FF2B5EF4-FFF2-40B4-BE49-F238E27FC236}">
                <a16:creationId xmlns:a16="http://schemas.microsoft.com/office/drawing/2014/main" id="{38842FE5-22CA-6E3A-6AB0-241F3E4F8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 y="144036"/>
            <a:ext cx="6604907" cy="6569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78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239A7-2866-B22B-5518-EF7206208E19}"/>
              </a:ext>
            </a:extLst>
          </p:cNvPr>
          <p:cNvSpPr>
            <a:spLocks noGrp="1"/>
          </p:cNvSpPr>
          <p:nvPr>
            <p:ph type="title"/>
          </p:nvPr>
        </p:nvSpPr>
        <p:spPr>
          <a:xfrm>
            <a:off x="124958" y="4027714"/>
            <a:ext cx="3565299" cy="2955926"/>
          </a:xfrm>
        </p:spPr>
        <p:txBody>
          <a:bodyPr>
            <a:noAutofit/>
          </a:bodyPr>
          <a:lstStyle/>
          <a:p>
            <a:pPr algn="ctr"/>
            <a:r>
              <a:rPr lang="en-US" sz="2400" b="1" dirty="0">
                <a:solidFill>
                  <a:schemeClr val="bg1">
                    <a:lumMod val="95000"/>
                  </a:schemeClr>
                </a:solidFill>
                <a:latin typeface="Calisto MT" panose="02040603050505030304" pitchFamily="18" charset="0"/>
              </a:rPr>
              <a:t>Madonna of Belvedere (Madonna del Prato), </a:t>
            </a:r>
            <a:r>
              <a:rPr lang="en-US" sz="2400" dirty="0">
                <a:solidFill>
                  <a:schemeClr val="bg1">
                    <a:lumMod val="95000"/>
                  </a:schemeClr>
                </a:solidFill>
                <a:latin typeface="Calisto MT" panose="02040603050505030304" pitchFamily="18" charset="0"/>
              </a:rPr>
              <a:t>1506, Oil on wood, </a:t>
            </a:r>
            <a:br>
              <a:rPr lang="en-US" sz="2400" dirty="0">
                <a:solidFill>
                  <a:schemeClr val="bg1">
                    <a:lumMod val="95000"/>
                  </a:schemeClr>
                </a:solidFill>
                <a:latin typeface="Calisto MT" panose="02040603050505030304" pitchFamily="18" charset="0"/>
              </a:rPr>
            </a:br>
            <a:r>
              <a:rPr lang="en-US" sz="2400" dirty="0">
                <a:solidFill>
                  <a:schemeClr val="bg1">
                    <a:lumMod val="95000"/>
                  </a:schemeClr>
                </a:solidFill>
                <a:latin typeface="Calisto MT" panose="02040603050505030304" pitchFamily="18" charset="0"/>
              </a:rPr>
              <a:t>113 x 88 cm, </a:t>
            </a:r>
            <a:r>
              <a:rPr lang="en-US" sz="2400" dirty="0" err="1">
                <a:solidFill>
                  <a:schemeClr val="bg1">
                    <a:lumMod val="95000"/>
                  </a:schemeClr>
                </a:solidFill>
                <a:latin typeface="Calisto MT" panose="02040603050505030304" pitchFamily="18" charset="0"/>
              </a:rPr>
              <a:t>Kunsthistorisches</a:t>
            </a:r>
            <a:r>
              <a:rPr lang="en-US" sz="2400" dirty="0">
                <a:solidFill>
                  <a:schemeClr val="bg1">
                    <a:lumMod val="95000"/>
                  </a:schemeClr>
                </a:solidFill>
                <a:latin typeface="Calisto MT" panose="02040603050505030304" pitchFamily="18" charset="0"/>
              </a:rPr>
              <a:t> Museum, Vienna, Austria</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https://www.wga.hu/frames-e.html?/html/r/raphael/index.html</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5122" name="Picture 2">
            <a:extLst>
              <a:ext uri="{FF2B5EF4-FFF2-40B4-BE49-F238E27FC236}">
                <a16:creationId xmlns:a16="http://schemas.microsoft.com/office/drawing/2014/main" id="{28B0BDCE-2154-7D19-6BCD-2390EBA0DC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4788" y="119743"/>
            <a:ext cx="5244254" cy="66185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BC1EDAD-2FC1-261F-44A6-29621954BB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957" y="119743"/>
            <a:ext cx="3565299" cy="419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825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descr="Mary, Christ and the young John the Baptist, known as the “Madonna of the Goldfinch”">
            <a:extLst>
              <a:ext uri="{FF2B5EF4-FFF2-40B4-BE49-F238E27FC236}">
                <a16:creationId xmlns:a16="http://schemas.microsoft.com/office/drawing/2014/main" id="{8BD7EAF1-3A99-EAAD-BF85-1FA544706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44" y="85724"/>
            <a:ext cx="4785838" cy="66865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oup of people looking at a painting&#10;&#10;AI-generated content may be incorrect.">
            <a:extLst>
              <a:ext uri="{FF2B5EF4-FFF2-40B4-BE49-F238E27FC236}">
                <a16:creationId xmlns:a16="http://schemas.microsoft.com/office/drawing/2014/main" id="{1136CF6E-28FF-6B0F-0804-6EBE9D25F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229096" y="1358331"/>
            <a:ext cx="5521782" cy="4141337"/>
          </a:xfrm>
          <a:prstGeom prst="rect">
            <a:avLst/>
          </a:prstGeom>
        </p:spPr>
      </p:pic>
      <p:sp>
        <p:nvSpPr>
          <p:cNvPr id="2" name="Title 1">
            <a:extLst>
              <a:ext uri="{FF2B5EF4-FFF2-40B4-BE49-F238E27FC236}">
                <a16:creationId xmlns:a16="http://schemas.microsoft.com/office/drawing/2014/main" id="{2E731C59-FD61-0C89-EB40-0E8942EBE476}"/>
              </a:ext>
            </a:extLst>
          </p:cNvPr>
          <p:cNvSpPr>
            <a:spLocks noGrp="1"/>
          </p:cNvSpPr>
          <p:nvPr>
            <p:ph type="title"/>
          </p:nvPr>
        </p:nvSpPr>
        <p:spPr>
          <a:xfrm>
            <a:off x="4919318" y="4920344"/>
            <a:ext cx="4224682" cy="1937656"/>
          </a:xfrm>
        </p:spPr>
        <p:txBody>
          <a:bodyPr>
            <a:normAutofit fontScale="90000"/>
          </a:bodyPr>
          <a:lstStyle/>
          <a:p>
            <a:pPr algn="ctr"/>
            <a:r>
              <a:rPr lang="en-US" sz="2400" b="1" dirty="0">
                <a:solidFill>
                  <a:schemeClr val="bg1">
                    <a:lumMod val="95000"/>
                  </a:schemeClr>
                </a:solidFill>
                <a:latin typeface="Calisto MT" panose="02040603050505030304" pitchFamily="18" charset="0"/>
              </a:rPr>
              <a:t>Madonna of the Goldfinch,</a:t>
            </a:r>
            <a:r>
              <a:rPr lang="en-US" sz="2400" dirty="0">
                <a:solidFill>
                  <a:schemeClr val="bg1">
                    <a:lumMod val="95000"/>
                  </a:schemeClr>
                </a:solidFill>
                <a:latin typeface="Calisto MT" panose="02040603050505030304" pitchFamily="18" charset="0"/>
              </a:rPr>
              <a:t> before February 1506, Oil on wood, 107 x 77 cm, Galleria degli Uffizi, Florence, Italy</a:t>
            </a:r>
            <a:br>
              <a:rPr lang="en-US" sz="2400" dirty="0">
                <a:solidFill>
                  <a:schemeClr val="bg1">
                    <a:lumMod val="95000"/>
                  </a:schemeClr>
                </a:solidFill>
                <a:latin typeface="Calisto MT" panose="02040603050505030304" pitchFamily="18" charset="0"/>
              </a:rPr>
            </a:br>
            <a:r>
              <a:rPr lang="it-IT" sz="1200" dirty="0">
                <a:solidFill>
                  <a:schemeClr val="bg1">
                    <a:lumMod val="95000"/>
                  </a:schemeClr>
                </a:solidFill>
                <a:latin typeface="Calisto MT" panose="02040603050505030304" pitchFamily="18" charset="0"/>
              </a:rPr>
              <a:t>Left: https://www.uffizi.it/en/artworks/mary-christ-and-the-young-john-the-baptist-known-as-the-madonna-of-the-goldfinch -  Right: Amalia Spiliakou, Galleria degli Uffizi, April 2025 </a:t>
            </a:r>
            <a:endParaRPr lang="el-GR" sz="1200" b="1" dirty="0">
              <a:solidFill>
                <a:schemeClr val="bg1">
                  <a:lumMod val="95000"/>
                </a:schemeClr>
              </a:solidFill>
            </a:endParaRPr>
          </a:p>
        </p:txBody>
      </p:sp>
    </p:spTree>
    <p:extLst>
      <p:ext uri="{BB962C8B-B14F-4D97-AF65-F5344CB8AC3E}">
        <p14:creationId xmlns:p14="http://schemas.microsoft.com/office/powerpoint/2010/main" val="235779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AECA-B7CB-FAED-D6BD-0DDAEF76FCC6}"/>
              </a:ext>
            </a:extLst>
          </p:cNvPr>
          <p:cNvSpPr>
            <a:spLocks noGrp="1"/>
          </p:cNvSpPr>
          <p:nvPr>
            <p:ph type="title"/>
          </p:nvPr>
        </p:nvSpPr>
        <p:spPr>
          <a:xfrm>
            <a:off x="112258" y="2329542"/>
            <a:ext cx="4608695" cy="4528457"/>
          </a:xfrm>
        </p:spPr>
        <p:txBody>
          <a:bodyPr>
            <a:noAutofit/>
          </a:bodyPr>
          <a:lstStyle/>
          <a:p>
            <a:pPr algn="ctr"/>
            <a:r>
              <a:rPr lang="en-US" sz="2400" b="1" dirty="0">
                <a:solidFill>
                  <a:schemeClr val="bg1">
                    <a:lumMod val="95000"/>
                  </a:schemeClr>
                </a:solidFill>
                <a:latin typeface="Calisto MT" panose="02040603050505030304" pitchFamily="18" charset="0"/>
              </a:rPr>
              <a:t>The Virgin and Child with Saint John the Baptist (La Belle Jardinière), </a:t>
            </a:r>
            <a:r>
              <a:rPr lang="en-US" sz="2400" dirty="0">
                <a:solidFill>
                  <a:schemeClr val="bg1">
                    <a:lumMod val="95000"/>
                  </a:schemeClr>
                </a:solidFill>
                <a:latin typeface="Calisto MT" panose="02040603050505030304" pitchFamily="18" charset="0"/>
              </a:rPr>
              <a:t>1507, Oil on wood, 122 x 80 cm, </a:t>
            </a:r>
            <a:r>
              <a:rPr lang="en-US" sz="2400" dirty="0" err="1">
                <a:solidFill>
                  <a:schemeClr val="bg1">
                    <a:lumMod val="95000"/>
                  </a:schemeClr>
                </a:solidFill>
                <a:latin typeface="Calisto MT" panose="02040603050505030304" pitchFamily="18" charset="0"/>
              </a:rPr>
              <a:t>Musée</a:t>
            </a:r>
            <a:r>
              <a:rPr lang="en-US" sz="2400" dirty="0">
                <a:solidFill>
                  <a:schemeClr val="bg1">
                    <a:lumMod val="95000"/>
                  </a:schemeClr>
                </a:solidFill>
                <a:latin typeface="Calisto MT" panose="02040603050505030304" pitchFamily="18" charset="0"/>
              </a:rPr>
              <a:t> du Louvre, Paris, France</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https://www.wga.hu/frames-e.html?/html/r/raphael/index.html</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6146" name="Picture 2">
            <a:extLst>
              <a:ext uri="{FF2B5EF4-FFF2-40B4-BE49-F238E27FC236}">
                <a16:creationId xmlns:a16="http://schemas.microsoft.com/office/drawing/2014/main" id="{11F6765D-A065-AA8D-8CDD-666E4C6ABA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0953" y="130628"/>
            <a:ext cx="4310789" cy="6596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508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16BE2-C93D-5C0E-25A8-819D34896FD0}"/>
              </a:ext>
            </a:extLst>
          </p:cNvPr>
          <p:cNvSpPr>
            <a:spLocks noGrp="1"/>
          </p:cNvSpPr>
          <p:nvPr>
            <p:ph type="title"/>
          </p:nvPr>
        </p:nvSpPr>
        <p:spPr>
          <a:xfrm>
            <a:off x="782683" y="1981200"/>
            <a:ext cx="3081746" cy="4778827"/>
          </a:xfrm>
        </p:spPr>
        <p:txBody>
          <a:bodyPr>
            <a:noAutofit/>
          </a:bodyPr>
          <a:lstStyle/>
          <a:p>
            <a:pPr algn="ctr"/>
            <a:r>
              <a:rPr lang="en-US" sz="2400" b="1" dirty="0">
                <a:solidFill>
                  <a:schemeClr val="bg1">
                    <a:lumMod val="95000"/>
                  </a:schemeClr>
                </a:solidFill>
                <a:latin typeface="Calisto MT" panose="02040603050505030304" pitchFamily="18" charset="0"/>
              </a:rPr>
              <a:t>Bridgewater Madonna, </a:t>
            </a:r>
            <a:r>
              <a:rPr lang="en-US" sz="2400" dirty="0">
                <a:solidFill>
                  <a:schemeClr val="bg1">
                    <a:lumMod val="95000"/>
                  </a:schemeClr>
                </a:solidFill>
                <a:latin typeface="Calisto MT" panose="02040603050505030304" pitchFamily="18" charset="0"/>
              </a:rPr>
              <a:t>c. 1507, Oil on canvas transferred from panel, 81 x 56 cm, National Gallery of Scotland, Edinburgh, Scotland</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3"/>
              </a:rPr>
              <a:t>https://www.wga.hu/frames-e.html?/html/r/raphael/index.html</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7170" name="Picture 2">
            <a:extLst>
              <a:ext uri="{FF2B5EF4-FFF2-40B4-BE49-F238E27FC236}">
                <a16:creationId xmlns:a16="http://schemas.microsoft.com/office/drawing/2014/main" id="{77E0177F-71B4-3FF1-0968-5C5716E7E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4429" y="97971"/>
            <a:ext cx="4496888" cy="666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668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FB62E-4AD0-96C1-C247-6BB4C3120470}"/>
              </a:ext>
            </a:extLst>
          </p:cNvPr>
          <p:cNvSpPr>
            <a:spLocks noGrp="1"/>
          </p:cNvSpPr>
          <p:nvPr>
            <p:ph type="title"/>
          </p:nvPr>
        </p:nvSpPr>
        <p:spPr>
          <a:xfrm>
            <a:off x="140380" y="2416629"/>
            <a:ext cx="3484562" cy="4306372"/>
          </a:xfrm>
        </p:spPr>
        <p:txBody>
          <a:bodyPr>
            <a:noAutofit/>
          </a:bodyPr>
          <a:lstStyle/>
          <a:p>
            <a:pPr algn="ctr"/>
            <a:r>
              <a:rPr lang="en-US" sz="2400" b="1" dirty="0">
                <a:solidFill>
                  <a:schemeClr val="bg1">
                    <a:lumMod val="95000"/>
                  </a:schemeClr>
                </a:solidFill>
                <a:latin typeface="Calisto MT" panose="02040603050505030304" pitchFamily="18" charset="0"/>
              </a:rPr>
              <a:t>The </a:t>
            </a:r>
            <a:r>
              <a:rPr lang="en-US" sz="2400" b="1" dirty="0" err="1">
                <a:solidFill>
                  <a:schemeClr val="bg1">
                    <a:lumMod val="95000"/>
                  </a:schemeClr>
                </a:solidFill>
                <a:latin typeface="Calisto MT" panose="02040603050505030304" pitchFamily="18" charset="0"/>
              </a:rPr>
              <a:t>Canigiani</a:t>
            </a:r>
            <a:r>
              <a:rPr lang="en-US" sz="2400" b="1" dirty="0">
                <a:solidFill>
                  <a:schemeClr val="bg1">
                    <a:lumMod val="95000"/>
                  </a:schemeClr>
                </a:solidFill>
                <a:latin typeface="Calisto MT" panose="02040603050505030304" pitchFamily="18" charset="0"/>
              </a:rPr>
              <a:t> Madonna, </a:t>
            </a:r>
            <a:r>
              <a:rPr lang="en-US" sz="2400" dirty="0">
                <a:solidFill>
                  <a:schemeClr val="bg1">
                    <a:lumMod val="95000"/>
                  </a:schemeClr>
                </a:solidFill>
                <a:latin typeface="Calisto MT" panose="02040603050505030304" pitchFamily="18" charset="0"/>
              </a:rPr>
              <a:t>1507, Oil on wood, 131 x 107 cm, Alte </a:t>
            </a:r>
            <a:r>
              <a:rPr lang="en-US" sz="2400" dirty="0" err="1">
                <a:solidFill>
                  <a:schemeClr val="bg1">
                    <a:lumMod val="95000"/>
                  </a:schemeClr>
                </a:solidFill>
                <a:latin typeface="Calisto MT" panose="02040603050505030304" pitchFamily="18" charset="0"/>
              </a:rPr>
              <a:t>Pinakothek</a:t>
            </a:r>
            <a:r>
              <a:rPr lang="en-US" sz="2400" dirty="0">
                <a:solidFill>
                  <a:schemeClr val="bg1">
                    <a:lumMod val="95000"/>
                  </a:schemeClr>
                </a:solidFill>
                <a:latin typeface="Calisto MT" panose="02040603050505030304" pitchFamily="18" charset="0"/>
              </a:rPr>
              <a:t>, Munich, Germany</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https://en.wikipedia.org/wiki/Canigiani_Holy_Family#/media/File:Rafael_-_Sagrada_Fam%C3%ADlia_Canigiani.jpg</a:t>
            </a:r>
            <a:r>
              <a:rPr lang="en-US" sz="1200" dirty="0">
                <a:solidFill>
                  <a:schemeClr val="bg1">
                    <a:lumMod val="95000"/>
                  </a:schemeClr>
                </a:solidFill>
                <a:latin typeface="Calisto MT" panose="02040603050505030304" pitchFamily="18" charset="0"/>
              </a:rPr>
              <a:t> </a:t>
            </a:r>
            <a:br>
              <a:rPr lang="en-US" sz="1200" dirty="0">
                <a:solidFill>
                  <a:schemeClr val="bg1">
                    <a:lumMod val="95000"/>
                  </a:schemeClr>
                </a:solidFill>
                <a:latin typeface="Calisto MT" panose="02040603050505030304" pitchFamily="18" charset="0"/>
              </a:rPr>
            </a:br>
            <a:endParaRPr lang="el-GR" sz="2400" dirty="0">
              <a:solidFill>
                <a:schemeClr val="bg1">
                  <a:lumMod val="95000"/>
                </a:schemeClr>
              </a:solidFill>
            </a:endParaRPr>
          </a:p>
        </p:txBody>
      </p:sp>
      <p:pic>
        <p:nvPicPr>
          <p:cNvPr id="8194" name="Picture 2" descr="undefined">
            <a:extLst>
              <a:ext uri="{FF2B5EF4-FFF2-40B4-BE49-F238E27FC236}">
                <a16:creationId xmlns:a16="http://schemas.microsoft.com/office/drawing/2014/main" id="{689F8B5C-5415-25A7-4883-77CFC39BC4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942" y="134998"/>
            <a:ext cx="5378678" cy="6588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982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36954-C282-003F-DC1D-3AF910C60C17}"/>
              </a:ext>
            </a:extLst>
          </p:cNvPr>
          <p:cNvSpPr>
            <a:spLocks noGrp="1"/>
          </p:cNvSpPr>
          <p:nvPr>
            <p:ph type="title"/>
          </p:nvPr>
        </p:nvSpPr>
        <p:spPr>
          <a:xfrm>
            <a:off x="5704114" y="2340428"/>
            <a:ext cx="3329214" cy="4415067"/>
          </a:xfrm>
        </p:spPr>
        <p:txBody>
          <a:bodyPr>
            <a:noAutofit/>
          </a:bodyPr>
          <a:lstStyle/>
          <a:p>
            <a:pPr algn="ctr"/>
            <a:r>
              <a:rPr lang="it-IT" sz="2400" b="1" dirty="0">
                <a:solidFill>
                  <a:schemeClr val="bg1">
                    <a:lumMod val="95000"/>
                  </a:schemeClr>
                </a:solidFill>
                <a:latin typeface="Calisto MT" panose="02040603050505030304" pitchFamily="18" charset="0"/>
              </a:rPr>
              <a:t>Madonna del Baldacchino, </a:t>
            </a:r>
            <a:r>
              <a:rPr lang="it-IT" sz="2400" dirty="0">
                <a:solidFill>
                  <a:schemeClr val="bg1">
                    <a:lumMod val="95000"/>
                  </a:schemeClr>
                </a:solidFill>
                <a:latin typeface="Calisto MT" panose="02040603050505030304" pitchFamily="18" charset="0"/>
              </a:rPr>
              <a:t>1507-08, Oil on canvas, 276 x 224 cm, Galleria Palatina (Palazzo Pitti), Florence, Italy</a:t>
            </a:r>
            <a:br>
              <a:rPr lang="it-IT" sz="1200" dirty="0">
                <a:solidFill>
                  <a:schemeClr val="bg1">
                    <a:lumMod val="95000"/>
                  </a:schemeClr>
                </a:solidFill>
                <a:latin typeface="Calisto MT" panose="02040603050505030304" pitchFamily="18" charset="0"/>
              </a:rPr>
            </a:br>
            <a:r>
              <a:rPr lang="it-IT" sz="1200" dirty="0">
                <a:solidFill>
                  <a:schemeClr val="bg1">
                    <a:lumMod val="95000"/>
                  </a:schemeClr>
                </a:solidFill>
                <a:latin typeface="Calisto MT" panose="02040603050505030304" pitchFamily="18" charset="0"/>
                <a:hlinkClick r:id="rId2"/>
              </a:rPr>
              <a:t>https://www.wga.hu/frames-e.html?/html/r/raphael/index.html</a:t>
            </a:r>
            <a:r>
              <a:rPr lang="it-IT"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9218" name="Picture 2">
            <a:extLst>
              <a:ext uri="{FF2B5EF4-FFF2-40B4-BE49-F238E27FC236}">
                <a16:creationId xmlns:a16="http://schemas.microsoft.com/office/drawing/2014/main" id="{104973EA-5E8C-14D3-FA80-C7B016744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672" y="102503"/>
            <a:ext cx="5593442" cy="6652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487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5B92-AF8B-967E-7819-B2B7B783AF69}"/>
              </a:ext>
            </a:extLst>
          </p:cNvPr>
          <p:cNvSpPr>
            <a:spLocks noGrp="1"/>
          </p:cNvSpPr>
          <p:nvPr>
            <p:ph type="title"/>
          </p:nvPr>
        </p:nvSpPr>
        <p:spPr>
          <a:xfrm>
            <a:off x="111664" y="2819400"/>
            <a:ext cx="3818079" cy="4038600"/>
          </a:xfrm>
        </p:spPr>
        <p:txBody>
          <a:bodyPr>
            <a:noAutofit/>
          </a:bodyPr>
          <a:lstStyle/>
          <a:p>
            <a:pPr algn="ctr"/>
            <a:r>
              <a:rPr lang="en-US" sz="2400" b="1" dirty="0">
                <a:solidFill>
                  <a:schemeClr val="bg1">
                    <a:lumMod val="95000"/>
                  </a:schemeClr>
                </a:solidFill>
                <a:latin typeface="Calisto MT" panose="02040603050505030304" pitchFamily="18" charset="0"/>
              </a:rPr>
              <a:t>The Holy Family with a Lamb, </a:t>
            </a:r>
            <a:r>
              <a:rPr lang="en-US" sz="2400" dirty="0">
                <a:solidFill>
                  <a:schemeClr val="bg1">
                    <a:lumMod val="95000"/>
                  </a:schemeClr>
                </a:solidFill>
                <a:latin typeface="Calisto MT" panose="02040603050505030304" pitchFamily="18" charset="0"/>
              </a:rPr>
              <a:t>1507, Oil on wood, 29 x 21 cm, Museo del Prado, Madrid, Spain</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https://www.museodelprado.es/en/the-collection/art-work/the-holy-family-with-a-lamb/828f13e3-5a4e-4107-b0a4-5607d17dfd66</a:t>
            </a:r>
            <a:r>
              <a:rPr lang="en-US" sz="1200" dirty="0">
                <a:solidFill>
                  <a:schemeClr val="bg1">
                    <a:lumMod val="95000"/>
                  </a:schemeClr>
                </a:solidFill>
                <a:latin typeface="Calisto MT" panose="02040603050505030304" pitchFamily="18" charset="0"/>
              </a:rPr>
              <a:t> </a:t>
            </a:r>
            <a:br>
              <a:rPr lang="en-US" sz="1200" dirty="0">
                <a:solidFill>
                  <a:schemeClr val="bg1">
                    <a:lumMod val="95000"/>
                  </a:schemeClr>
                </a:solidFill>
                <a:latin typeface="Calisto MT" panose="02040603050505030304" pitchFamily="18" charset="0"/>
              </a:rPr>
            </a:br>
            <a:endParaRPr lang="el-GR" sz="2400" dirty="0">
              <a:solidFill>
                <a:schemeClr val="bg1">
                  <a:lumMod val="95000"/>
                </a:schemeClr>
              </a:solidFill>
            </a:endParaRPr>
          </a:p>
        </p:txBody>
      </p:sp>
      <p:pic>
        <p:nvPicPr>
          <p:cNvPr id="4" name="Picture 3" descr="A painting of a person and person with a child and a shepherd&#10;&#10;AI-generated content may be incorrect.">
            <a:extLst>
              <a:ext uri="{FF2B5EF4-FFF2-40B4-BE49-F238E27FC236}">
                <a16:creationId xmlns:a16="http://schemas.microsoft.com/office/drawing/2014/main" id="{03C9482E-D68A-EE99-FEED-A670374D7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109" y="119743"/>
            <a:ext cx="4974227" cy="6618514"/>
          </a:xfrm>
          <a:prstGeom prst="rect">
            <a:avLst/>
          </a:prstGeom>
        </p:spPr>
      </p:pic>
    </p:spTree>
    <p:extLst>
      <p:ext uri="{BB962C8B-B14F-4D97-AF65-F5344CB8AC3E}">
        <p14:creationId xmlns:p14="http://schemas.microsoft.com/office/powerpoint/2010/main" val="1940258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D0EE-7A60-E383-A7AB-01CC9BA54971}"/>
              </a:ext>
            </a:extLst>
          </p:cNvPr>
          <p:cNvSpPr>
            <a:spLocks noGrp="1"/>
          </p:cNvSpPr>
          <p:nvPr>
            <p:ph type="title"/>
          </p:nvPr>
        </p:nvSpPr>
        <p:spPr>
          <a:xfrm>
            <a:off x="628650" y="1785257"/>
            <a:ext cx="3235517" cy="4931228"/>
          </a:xfrm>
        </p:spPr>
        <p:txBody>
          <a:bodyPr>
            <a:noAutofit/>
          </a:bodyPr>
          <a:lstStyle/>
          <a:p>
            <a:pPr algn="ctr"/>
            <a:r>
              <a:rPr lang="en-US" sz="2400" b="1" dirty="0">
                <a:solidFill>
                  <a:schemeClr val="bg1">
                    <a:lumMod val="95000"/>
                  </a:schemeClr>
                </a:solidFill>
                <a:latin typeface="Calisto MT" panose="02040603050505030304" pitchFamily="18" charset="0"/>
              </a:rPr>
              <a:t>Madonna and Child (The Large Cowper Madonna), </a:t>
            </a:r>
            <a:r>
              <a:rPr lang="en-US" sz="2400" dirty="0">
                <a:solidFill>
                  <a:schemeClr val="bg1">
                    <a:lumMod val="95000"/>
                  </a:schemeClr>
                </a:solidFill>
                <a:latin typeface="Calisto MT" panose="02040603050505030304" pitchFamily="18" charset="0"/>
              </a:rPr>
              <a:t>1508, Oil on wood, 81 x 57 cm, National Gallery of Art, Washington DC, USA</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https://www.wga.hu/html_m/r/raphael/2firenze/2/39cowper.html</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10242" name="Picture 2">
            <a:extLst>
              <a:ext uri="{FF2B5EF4-FFF2-40B4-BE49-F238E27FC236}">
                <a16:creationId xmlns:a16="http://schemas.microsoft.com/office/drawing/2014/main" id="{3A1FB2E1-B002-6D0A-26CB-408D400B58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4167" y="141514"/>
            <a:ext cx="4651183" cy="6574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249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C0B52-A580-056D-CEDA-0370EEE2925A}"/>
              </a:ext>
            </a:extLst>
          </p:cNvPr>
          <p:cNvSpPr>
            <a:spLocks noGrp="1"/>
          </p:cNvSpPr>
          <p:nvPr>
            <p:ph type="title"/>
          </p:nvPr>
        </p:nvSpPr>
        <p:spPr>
          <a:xfrm>
            <a:off x="5214256" y="2068286"/>
            <a:ext cx="3301093" cy="4789714"/>
          </a:xfrm>
        </p:spPr>
        <p:txBody>
          <a:bodyPr>
            <a:noAutofit/>
          </a:bodyPr>
          <a:lstStyle/>
          <a:p>
            <a:pPr algn="ctr"/>
            <a:r>
              <a:rPr lang="en-US" sz="2400" b="1" dirty="0">
                <a:solidFill>
                  <a:schemeClr val="bg1">
                    <a:lumMod val="95000"/>
                  </a:schemeClr>
                </a:solidFill>
                <a:latin typeface="Calisto MT" panose="02040603050505030304" pitchFamily="18" charset="0"/>
              </a:rPr>
              <a:t>Madonna and Child (The Tempi Madonna), </a:t>
            </a:r>
            <a:r>
              <a:rPr lang="en-US" sz="2400" dirty="0">
                <a:solidFill>
                  <a:schemeClr val="bg1">
                    <a:lumMod val="95000"/>
                  </a:schemeClr>
                </a:solidFill>
                <a:latin typeface="Calisto MT" panose="02040603050505030304" pitchFamily="18" charset="0"/>
              </a:rPr>
              <a:t>1508, Oil on wood, 75 x 51 cm, Alte </a:t>
            </a:r>
            <a:r>
              <a:rPr lang="en-US" sz="2400" dirty="0" err="1">
                <a:solidFill>
                  <a:schemeClr val="bg1">
                    <a:lumMod val="95000"/>
                  </a:schemeClr>
                </a:solidFill>
                <a:latin typeface="Calisto MT" panose="02040603050505030304" pitchFamily="18" charset="0"/>
              </a:rPr>
              <a:t>Pinakothek</a:t>
            </a:r>
            <a:r>
              <a:rPr lang="en-US" sz="2400" dirty="0">
                <a:solidFill>
                  <a:schemeClr val="bg1">
                    <a:lumMod val="95000"/>
                  </a:schemeClr>
                </a:solidFill>
                <a:latin typeface="Calisto MT" panose="02040603050505030304" pitchFamily="18" charset="0"/>
              </a:rPr>
              <a:t>, Munich, Germany</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https://www.wga.hu/frames-e.html?/html/r/raphael/index.html</a:t>
            </a:r>
            <a:r>
              <a:rPr lang="en-US" sz="1200" dirty="0">
                <a:solidFill>
                  <a:schemeClr val="bg1">
                    <a:lumMod val="95000"/>
                  </a:schemeClr>
                </a:solidFill>
                <a:latin typeface="Calisto MT" panose="02040603050505030304" pitchFamily="18" charset="0"/>
              </a:rPr>
              <a:t> </a:t>
            </a:r>
            <a:br>
              <a:rPr lang="en-US" sz="1200" dirty="0">
                <a:solidFill>
                  <a:schemeClr val="bg1">
                    <a:lumMod val="95000"/>
                  </a:schemeClr>
                </a:solidFill>
                <a:latin typeface="Calisto MT" panose="02040603050505030304" pitchFamily="18" charset="0"/>
              </a:rPr>
            </a:br>
            <a:endParaRPr lang="el-GR" sz="2400" dirty="0">
              <a:solidFill>
                <a:schemeClr val="bg1">
                  <a:lumMod val="95000"/>
                </a:schemeClr>
              </a:solidFill>
            </a:endParaRPr>
          </a:p>
        </p:txBody>
      </p:sp>
      <p:pic>
        <p:nvPicPr>
          <p:cNvPr id="11266" name="Picture 2">
            <a:extLst>
              <a:ext uri="{FF2B5EF4-FFF2-40B4-BE49-F238E27FC236}">
                <a16:creationId xmlns:a16="http://schemas.microsoft.com/office/drawing/2014/main" id="{AB703CBF-7628-9F8A-DD71-3032BDF962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49" y="143789"/>
            <a:ext cx="4585607" cy="6570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B36A-1E66-DE6D-476C-CD6EBC7F32C4}"/>
              </a:ext>
            </a:extLst>
          </p:cNvPr>
          <p:cNvSpPr>
            <a:spLocks noGrp="1"/>
          </p:cNvSpPr>
          <p:nvPr>
            <p:ph type="title"/>
          </p:nvPr>
        </p:nvSpPr>
        <p:spPr>
          <a:xfrm>
            <a:off x="5166146" y="1785257"/>
            <a:ext cx="3349203" cy="4890180"/>
          </a:xfrm>
        </p:spPr>
        <p:txBody>
          <a:bodyPr>
            <a:noAutofit/>
          </a:bodyPr>
          <a:lstStyle/>
          <a:p>
            <a:pPr algn="ctr"/>
            <a:r>
              <a:rPr lang="en-US" sz="2400" b="1" dirty="0">
                <a:solidFill>
                  <a:schemeClr val="bg1">
                    <a:lumMod val="95000"/>
                  </a:schemeClr>
                </a:solidFill>
                <a:latin typeface="Calisto MT" panose="02040603050505030304" pitchFamily="18" charset="0"/>
              </a:rPr>
              <a:t>Madonna and Child with the Infant St John, </a:t>
            </a:r>
            <a:r>
              <a:rPr lang="en-US" sz="2400" dirty="0">
                <a:solidFill>
                  <a:schemeClr val="bg1">
                    <a:lumMod val="95000"/>
                  </a:schemeClr>
                </a:solidFill>
                <a:latin typeface="Calisto MT" panose="02040603050505030304" pitchFamily="18" charset="0"/>
              </a:rPr>
              <a:t>c. 1508, Tempera and oil on wood, 29 x 22 cm, </a:t>
            </a:r>
            <a:r>
              <a:rPr lang="en-US" sz="2400" dirty="0" err="1">
                <a:solidFill>
                  <a:schemeClr val="bg1">
                    <a:lumMod val="95000"/>
                  </a:schemeClr>
                </a:solidFill>
                <a:latin typeface="Calisto MT" panose="02040603050505030304" pitchFamily="18" charset="0"/>
              </a:rPr>
              <a:t>Szépmûvészeti</a:t>
            </a:r>
            <a:r>
              <a:rPr lang="en-US" sz="2400" dirty="0">
                <a:solidFill>
                  <a:schemeClr val="bg1">
                    <a:lumMod val="95000"/>
                  </a:schemeClr>
                </a:solidFill>
                <a:latin typeface="Calisto MT" panose="02040603050505030304" pitchFamily="18" charset="0"/>
              </a:rPr>
              <a:t> </a:t>
            </a:r>
            <a:r>
              <a:rPr lang="en-US" sz="2400" dirty="0" err="1">
                <a:solidFill>
                  <a:schemeClr val="bg1">
                    <a:lumMod val="95000"/>
                  </a:schemeClr>
                </a:solidFill>
                <a:latin typeface="Calisto MT" panose="02040603050505030304" pitchFamily="18" charset="0"/>
              </a:rPr>
              <a:t>Múzeum</a:t>
            </a:r>
            <a:r>
              <a:rPr lang="en-US" sz="2400" dirty="0">
                <a:solidFill>
                  <a:schemeClr val="bg1">
                    <a:lumMod val="95000"/>
                  </a:schemeClr>
                </a:solidFill>
                <a:latin typeface="Calisto MT" panose="02040603050505030304" pitchFamily="18" charset="0"/>
              </a:rPr>
              <a:t>, Budapest, Hungary</a:t>
            </a:r>
            <a:br>
              <a:rPr lang="en-US" sz="1200" dirty="0">
                <a:solidFill>
                  <a:schemeClr val="bg1">
                    <a:lumMod val="95000"/>
                  </a:schemeClr>
                </a:solidFill>
                <a:latin typeface="Calisto MT" panose="02040603050505030304" pitchFamily="18" charset="0"/>
              </a:rPr>
            </a:br>
            <a:r>
              <a:rPr lang="en-US" sz="1200" dirty="0">
                <a:solidFill>
                  <a:schemeClr val="bg1">
                    <a:lumMod val="95000"/>
                  </a:schemeClr>
                </a:solidFill>
                <a:latin typeface="Calisto MT" panose="02040603050505030304" pitchFamily="18" charset="0"/>
                <a:hlinkClick r:id="rId2"/>
              </a:rPr>
              <a:t>https://www.wga.hu/frames-e.html?/html/r/raphael/index.html</a:t>
            </a:r>
            <a:r>
              <a:rPr lang="en-US" sz="1200" dirty="0">
                <a:solidFill>
                  <a:schemeClr val="bg1">
                    <a:lumMod val="95000"/>
                  </a:schemeClr>
                </a:solidFill>
                <a:latin typeface="Calisto MT" panose="02040603050505030304" pitchFamily="18" charset="0"/>
              </a:rPr>
              <a:t> </a:t>
            </a:r>
            <a:endParaRPr lang="el-GR" sz="2400" dirty="0">
              <a:solidFill>
                <a:schemeClr val="bg1">
                  <a:lumMod val="95000"/>
                </a:schemeClr>
              </a:solidFill>
            </a:endParaRPr>
          </a:p>
        </p:txBody>
      </p:sp>
      <p:pic>
        <p:nvPicPr>
          <p:cNvPr id="12290" name="Picture 2">
            <a:extLst>
              <a:ext uri="{FF2B5EF4-FFF2-40B4-BE49-F238E27FC236}">
                <a16:creationId xmlns:a16="http://schemas.microsoft.com/office/drawing/2014/main" id="{4C09D5C6-B27B-297C-D94C-5471F0226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82563"/>
            <a:ext cx="4537497" cy="649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029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CEAD81D0-4CFD-4A1F-6680-4C1CCB8BA565}"/>
            </a:ext>
          </a:extLst>
        </p:cNvPr>
        <p:cNvGrpSpPr/>
        <p:nvPr/>
      </p:nvGrpSpPr>
      <p:grpSpPr>
        <a:xfrm>
          <a:off x="0" y="0"/>
          <a:ext cx="0" cy="0"/>
          <a:chOff x="0" y="0"/>
          <a:chExt cx="0" cy="0"/>
        </a:xfrm>
      </p:grpSpPr>
      <p:sp>
        <p:nvSpPr>
          <p:cNvPr id="6" name="Ribbon: Curved and Tilted Up 5">
            <a:extLst>
              <a:ext uri="{FF2B5EF4-FFF2-40B4-BE49-F238E27FC236}">
                <a16:creationId xmlns:a16="http://schemas.microsoft.com/office/drawing/2014/main" id="{DE8315CF-0376-92AE-66ED-031C3B659B2C}"/>
              </a:ext>
            </a:extLst>
          </p:cNvPr>
          <p:cNvSpPr/>
          <p:nvPr/>
        </p:nvSpPr>
        <p:spPr>
          <a:xfrm>
            <a:off x="274098" y="1118587"/>
            <a:ext cx="8595804" cy="4620827"/>
          </a:xfrm>
          <a:custGeom>
            <a:avLst/>
            <a:gdLst>
              <a:gd name="connsiteX0" fmla="*/ 0 w 8595804"/>
              <a:gd name="connsiteY0" fmla="*/ 4620827 h 4620827"/>
              <a:gd name="connsiteX1" fmla="*/ 3223427 w 8595804"/>
              <a:gd name="connsiteY1" fmla="*/ 4079324 h 4620827"/>
              <a:gd name="connsiteX2" fmla="*/ 2148951 w 8595804"/>
              <a:gd name="connsiteY2" fmla="*/ 3610021 h 4620827"/>
              <a:gd name="connsiteX3" fmla="*/ 6446853 w 8595804"/>
              <a:gd name="connsiteY3" fmla="*/ 3610021 h 4620827"/>
              <a:gd name="connsiteX4" fmla="*/ 5372378 w 8595804"/>
              <a:gd name="connsiteY4" fmla="*/ 4079324 h 4620827"/>
              <a:gd name="connsiteX5" fmla="*/ 8595804 w 8595804"/>
              <a:gd name="connsiteY5" fmla="*/ 4620827 h 4620827"/>
              <a:gd name="connsiteX6" fmla="*/ 7521329 w 8595804"/>
              <a:gd name="connsiteY6" fmla="*/ 2635315 h 4620827"/>
              <a:gd name="connsiteX7" fmla="*/ 8595804 w 8595804"/>
              <a:gd name="connsiteY7" fmla="*/ 1155207 h 4620827"/>
              <a:gd name="connsiteX8" fmla="*/ 6446853 w 8595804"/>
              <a:gd name="connsiteY8" fmla="*/ 722004 h 4620827"/>
              <a:gd name="connsiteX9" fmla="*/ 6446853 w 8595804"/>
              <a:gd name="connsiteY9" fmla="*/ 144401 h 4620827"/>
              <a:gd name="connsiteX10" fmla="*/ 2148951 w 8595804"/>
              <a:gd name="connsiteY10" fmla="*/ 144401 h 4620827"/>
              <a:gd name="connsiteX11" fmla="*/ 2148951 w 8595804"/>
              <a:gd name="connsiteY11" fmla="*/ 722004 h 4620827"/>
              <a:gd name="connsiteX12" fmla="*/ 0 w 8595804"/>
              <a:gd name="connsiteY12" fmla="*/ 1155207 h 4620827"/>
              <a:gd name="connsiteX13" fmla="*/ 1074476 w 8595804"/>
              <a:gd name="connsiteY13" fmla="*/ 2635315 h 4620827"/>
              <a:gd name="connsiteX14" fmla="*/ 0 w 8595804"/>
              <a:gd name="connsiteY14" fmla="*/ 4620827 h 4620827"/>
              <a:gd name="connsiteX0" fmla="*/ 3223427 w 8595804"/>
              <a:gd name="connsiteY0" fmla="*/ 3501720 h 4620827"/>
              <a:gd name="connsiteX1" fmla="*/ 3223427 w 8595804"/>
              <a:gd name="connsiteY1" fmla="*/ 4079324 h 4620827"/>
              <a:gd name="connsiteX2" fmla="*/ 2148951 w 8595804"/>
              <a:gd name="connsiteY2" fmla="*/ 3610021 h 4620827"/>
              <a:gd name="connsiteX3" fmla="*/ 6446853 w 8595804"/>
              <a:gd name="connsiteY3" fmla="*/ 3610021 h 4620827"/>
              <a:gd name="connsiteX4" fmla="*/ 5372378 w 8595804"/>
              <a:gd name="connsiteY4" fmla="*/ 4079324 h 4620827"/>
              <a:gd name="connsiteX5" fmla="*/ 5372378 w 8595804"/>
              <a:gd name="connsiteY5" fmla="*/ 3501720 h 4620827"/>
              <a:gd name="connsiteX6" fmla="*/ 3223427 w 8595804"/>
              <a:gd name="connsiteY6" fmla="*/ 3501720 h 4620827"/>
              <a:gd name="connsiteX0" fmla="*/ 0 w 8595804"/>
              <a:gd name="connsiteY0" fmla="*/ 4620827 h 4620827"/>
              <a:gd name="connsiteX1" fmla="*/ 1074476 w 8595804"/>
              <a:gd name="connsiteY1" fmla="*/ 2635315 h 4620827"/>
              <a:gd name="connsiteX2" fmla="*/ 0 w 8595804"/>
              <a:gd name="connsiteY2" fmla="*/ 1155207 h 4620827"/>
              <a:gd name="connsiteX3" fmla="*/ 2148951 w 8595804"/>
              <a:gd name="connsiteY3" fmla="*/ 722004 h 4620827"/>
              <a:gd name="connsiteX4" fmla="*/ 2148951 w 8595804"/>
              <a:gd name="connsiteY4" fmla="*/ 144401 h 4620827"/>
              <a:gd name="connsiteX5" fmla="*/ 6446853 w 8595804"/>
              <a:gd name="connsiteY5" fmla="*/ 144401 h 4620827"/>
              <a:gd name="connsiteX6" fmla="*/ 6446853 w 8595804"/>
              <a:gd name="connsiteY6" fmla="*/ 722004 h 4620827"/>
              <a:gd name="connsiteX7" fmla="*/ 8595804 w 8595804"/>
              <a:gd name="connsiteY7" fmla="*/ 1155207 h 4620827"/>
              <a:gd name="connsiteX8" fmla="*/ 7521329 w 8595804"/>
              <a:gd name="connsiteY8" fmla="*/ 2635315 h 4620827"/>
              <a:gd name="connsiteX9" fmla="*/ 8595804 w 8595804"/>
              <a:gd name="connsiteY9" fmla="*/ 4620827 h 4620827"/>
              <a:gd name="connsiteX10" fmla="*/ 5372378 w 8595804"/>
              <a:gd name="connsiteY10" fmla="*/ 4079324 h 4620827"/>
              <a:gd name="connsiteX11" fmla="*/ 6446853 w 8595804"/>
              <a:gd name="connsiteY11" fmla="*/ 3610021 h 4620827"/>
              <a:gd name="connsiteX12" fmla="*/ 2148951 w 8595804"/>
              <a:gd name="connsiteY12" fmla="*/ 3610021 h 4620827"/>
              <a:gd name="connsiteX13" fmla="*/ 3223427 w 8595804"/>
              <a:gd name="connsiteY13" fmla="*/ 4079324 h 4620827"/>
              <a:gd name="connsiteX14" fmla="*/ 0 w 8595804"/>
              <a:gd name="connsiteY14" fmla="*/ 4620827 h 4620827"/>
              <a:gd name="connsiteX15" fmla="*/ 2148951 w 8595804"/>
              <a:gd name="connsiteY15" fmla="*/ 3610021 h 4620827"/>
              <a:gd name="connsiteX16" fmla="*/ 2148951 w 8595804"/>
              <a:gd name="connsiteY16" fmla="*/ 722004 h 4620827"/>
              <a:gd name="connsiteX17" fmla="*/ 6446853 w 8595804"/>
              <a:gd name="connsiteY17" fmla="*/ 722004 h 4620827"/>
              <a:gd name="connsiteX18" fmla="*/ 6446853 w 8595804"/>
              <a:gd name="connsiteY18" fmla="*/ 3610021 h 4620827"/>
              <a:gd name="connsiteX19" fmla="*/ 3223427 w 8595804"/>
              <a:gd name="connsiteY19" fmla="*/ 3501720 h 4620827"/>
              <a:gd name="connsiteX20" fmla="*/ 3223427 w 8595804"/>
              <a:gd name="connsiteY20" fmla="*/ 4079324 h 4620827"/>
              <a:gd name="connsiteX21" fmla="*/ 5372378 w 8595804"/>
              <a:gd name="connsiteY21" fmla="*/ 4079324 h 4620827"/>
              <a:gd name="connsiteX22" fmla="*/ 5372378 w 8595804"/>
              <a:gd name="connsiteY22" fmla="*/ 3501720 h 4620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595804" h="4620827" stroke="0" extrusionOk="0">
                <a:moveTo>
                  <a:pt x="0" y="4620827"/>
                </a:moveTo>
                <a:cubicBezTo>
                  <a:pt x="1094407" y="4449577"/>
                  <a:pt x="1984253" y="4282428"/>
                  <a:pt x="3223427" y="4079324"/>
                </a:cubicBezTo>
                <a:cubicBezTo>
                  <a:pt x="3019557" y="4086471"/>
                  <a:pt x="2285550" y="3685620"/>
                  <a:pt x="2148951" y="3610021"/>
                </a:cubicBezTo>
                <a:cubicBezTo>
                  <a:pt x="3772261" y="3222724"/>
                  <a:pt x="4999782" y="3586514"/>
                  <a:pt x="6446853" y="3610021"/>
                </a:cubicBezTo>
                <a:cubicBezTo>
                  <a:pt x="6098242" y="3717528"/>
                  <a:pt x="5693257" y="3945129"/>
                  <a:pt x="5372378" y="4079324"/>
                </a:cubicBezTo>
                <a:cubicBezTo>
                  <a:pt x="6425023" y="4037000"/>
                  <a:pt x="7588602" y="4395778"/>
                  <a:pt x="8595804" y="4620827"/>
                </a:cubicBezTo>
                <a:cubicBezTo>
                  <a:pt x="8061567" y="3670977"/>
                  <a:pt x="7944530" y="3458112"/>
                  <a:pt x="7521329" y="2635315"/>
                </a:cubicBezTo>
                <a:cubicBezTo>
                  <a:pt x="7867925" y="2425063"/>
                  <a:pt x="8320692" y="1464320"/>
                  <a:pt x="8595804" y="1155207"/>
                </a:cubicBezTo>
                <a:cubicBezTo>
                  <a:pt x="7840560" y="992967"/>
                  <a:pt x="7074092" y="760854"/>
                  <a:pt x="6446853" y="722004"/>
                </a:cubicBezTo>
                <a:cubicBezTo>
                  <a:pt x="6423300" y="573600"/>
                  <a:pt x="6437970" y="392822"/>
                  <a:pt x="6446853" y="144401"/>
                </a:cubicBezTo>
                <a:cubicBezTo>
                  <a:pt x="4805571" y="-104943"/>
                  <a:pt x="3483688" y="-116063"/>
                  <a:pt x="2148951" y="144401"/>
                </a:cubicBezTo>
                <a:cubicBezTo>
                  <a:pt x="2120059" y="285965"/>
                  <a:pt x="2189954" y="472980"/>
                  <a:pt x="2148951" y="722004"/>
                </a:cubicBezTo>
                <a:cubicBezTo>
                  <a:pt x="1307829" y="823591"/>
                  <a:pt x="734933" y="965708"/>
                  <a:pt x="0" y="1155207"/>
                </a:cubicBezTo>
                <a:cubicBezTo>
                  <a:pt x="356706" y="1893255"/>
                  <a:pt x="614052" y="2092117"/>
                  <a:pt x="1074476" y="2635315"/>
                </a:cubicBezTo>
                <a:cubicBezTo>
                  <a:pt x="796551" y="3347304"/>
                  <a:pt x="626125" y="3676765"/>
                  <a:pt x="0" y="4620827"/>
                </a:cubicBezTo>
                <a:close/>
              </a:path>
              <a:path w="8595804" h="4620827" fill="darkenLess" stroke="0" extrusionOk="0">
                <a:moveTo>
                  <a:pt x="3223427" y="3501720"/>
                </a:moveTo>
                <a:cubicBezTo>
                  <a:pt x="3270674" y="3705552"/>
                  <a:pt x="3271045" y="3848896"/>
                  <a:pt x="3223427" y="4079324"/>
                </a:cubicBezTo>
                <a:cubicBezTo>
                  <a:pt x="2863943" y="4031821"/>
                  <a:pt x="2360200" y="3623398"/>
                  <a:pt x="2148951" y="3610021"/>
                </a:cubicBezTo>
                <a:cubicBezTo>
                  <a:pt x="3424268" y="3523844"/>
                  <a:pt x="4909905" y="3366736"/>
                  <a:pt x="6446853" y="3610021"/>
                </a:cubicBezTo>
                <a:cubicBezTo>
                  <a:pt x="5990497" y="3727713"/>
                  <a:pt x="5589472" y="4017707"/>
                  <a:pt x="5372378" y="4079324"/>
                </a:cubicBezTo>
                <a:cubicBezTo>
                  <a:pt x="5406753" y="3933103"/>
                  <a:pt x="5325471" y="3681166"/>
                  <a:pt x="5372378" y="3501720"/>
                </a:cubicBezTo>
                <a:cubicBezTo>
                  <a:pt x="4641526" y="3425084"/>
                  <a:pt x="3840423" y="3479882"/>
                  <a:pt x="3223427" y="3501720"/>
                </a:cubicBezTo>
                <a:close/>
              </a:path>
              <a:path w="8595804" h="4620827" fill="none" extrusionOk="0">
                <a:moveTo>
                  <a:pt x="0" y="4620827"/>
                </a:moveTo>
                <a:cubicBezTo>
                  <a:pt x="297160" y="4207819"/>
                  <a:pt x="714687" y="3572599"/>
                  <a:pt x="1074476" y="2635315"/>
                </a:cubicBezTo>
                <a:cubicBezTo>
                  <a:pt x="612510" y="2233857"/>
                  <a:pt x="273667" y="1734592"/>
                  <a:pt x="0" y="1155207"/>
                </a:cubicBezTo>
                <a:cubicBezTo>
                  <a:pt x="711230" y="950051"/>
                  <a:pt x="1371443" y="805165"/>
                  <a:pt x="2148951" y="722004"/>
                </a:cubicBezTo>
                <a:cubicBezTo>
                  <a:pt x="2153180" y="617818"/>
                  <a:pt x="2100758" y="381780"/>
                  <a:pt x="2148951" y="144401"/>
                </a:cubicBezTo>
                <a:cubicBezTo>
                  <a:pt x="3618757" y="-63143"/>
                  <a:pt x="5055801" y="-35047"/>
                  <a:pt x="6446853" y="144401"/>
                </a:cubicBezTo>
                <a:cubicBezTo>
                  <a:pt x="6450088" y="339577"/>
                  <a:pt x="6446153" y="444872"/>
                  <a:pt x="6446853" y="722004"/>
                </a:cubicBezTo>
                <a:cubicBezTo>
                  <a:pt x="7191934" y="834177"/>
                  <a:pt x="7869041" y="1006702"/>
                  <a:pt x="8595804" y="1155207"/>
                </a:cubicBezTo>
                <a:cubicBezTo>
                  <a:pt x="8230758" y="1495091"/>
                  <a:pt x="7933176" y="2085193"/>
                  <a:pt x="7521329" y="2635315"/>
                </a:cubicBezTo>
                <a:cubicBezTo>
                  <a:pt x="8053041" y="3400868"/>
                  <a:pt x="8504537" y="4153079"/>
                  <a:pt x="8595804" y="4620827"/>
                </a:cubicBezTo>
                <a:cubicBezTo>
                  <a:pt x="7618765" y="4260924"/>
                  <a:pt x="6513521" y="4347071"/>
                  <a:pt x="5372378" y="4079324"/>
                </a:cubicBezTo>
                <a:cubicBezTo>
                  <a:pt x="5715276" y="3868852"/>
                  <a:pt x="6346012" y="3682236"/>
                  <a:pt x="6446853" y="3610021"/>
                </a:cubicBezTo>
                <a:cubicBezTo>
                  <a:pt x="5133780" y="3533269"/>
                  <a:pt x="3652229" y="3480264"/>
                  <a:pt x="2148951" y="3610021"/>
                </a:cubicBezTo>
                <a:cubicBezTo>
                  <a:pt x="2524611" y="3725740"/>
                  <a:pt x="2775970" y="3873954"/>
                  <a:pt x="3223427" y="4079324"/>
                </a:cubicBezTo>
                <a:cubicBezTo>
                  <a:pt x="2098889" y="4288050"/>
                  <a:pt x="1110720" y="4367885"/>
                  <a:pt x="0" y="4620827"/>
                </a:cubicBezTo>
                <a:close/>
                <a:moveTo>
                  <a:pt x="2148951" y="3610021"/>
                </a:moveTo>
                <a:cubicBezTo>
                  <a:pt x="2004408" y="2463422"/>
                  <a:pt x="2032501" y="1150650"/>
                  <a:pt x="2148951" y="722004"/>
                </a:cubicBezTo>
                <a:moveTo>
                  <a:pt x="6446853" y="722004"/>
                </a:moveTo>
                <a:cubicBezTo>
                  <a:pt x="6419386" y="1448332"/>
                  <a:pt x="6369199" y="3320111"/>
                  <a:pt x="6446853" y="3610021"/>
                </a:cubicBezTo>
                <a:moveTo>
                  <a:pt x="3223427" y="3501720"/>
                </a:moveTo>
                <a:cubicBezTo>
                  <a:pt x="3228749" y="3682750"/>
                  <a:pt x="3173582" y="3989761"/>
                  <a:pt x="3223427" y="4079324"/>
                </a:cubicBezTo>
                <a:moveTo>
                  <a:pt x="5372378" y="4079324"/>
                </a:moveTo>
                <a:cubicBezTo>
                  <a:pt x="5402422" y="3856720"/>
                  <a:pt x="5348112" y="3705582"/>
                  <a:pt x="5372378" y="3501720"/>
                </a:cubicBezTo>
              </a:path>
              <a:path w="8595804" h="4620827" fill="none" stroke="0" extrusionOk="0">
                <a:moveTo>
                  <a:pt x="0" y="4620827"/>
                </a:moveTo>
                <a:cubicBezTo>
                  <a:pt x="320913" y="3815410"/>
                  <a:pt x="1044092" y="3023707"/>
                  <a:pt x="1074476" y="2635315"/>
                </a:cubicBezTo>
                <a:cubicBezTo>
                  <a:pt x="801554" y="2208815"/>
                  <a:pt x="272872" y="1565550"/>
                  <a:pt x="0" y="1155207"/>
                </a:cubicBezTo>
                <a:cubicBezTo>
                  <a:pt x="753763" y="965900"/>
                  <a:pt x="1374330" y="868965"/>
                  <a:pt x="2148951" y="722004"/>
                </a:cubicBezTo>
                <a:cubicBezTo>
                  <a:pt x="2132579" y="474544"/>
                  <a:pt x="2140457" y="373290"/>
                  <a:pt x="2148951" y="144401"/>
                </a:cubicBezTo>
                <a:cubicBezTo>
                  <a:pt x="3648588" y="165055"/>
                  <a:pt x="5099860" y="143244"/>
                  <a:pt x="6446853" y="144401"/>
                </a:cubicBezTo>
                <a:cubicBezTo>
                  <a:pt x="6473657" y="342308"/>
                  <a:pt x="6418263" y="480269"/>
                  <a:pt x="6446853" y="722004"/>
                </a:cubicBezTo>
                <a:cubicBezTo>
                  <a:pt x="7118890" y="803110"/>
                  <a:pt x="7890795" y="984704"/>
                  <a:pt x="8595804" y="1155207"/>
                </a:cubicBezTo>
                <a:cubicBezTo>
                  <a:pt x="8560504" y="1381405"/>
                  <a:pt x="7513507" y="2402743"/>
                  <a:pt x="7521329" y="2635315"/>
                </a:cubicBezTo>
                <a:cubicBezTo>
                  <a:pt x="8089298" y="3443483"/>
                  <a:pt x="8379410" y="4279419"/>
                  <a:pt x="8595804" y="4620827"/>
                </a:cubicBezTo>
                <a:cubicBezTo>
                  <a:pt x="7541792" y="4327249"/>
                  <a:pt x="6417158" y="4208908"/>
                  <a:pt x="5372378" y="4079324"/>
                </a:cubicBezTo>
                <a:cubicBezTo>
                  <a:pt x="5657118" y="3846020"/>
                  <a:pt x="6019032" y="3910849"/>
                  <a:pt x="6446853" y="3610021"/>
                </a:cubicBezTo>
                <a:cubicBezTo>
                  <a:pt x="5011327" y="3617333"/>
                  <a:pt x="3598205" y="3481048"/>
                  <a:pt x="2148951" y="3610021"/>
                </a:cubicBezTo>
                <a:cubicBezTo>
                  <a:pt x="2319355" y="3624586"/>
                  <a:pt x="2879007" y="3858369"/>
                  <a:pt x="3223427" y="4079324"/>
                </a:cubicBezTo>
                <a:cubicBezTo>
                  <a:pt x="2144097" y="4070361"/>
                  <a:pt x="972038" y="4265383"/>
                  <a:pt x="0" y="4620827"/>
                </a:cubicBezTo>
                <a:close/>
                <a:moveTo>
                  <a:pt x="2148951" y="3610021"/>
                </a:moveTo>
                <a:cubicBezTo>
                  <a:pt x="2309360" y="2321797"/>
                  <a:pt x="2309408" y="2108063"/>
                  <a:pt x="2148951" y="722004"/>
                </a:cubicBezTo>
                <a:moveTo>
                  <a:pt x="6446853" y="722004"/>
                </a:moveTo>
                <a:cubicBezTo>
                  <a:pt x="6511406" y="2078787"/>
                  <a:pt x="6340927" y="2889218"/>
                  <a:pt x="6446853" y="3610021"/>
                </a:cubicBezTo>
                <a:moveTo>
                  <a:pt x="3223427" y="3501720"/>
                </a:moveTo>
                <a:cubicBezTo>
                  <a:pt x="3216334" y="3774848"/>
                  <a:pt x="3263633" y="3947129"/>
                  <a:pt x="3223427" y="4079324"/>
                </a:cubicBezTo>
                <a:moveTo>
                  <a:pt x="5372378" y="4079324"/>
                </a:moveTo>
                <a:cubicBezTo>
                  <a:pt x="5321289" y="3931656"/>
                  <a:pt x="5422321" y="3764856"/>
                  <a:pt x="5372378" y="3501720"/>
                </a:cubicBezTo>
              </a:path>
            </a:pathLst>
          </a:custGeom>
          <a:gradFill flip="none" rotWithShape="1">
            <a:gsLst>
              <a:gs pos="0">
                <a:srgbClr val="ECF9E7">
                  <a:shade val="30000"/>
                  <a:satMod val="115000"/>
                </a:srgbClr>
              </a:gs>
              <a:gs pos="50000">
                <a:srgbClr val="ECF9E7">
                  <a:shade val="67500"/>
                  <a:satMod val="115000"/>
                </a:srgbClr>
              </a:gs>
              <a:gs pos="100000">
                <a:srgbClr val="ECF9E7">
                  <a:shade val="100000"/>
                  <a:satMod val="115000"/>
                </a:srgbClr>
              </a:gs>
            </a:gsLst>
            <a:lin ang="13500000" scaled="1"/>
            <a:tileRect/>
          </a:gradFill>
          <a:ln w="19050">
            <a:solidFill>
              <a:srgbClr val="FFC000"/>
            </a:solidFill>
            <a:extLst>
              <a:ext uri="{C807C97D-BFC1-408E-A445-0C87EB9F89A2}">
                <ask:lineSketchStyleProps xmlns:ask="http://schemas.microsoft.com/office/drawing/2018/sketchyshapes" sd="805461043">
                  <a:prstGeom prst="ellipseRibbon2">
                    <a:avLst/>
                  </a:prstGeom>
                  <ask:type>
                    <ask:lineSketchCurved/>
                  </ask:type>
                </ask:lineSketchStyleProps>
              </a:ext>
            </a:extLs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6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8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r>
              <a:rPr lang="en-US" sz="60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rPr>
              <a:t>The End </a:t>
            </a:r>
          </a:p>
          <a:p>
            <a:pPr algn="ctr"/>
            <a:endParaRPr lang="en-US" sz="6000" b="1" dirty="0">
              <a:ln w="28575">
                <a:solidFill>
                  <a:schemeClr val="accent4">
                    <a:lumMod val="75000"/>
                  </a:schemeClr>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a:p>
            <a:pPr algn="ctr"/>
            <a:endParaRPr lang="en-US" sz="1350" b="1" dirty="0">
              <a:ln w="22225">
                <a:solidFill>
                  <a:schemeClr val="accent2"/>
                </a:solidFill>
                <a:prstDash val="solid"/>
              </a:ln>
              <a:solidFill>
                <a:srgbClr val="FFC000"/>
              </a:solidFill>
              <a:effectLst>
                <a:outerShdw blurRad="50800" dist="38100" dir="18900000" algn="bl" rotWithShape="0">
                  <a:prstClr val="black">
                    <a:alpha val="40000"/>
                  </a:prstClr>
                </a:outerShdw>
              </a:effectLst>
              <a:latin typeface="Lucida Calligraphy" panose="03010101010101010101" pitchFamily="66" charset="0"/>
            </a:endParaRPr>
          </a:p>
        </p:txBody>
      </p:sp>
    </p:spTree>
    <p:extLst>
      <p:ext uri="{BB962C8B-B14F-4D97-AF65-F5344CB8AC3E}">
        <p14:creationId xmlns:p14="http://schemas.microsoft.com/office/powerpoint/2010/main" val="7268040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685</Words>
  <Application>Microsoft Office PowerPoint</Application>
  <PresentationFormat>On-screen Show (4:3)</PresentationFormat>
  <Paragraphs>42</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Calisto MT</vt:lpstr>
      <vt:lpstr>Lucida Calligraphy</vt:lpstr>
      <vt:lpstr>Office Theme</vt:lpstr>
      <vt:lpstr>PowerPoint Presentation</vt:lpstr>
      <vt:lpstr>The Granduca Madonna, 1506, Oil on wood,  84 x 56 cm, Galleria Palatina (Palazzo Pitti), Florence, Italy https://www.uffizi.it/en/artworks/madonna-del-granduca#gallery </vt:lpstr>
      <vt:lpstr>Madonna with the Book (Conestabile Madonna), 1504, Tempera on canvas transferred from wood, diameter 17,9 cm, The Hermitage, St. Petersburg, Russia https://www.hermitagemuseum.org/digital-collection/29672?lng=en </vt:lpstr>
      <vt:lpstr>Madonna and Child (The Small Cowper Madonna), 1504-05, Oil on wood, 58 x 43 cm, National Gallery of Art, Washington DC, USA https://www.nga.gov/artworks/1196-small-cowper-madonna  </vt:lpstr>
      <vt:lpstr>Terranuova Madonna, c. 1505, Oil on wood, Diameter: 86 cm, Staatliche Museen, Berlin, Germany https://commons.wikimedia.org/wiki/File:Raffaello,_madonna_terranuova,_1505_ca.JPG </vt:lpstr>
      <vt:lpstr>Madonna of Belvedere (Madonna del Prato), 1506, Oil on wood,  113 x 88 cm, Kunsthistorisches Museum, Vienna, Austria https://www.wga.hu/frames-e.html?/html/r/raphael/index.html </vt:lpstr>
      <vt:lpstr>Madonna of the Goldfinch, before February 1506, Oil on wood, 107 x 77 cm, Galleria degli Uffizi, Florence, Italy Left: https://www.uffizi.it/en/artworks/mary-christ-and-the-young-john-the-baptist-known-as-the-madonna-of-the-goldfinch -  Right: Amalia Spiliakou, Galleria degli Uffizi, April 2025 </vt:lpstr>
      <vt:lpstr>The Virgin and Child with Saint John the Baptist (La Belle Jardinière), 1507, Oil on wood, 122 x 80 cm, Musée du Louvre, Paris, France https://www.wga.hu/frames-e.html?/html/r/raphael/index.html </vt:lpstr>
      <vt:lpstr>Bridgewater Madonna, c. 1507, Oil on canvas transferred from panel, 81 x 56 cm, National Gallery of Scotland, Edinburgh, Scotland https://www.wga.hu/frames-e.html?/html/r/raphael/index.html </vt:lpstr>
      <vt:lpstr>The Canigiani Madonna, 1507, Oil on wood, 131 x 107 cm, Alte Pinakothek, Munich, Germany https://en.wikipedia.org/wiki/Canigiani_Holy_Family#/media/File:Rafael_-_Sagrada_Fam%C3%ADlia_Canigiani.jpg  </vt:lpstr>
      <vt:lpstr>Madonna del Baldacchino, 1507-08, Oil on canvas, 276 x 224 cm, Galleria Palatina (Palazzo Pitti), Florence, Italy https://www.wga.hu/frames-e.html?/html/r/raphael/index.html </vt:lpstr>
      <vt:lpstr>The Holy Family with a Lamb, 1507, Oil on wood, 29 x 21 cm, Museo del Prado, Madrid, Spain https://www.museodelprado.es/en/the-collection/art-work/the-holy-family-with-a-lamb/828f13e3-5a4e-4107-b0a4-5607d17dfd66  </vt:lpstr>
      <vt:lpstr>Madonna and Child (The Large Cowper Madonna), 1508, Oil on wood, 81 x 57 cm, National Gallery of Art, Washington DC, USA https://www.wga.hu/html_m/r/raphael/2firenze/2/39cowper.html </vt:lpstr>
      <vt:lpstr>Madonna and Child (The Tempi Madonna), 1508, Oil on wood, 75 x 51 cm, Alte Pinakothek, Munich, Germany https://www.wga.hu/frames-e.html?/html/r/raphael/index.html  </vt:lpstr>
      <vt:lpstr>Madonna and Child with the Infant St John, c. 1508, Tempera and oil on wood, 29 x 22 cm, Szépmûvészeti Múzeum, Budapest, Hungary https://www.wga.hu/frames-e.html?/html/r/raphael/index.html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1</cp:revision>
  <dcterms:created xsi:type="dcterms:W3CDTF">2025-11-06T06:07:31Z</dcterms:created>
  <dcterms:modified xsi:type="dcterms:W3CDTF">2025-12-02T06:05:56Z</dcterms:modified>
</cp:coreProperties>
</file>