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6" r:id="rId13"/>
    <p:sldId id="285" r:id="rId14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90EFF5-6658-4568-AFBD-B9A3BF5005C1}" v="50" dt="2025-12-10T07:25:46.0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A7A9D5DB-FA68-43A1-B042-EE3BD4885848}"/>
    <pc:docChg chg="custSel addSld delSld modSld">
      <pc:chgData name="Amalia Spiliakou" userId="f4bd6b91a0b5818a" providerId="LiveId" clId="{A7A9D5DB-FA68-43A1-B042-EE3BD4885848}" dt="2025-12-10T12:34:09.892" v="444" actId="20577"/>
      <pc:docMkLst>
        <pc:docMk/>
      </pc:docMkLst>
      <pc:sldChg chg="modSp mod setBg">
        <pc:chgData name="Amalia Spiliakou" userId="f4bd6b91a0b5818a" providerId="LiveId" clId="{A7A9D5DB-FA68-43A1-B042-EE3BD4885848}" dt="2025-12-10T12:34:09.892" v="444" actId="20577"/>
        <pc:sldMkLst>
          <pc:docMk/>
          <pc:sldMk cId="823035877" sldId="270"/>
        </pc:sldMkLst>
        <pc:spChg chg="mod">
          <ac:chgData name="Amalia Spiliakou" userId="f4bd6b91a0b5818a" providerId="LiveId" clId="{A7A9D5DB-FA68-43A1-B042-EE3BD4885848}" dt="2025-12-10T12:34:09.892" v="444" actId="20577"/>
          <ac:spMkLst>
            <pc:docMk/>
            <pc:sldMk cId="823035877" sldId="270"/>
            <ac:spMk id="3" creationId="{750BA0F3-8AC4-9963-8C59-EAD03F84AED9}"/>
          </ac:spMkLst>
        </pc:spChg>
      </pc:sldChg>
      <pc:sldChg chg="addSp modSp new mod setBg">
        <pc:chgData name="Amalia Spiliakou" userId="f4bd6b91a0b5818a" providerId="LiveId" clId="{A7A9D5DB-FA68-43A1-B042-EE3BD4885848}" dt="2025-12-10T07:26:11.696" v="386" actId="14100"/>
        <pc:sldMkLst>
          <pc:docMk/>
          <pc:sldMk cId="11449517" sldId="271"/>
        </pc:sldMkLst>
        <pc:spChg chg="mod">
          <ac:chgData name="Amalia Spiliakou" userId="f4bd6b91a0b5818a" providerId="LiveId" clId="{A7A9D5DB-FA68-43A1-B042-EE3BD4885848}" dt="2025-12-10T07:26:11.696" v="386" actId="14100"/>
          <ac:spMkLst>
            <pc:docMk/>
            <pc:sldMk cId="11449517" sldId="271"/>
            <ac:spMk id="2" creationId="{66389B2A-ECF8-1112-83ED-50737A2484DA}"/>
          </ac:spMkLst>
        </pc:spChg>
        <pc:picChg chg="add mod">
          <ac:chgData name="Amalia Spiliakou" userId="f4bd6b91a0b5818a" providerId="LiveId" clId="{A7A9D5DB-FA68-43A1-B042-EE3BD4885848}" dt="2025-12-10T07:01:08.874" v="16" actId="1076"/>
          <ac:picMkLst>
            <pc:docMk/>
            <pc:sldMk cId="11449517" sldId="271"/>
            <ac:picMk id="1026" creationId="{DC5125D0-B70E-CF5E-BE82-4CDBD14E0A30}"/>
          </ac:picMkLst>
        </pc:picChg>
      </pc:sldChg>
      <pc:sldChg chg="addSp modSp new mod setBg">
        <pc:chgData name="Amalia Spiliakou" userId="f4bd6b91a0b5818a" providerId="LiveId" clId="{A7A9D5DB-FA68-43A1-B042-EE3BD4885848}" dt="2025-12-10T07:26:19.846" v="387" actId="14100"/>
        <pc:sldMkLst>
          <pc:docMk/>
          <pc:sldMk cId="2332212143" sldId="272"/>
        </pc:sldMkLst>
        <pc:spChg chg="mod">
          <ac:chgData name="Amalia Spiliakou" userId="f4bd6b91a0b5818a" providerId="LiveId" clId="{A7A9D5DB-FA68-43A1-B042-EE3BD4885848}" dt="2025-12-10T07:26:19.846" v="387" actId="14100"/>
          <ac:spMkLst>
            <pc:docMk/>
            <pc:sldMk cId="2332212143" sldId="272"/>
            <ac:spMk id="2" creationId="{89AE8FEB-C30E-E72B-CA83-80EFFDD8CD7A}"/>
          </ac:spMkLst>
        </pc:spChg>
        <pc:picChg chg="add mod">
          <ac:chgData name="Amalia Spiliakou" userId="f4bd6b91a0b5818a" providerId="LiveId" clId="{A7A9D5DB-FA68-43A1-B042-EE3BD4885848}" dt="2025-12-10T07:02:56.821" v="20" actId="1076"/>
          <ac:picMkLst>
            <pc:docMk/>
            <pc:sldMk cId="2332212143" sldId="272"/>
            <ac:picMk id="2050" creationId="{436B8ED9-A404-8378-639C-F5A6BA702817}"/>
          </ac:picMkLst>
        </pc:picChg>
      </pc:sldChg>
      <pc:sldChg chg="addSp modSp new mod setBg">
        <pc:chgData name="Amalia Spiliakou" userId="f4bd6b91a0b5818a" providerId="LiveId" clId="{A7A9D5DB-FA68-43A1-B042-EE3BD4885848}" dt="2025-12-10T07:26:28.618" v="388" actId="14100"/>
        <pc:sldMkLst>
          <pc:docMk/>
          <pc:sldMk cId="4051936544" sldId="273"/>
        </pc:sldMkLst>
        <pc:spChg chg="mod">
          <ac:chgData name="Amalia Spiliakou" userId="f4bd6b91a0b5818a" providerId="LiveId" clId="{A7A9D5DB-FA68-43A1-B042-EE3BD4885848}" dt="2025-12-10T07:26:28.618" v="388" actId="14100"/>
          <ac:spMkLst>
            <pc:docMk/>
            <pc:sldMk cId="4051936544" sldId="273"/>
            <ac:spMk id="2" creationId="{FB887AE4-D576-1CAA-49DE-A35313538DC2}"/>
          </ac:spMkLst>
        </pc:spChg>
        <pc:picChg chg="add mod">
          <ac:chgData name="Amalia Spiliakou" userId="f4bd6b91a0b5818a" providerId="LiveId" clId="{A7A9D5DB-FA68-43A1-B042-EE3BD4885848}" dt="2025-12-10T07:03:27.251" v="22" actId="1076"/>
          <ac:picMkLst>
            <pc:docMk/>
            <pc:sldMk cId="4051936544" sldId="273"/>
            <ac:picMk id="3074" creationId="{BDA93A70-C5DD-20DA-93CD-49E5E42C9FC4}"/>
          </ac:picMkLst>
        </pc:picChg>
      </pc:sldChg>
      <pc:sldChg chg="addSp modSp new mod setBg">
        <pc:chgData name="Amalia Spiliakou" userId="f4bd6b91a0b5818a" providerId="LiveId" clId="{A7A9D5DB-FA68-43A1-B042-EE3BD4885848}" dt="2025-12-10T07:26:39.113" v="389" actId="14100"/>
        <pc:sldMkLst>
          <pc:docMk/>
          <pc:sldMk cId="1466440023" sldId="274"/>
        </pc:sldMkLst>
        <pc:spChg chg="mod">
          <ac:chgData name="Amalia Spiliakou" userId="f4bd6b91a0b5818a" providerId="LiveId" clId="{A7A9D5DB-FA68-43A1-B042-EE3BD4885848}" dt="2025-12-10T07:26:39.113" v="389" actId="14100"/>
          <ac:spMkLst>
            <pc:docMk/>
            <pc:sldMk cId="1466440023" sldId="274"/>
            <ac:spMk id="2" creationId="{34E63940-57A6-2E0F-B8DB-CF694CCCEC7C}"/>
          </ac:spMkLst>
        </pc:spChg>
        <pc:picChg chg="add mod">
          <ac:chgData name="Amalia Spiliakou" userId="f4bd6b91a0b5818a" providerId="LiveId" clId="{A7A9D5DB-FA68-43A1-B042-EE3BD4885848}" dt="2025-12-10T07:04:12.491" v="24" actId="1076"/>
          <ac:picMkLst>
            <pc:docMk/>
            <pc:sldMk cId="1466440023" sldId="274"/>
            <ac:picMk id="4098" creationId="{B08CFA41-22DB-B26B-2D05-AD7013ACD058}"/>
          </ac:picMkLst>
        </pc:picChg>
      </pc:sldChg>
      <pc:sldChg chg="addSp modSp new mod setBg">
        <pc:chgData name="Amalia Spiliakou" userId="f4bd6b91a0b5818a" providerId="LiveId" clId="{A7A9D5DB-FA68-43A1-B042-EE3BD4885848}" dt="2025-12-10T07:26:45.971" v="390" actId="14100"/>
        <pc:sldMkLst>
          <pc:docMk/>
          <pc:sldMk cId="980645299" sldId="275"/>
        </pc:sldMkLst>
        <pc:spChg chg="mod">
          <ac:chgData name="Amalia Spiliakou" userId="f4bd6b91a0b5818a" providerId="LiveId" clId="{A7A9D5DB-FA68-43A1-B042-EE3BD4885848}" dt="2025-12-10T07:26:45.971" v="390" actId="14100"/>
          <ac:spMkLst>
            <pc:docMk/>
            <pc:sldMk cId="980645299" sldId="275"/>
            <ac:spMk id="2" creationId="{A2044F22-DE84-D9DE-CA07-78B182479783}"/>
          </ac:spMkLst>
        </pc:spChg>
        <pc:picChg chg="add mod">
          <ac:chgData name="Amalia Spiliakou" userId="f4bd6b91a0b5818a" providerId="LiveId" clId="{A7A9D5DB-FA68-43A1-B042-EE3BD4885848}" dt="2025-12-10T07:04:54.196" v="28" actId="1076"/>
          <ac:picMkLst>
            <pc:docMk/>
            <pc:sldMk cId="980645299" sldId="275"/>
            <ac:picMk id="5122" creationId="{5AFD360C-3F85-9DD4-74E7-A1A8CA56A8D0}"/>
          </ac:picMkLst>
        </pc:picChg>
      </pc:sldChg>
      <pc:sldChg chg="addSp modSp new mod setBg">
        <pc:chgData name="Amalia Spiliakou" userId="f4bd6b91a0b5818a" providerId="LiveId" clId="{A7A9D5DB-FA68-43A1-B042-EE3BD4885848}" dt="2025-12-10T07:26:54.350" v="391" actId="14100"/>
        <pc:sldMkLst>
          <pc:docMk/>
          <pc:sldMk cId="2471260011" sldId="276"/>
        </pc:sldMkLst>
        <pc:spChg chg="mod">
          <ac:chgData name="Amalia Spiliakou" userId="f4bd6b91a0b5818a" providerId="LiveId" clId="{A7A9D5DB-FA68-43A1-B042-EE3BD4885848}" dt="2025-12-10T07:26:54.350" v="391" actId="14100"/>
          <ac:spMkLst>
            <pc:docMk/>
            <pc:sldMk cId="2471260011" sldId="276"/>
            <ac:spMk id="2" creationId="{23749DA4-AA8A-A7C2-E7C8-ED42806AC6C4}"/>
          </ac:spMkLst>
        </pc:spChg>
        <pc:picChg chg="add mod">
          <ac:chgData name="Amalia Spiliakou" userId="f4bd6b91a0b5818a" providerId="LiveId" clId="{A7A9D5DB-FA68-43A1-B042-EE3BD4885848}" dt="2025-12-10T07:05:39.086" v="30" actId="1076"/>
          <ac:picMkLst>
            <pc:docMk/>
            <pc:sldMk cId="2471260011" sldId="276"/>
            <ac:picMk id="6146" creationId="{82973658-7732-76E6-629F-952E3AC9618E}"/>
          </ac:picMkLst>
        </pc:picChg>
      </pc:sldChg>
      <pc:sldChg chg="addSp modSp new mod setBg">
        <pc:chgData name="Amalia Spiliakou" userId="f4bd6b91a0b5818a" providerId="LiveId" clId="{A7A9D5DB-FA68-43A1-B042-EE3BD4885848}" dt="2025-12-10T07:27:03.828" v="392" actId="14100"/>
        <pc:sldMkLst>
          <pc:docMk/>
          <pc:sldMk cId="2680966275" sldId="277"/>
        </pc:sldMkLst>
        <pc:spChg chg="mod">
          <ac:chgData name="Amalia Spiliakou" userId="f4bd6b91a0b5818a" providerId="LiveId" clId="{A7A9D5DB-FA68-43A1-B042-EE3BD4885848}" dt="2025-12-10T07:27:03.828" v="392" actId="14100"/>
          <ac:spMkLst>
            <pc:docMk/>
            <pc:sldMk cId="2680966275" sldId="277"/>
            <ac:spMk id="2" creationId="{42841F39-93C5-A711-BE72-DE400593B595}"/>
          </ac:spMkLst>
        </pc:spChg>
        <pc:picChg chg="add mod">
          <ac:chgData name="Amalia Spiliakou" userId="f4bd6b91a0b5818a" providerId="LiveId" clId="{A7A9D5DB-FA68-43A1-B042-EE3BD4885848}" dt="2025-12-10T07:06:25" v="33" actId="14100"/>
          <ac:picMkLst>
            <pc:docMk/>
            <pc:sldMk cId="2680966275" sldId="277"/>
            <ac:picMk id="7170" creationId="{87277E5B-DBAA-BF31-A029-4AB8621DE5F8}"/>
          </ac:picMkLst>
        </pc:picChg>
      </pc:sldChg>
      <pc:sldChg chg="addSp modSp new mod setBg">
        <pc:chgData name="Amalia Spiliakou" userId="f4bd6b91a0b5818a" providerId="LiveId" clId="{A7A9D5DB-FA68-43A1-B042-EE3BD4885848}" dt="2025-12-10T07:23:32.448" v="358" actId="255"/>
        <pc:sldMkLst>
          <pc:docMk/>
          <pc:sldMk cId="2411240831" sldId="278"/>
        </pc:sldMkLst>
        <pc:spChg chg="mod">
          <ac:chgData name="Amalia Spiliakou" userId="f4bd6b91a0b5818a" providerId="LiveId" clId="{A7A9D5DB-FA68-43A1-B042-EE3BD4885848}" dt="2025-12-10T07:23:32.448" v="358" actId="255"/>
          <ac:spMkLst>
            <pc:docMk/>
            <pc:sldMk cId="2411240831" sldId="278"/>
            <ac:spMk id="2" creationId="{FE8095E9-747B-05DC-38DF-64C2827339D8}"/>
          </ac:spMkLst>
        </pc:spChg>
        <pc:picChg chg="add mod">
          <ac:chgData name="Amalia Spiliakou" userId="f4bd6b91a0b5818a" providerId="LiveId" clId="{A7A9D5DB-FA68-43A1-B042-EE3BD4885848}" dt="2025-12-10T07:06:56.390" v="36" actId="14100"/>
          <ac:picMkLst>
            <pc:docMk/>
            <pc:sldMk cId="2411240831" sldId="278"/>
            <ac:picMk id="8194" creationId="{933F02C3-06F1-380F-2219-15EA0106E6C7}"/>
          </ac:picMkLst>
        </pc:picChg>
      </pc:sldChg>
      <pc:sldChg chg="addSp modSp new mod setBg">
        <pc:chgData name="Amalia Spiliakou" userId="f4bd6b91a0b5818a" providerId="LiveId" clId="{A7A9D5DB-FA68-43A1-B042-EE3BD4885848}" dt="2025-12-10T07:24:37.968" v="373"/>
        <pc:sldMkLst>
          <pc:docMk/>
          <pc:sldMk cId="3967419571" sldId="279"/>
        </pc:sldMkLst>
        <pc:spChg chg="mod">
          <ac:chgData name="Amalia Spiliakou" userId="f4bd6b91a0b5818a" providerId="LiveId" clId="{A7A9D5DB-FA68-43A1-B042-EE3BD4885848}" dt="2025-12-10T07:24:30.955" v="372" actId="20577"/>
          <ac:spMkLst>
            <pc:docMk/>
            <pc:sldMk cId="3967419571" sldId="279"/>
            <ac:spMk id="2" creationId="{1F787502-9178-1767-C69A-D00F977C7E83}"/>
          </ac:spMkLst>
        </pc:spChg>
        <pc:picChg chg="add mod">
          <ac:chgData name="Amalia Spiliakou" userId="f4bd6b91a0b5818a" providerId="LiveId" clId="{A7A9D5DB-FA68-43A1-B042-EE3BD4885848}" dt="2025-12-10T07:07:47.529" v="38" actId="1076"/>
          <ac:picMkLst>
            <pc:docMk/>
            <pc:sldMk cId="3967419571" sldId="279"/>
            <ac:picMk id="9218" creationId="{916F0D40-547C-DC98-1B40-9FFA4723288E}"/>
          </ac:picMkLst>
        </pc:picChg>
      </pc:sldChg>
      <pc:sldChg chg="addSp modSp new mod setBg">
        <pc:chgData name="Amalia Spiliakou" userId="f4bd6b91a0b5818a" providerId="LiveId" clId="{A7A9D5DB-FA68-43A1-B042-EE3BD4885848}" dt="2025-12-10T07:25:46.027" v="384"/>
        <pc:sldMkLst>
          <pc:docMk/>
          <pc:sldMk cId="1227259188" sldId="280"/>
        </pc:sldMkLst>
        <pc:spChg chg="mod">
          <ac:chgData name="Amalia Spiliakou" userId="f4bd6b91a0b5818a" providerId="LiveId" clId="{A7A9D5DB-FA68-43A1-B042-EE3BD4885848}" dt="2025-12-10T07:25:39.792" v="383" actId="113"/>
          <ac:spMkLst>
            <pc:docMk/>
            <pc:sldMk cId="1227259188" sldId="280"/>
            <ac:spMk id="2" creationId="{161E5193-FC3B-0144-6625-1D11A4978E1F}"/>
          </ac:spMkLst>
        </pc:spChg>
        <pc:picChg chg="add mod">
          <ac:chgData name="Amalia Spiliakou" userId="f4bd6b91a0b5818a" providerId="LiveId" clId="{A7A9D5DB-FA68-43A1-B042-EE3BD4885848}" dt="2025-12-10T07:08:18.773" v="40" actId="1076"/>
          <ac:picMkLst>
            <pc:docMk/>
            <pc:sldMk cId="1227259188" sldId="280"/>
            <ac:picMk id="10242" creationId="{53AE1539-6539-14B0-58D1-FED740BDB6A1}"/>
          </ac:picMkLst>
        </pc:picChg>
      </pc:sldChg>
      <pc:sldChg chg="new del">
        <pc:chgData name="Amalia Spiliakou" userId="f4bd6b91a0b5818a" providerId="LiveId" clId="{A7A9D5DB-FA68-43A1-B042-EE3BD4885848}" dt="2025-12-10T07:10:21.415" v="208" actId="47"/>
        <pc:sldMkLst>
          <pc:docMk/>
          <pc:sldMk cId="3111994167" sldId="281"/>
        </pc:sldMkLst>
      </pc:sldChg>
      <pc:sldChg chg="new del">
        <pc:chgData name="Amalia Spiliakou" userId="f4bd6b91a0b5818a" providerId="LiveId" clId="{A7A9D5DB-FA68-43A1-B042-EE3BD4885848}" dt="2025-12-10T07:10:22.486" v="209" actId="47"/>
        <pc:sldMkLst>
          <pc:docMk/>
          <pc:sldMk cId="2663428854" sldId="282"/>
        </pc:sldMkLst>
      </pc:sldChg>
      <pc:sldChg chg="new del">
        <pc:chgData name="Amalia Spiliakou" userId="f4bd6b91a0b5818a" providerId="LiveId" clId="{A7A9D5DB-FA68-43A1-B042-EE3BD4885848}" dt="2025-12-10T07:10:23.240" v="210" actId="47"/>
        <pc:sldMkLst>
          <pc:docMk/>
          <pc:sldMk cId="2718698210" sldId="283"/>
        </pc:sldMkLst>
      </pc:sldChg>
      <pc:sldChg chg="new del">
        <pc:chgData name="Amalia Spiliakou" userId="f4bd6b91a0b5818a" providerId="LiveId" clId="{A7A9D5DB-FA68-43A1-B042-EE3BD4885848}" dt="2025-12-10T07:10:24.064" v="211" actId="47"/>
        <pc:sldMkLst>
          <pc:docMk/>
          <pc:sldMk cId="737996282" sldId="284"/>
        </pc:sldMkLst>
      </pc:sldChg>
      <pc:sldChg chg="modSp add mod setBg">
        <pc:chgData name="Amalia Spiliakou" userId="f4bd6b91a0b5818a" providerId="LiveId" clId="{A7A9D5DB-FA68-43A1-B042-EE3BD4885848}" dt="2025-12-10T07:25:55.782" v="385" actId="6549"/>
        <pc:sldMkLst>
          <pc:docMk/>
          <pc:sldMk cId="3312328712" sldId="285"/>
        </pc:sldMkLst>
        <pc:spChg chg="mod">
          <ac:chgData name="Amalia Spiliakou" userId="f4bd6b91a0b5818a" providerId="LiveId" clId="{A7A9D5DB-FA68-43A1-B042-EE3BD4885848}" dt="2025-12-10T07:25:55.782" v="385" actId="6549"/>
          <ac:spMkLst>
            <pc:docMk/>
            <pc:sldMk cId="3312328712" sldId="285"/>
            <ac:spMk id="3" creationId="{ED45467F-9579-5FF2-FCAA-B925EA880D6E}"/>
          </ac:spMkLst>
        </pc:spChg>
      </pc:sldChg>
      <pc:sldChg chg="modSp new mod setBg">
        <pc:chgData name="Amalia Spiliakou" userId="f4bd6b91a0b5818a" providerId="LiveId" clId="{A7A9D5DB-FA68-43A1-B042-EE3BD4885848}" dt="2025-12-10T07:13:01.659" v="256" actId="6549"/>
        <pc:sldMkLst>
          <pc:docMk/>
          <pc:sldMk cId="2556064898" sldId="286"/>
        </pc:sldMkLst>
        <pc:spChg chg="mod">
          <ac:chgData name="Amalia Spiliakou" userId="f4bd6b91a0b5818a" providerId="LiveId" clId="{A7A9D5DB-FA68-43A1-B042-EE3BD4885848}" dt="2025-12-10T07:13:01.659" v="256" actId="6549"/>
          <ac:spMkLst>
            <pc:docMk/>
            <pc:sldMk cId="2556064898" sldId="286"/>
            <ac:spMk id="2" creationId="{F6F25287-6010-3AEB-93B3-40FEB2DC74F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EC93A-417B-4A7B-DD60-C9C7BA8209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EC24B7-0DD5-CBD1-55B9-EB5594AC02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36E79-9057-AFEF-238C-68C157E83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0763-EB17-4F86-8148-8992417BB3D3}" type="datetimeFigureOut">
              <a:rPr lang="el-GR" smtClean="0"/>
              <a:t>10/12/2025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88A1B-7702-1BEA-E3C8-4D05BF20F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B55C70-AA23-3AFF-A23A-D09FD8B22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280E6-830A-4387-B2D8-E579D18686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13990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C7062-8342-6731-0F6E-E967D8134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3B1D00-AF4B-F2AB-4082-C753A6118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85A1D-003B-0F40-3A6F-530FB7170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0763-EB17-4F86-8148-8992417BB3D3}" type="datetimeFigureOut">
              <a:rPr lang="el-GR" smtClean="0"/>
              <a:t>10/12/2025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8EE2D-27A7-AB27-808A-E1731215D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62F5A-40CE-1A7B-5F56-5DFD07278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280E6-830A-4387-B2D8-E579D18686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84931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ECE4D-AC6C-57ED-0885-9C6C754D4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0597D1-39B2-8912-61C4-4A197DFB5B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AD05B-BAE9-1BF8-7370-9BE92257E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0763-EB17-4F86-8148-8992417BB3D3}" type="datetimeFigureOut">
              <a:rPr lang="el-GR" smtClean="0"/>
              <a:t>10/12/2025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419EA-2F24-2F9A-0E4D-F44C7E31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8D3D63-B400-736A-82A8-EEEAB193A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280E6-830A-4387-B2D8-E579D18686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33168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D72A6-A6DC-F01A-4724-C96D37075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9D4AC-B6EA-1AA8-23F2-6CC97AC2E0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5ADB48-4743-B689-10EE-42E24A5A32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2EF135-0C30-5622-2254-89CE93110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0763-EB17-4F86-8148-8992417BB3D3}" type="datetimeFigureOut">
              <a:rPr lang="el-GR" smtClean="0"/>
              <a:t>10/12/2025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5CF0BD-2799-1550-F532-A1D2CD7BD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514D8E-8F2D-83A2-8BFF-D9ABD32A6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280E6-830A-4387-B2D8-E579D18686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96725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A671A-5FDB-7C7E-8019-55F71C027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65479-6695-4B1E-8692-C17483C5A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5E8F1A-AC37-AE62-1EE2-4CA0316C1C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9F12AB-F417-089C-8F24-EDFD960FE0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0DFB34-EAB4-238E-4003-80359B5E0C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E2B4D1-007D-5473-84D8-30958A188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0763-EB17-4F86-8148-8992417BB3D3}" type="datetimeFigureOut">
              <a:rPr lang="el-GR" smtClean="0"/>
              <a:t>10/12/2025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AAE163-4C27-E9BA-DB5E-0390D23F8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F85AE0-CC26-305D-07B6-DC53DE899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280E6-830A-4387-B2D8-E579D18686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4853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54BB1-0046-5807-1A17-B46D55152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AA8B01-575F-5BC8-0DB4-2354C1386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0763-EB17-4F86-8148-8992417BB3D3}" type="datetimeFigureOut">
              <a:rPr lang="el-GR" smtClean="0"/>
              <a:t>10/12/2025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5A9A0-0EBF-619C-1AB3-EE6E82493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C5FF89-2AC2-7FBE-4E21-8987A2EDE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280E6-830A-4387-B2D8-E579D18686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67598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50EAE9-FBA4-3909-8C10-986610FBB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0763-EB17-4F86-8148-8992417BB3D3}" type="datetimeFigureOut">
              <a:rPr lang="el-GR" smtClean="0"/>
              <a:t>10/12/2025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59BFE5-1EFA-E3EC-D933-25387E38F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251177-7B5E-D6AD-8A34-BEF88113F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280E6-830A-4387-B2D8-E579D18686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1297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A8B36-94D7-1E9B-AFB4-3CCE4663A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45EDB-6AB1-FCA2-EAD0-A49B45D7A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C8CCD1-64B0-F7A6-064B-7BA02F0472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2E2CCD-B58C-7524-7A84-92F1D2343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0763-EB17-4F86-8148-8992417BB3D3}" type="datetimeFigureOut">
              <a:rPr lang="el-GR" smtClean="0"/>
              <a:t>10/12/2025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C63AB4-5517-0057-56C3-EDEB0F57E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265DA9-514F-86D3-5026-77C1A0A2C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280E6-830A-4387-B2D8-E579D18686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31364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537E9-4DC8-FBE0-E531-4D39C2FCA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BE12C7-F562-3316-7DDF-F796295083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B0FE60-3EAD-B176-0A9D-84D6409740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6D8A04-3336-3841-2C53-0474B6335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0763-EB17-4F86-8148-8992417BB3D3}" type="datetimeFigureOut">
              <a:rPr lang="el-GR" smtClean="0"/>
              <a:t>10/12/2025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123791-A346-AADA-F110-E79B77621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757AE4-B084-D2BF-893D-985EB3582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280E6-830A-4387-B2D8-E579D18686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87168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5858F-1045-C252-84AA-1EADC1DD3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E4FFFB-E7CC-0E90-678F-16C0F81A49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CD7EBA-1D07-FF0A-DC4D-346CD5309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0763-EB17-4F86-8148-8992417BB3D3}" type="datetimeFigureOut">
              <a:rPr lang="el-GR" smtClean="0"/>
              <a:t>10/12/2025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55B1B-F1CC-6D77-5932-F9D21C5F5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9F5BD-E401-4F0B-67E0-7A02A4527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280E6-830A-4387-B2D8-E579D18686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51393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93B344-7AF4-58D1-95FE-5F5018A690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EE3ACA-05B6-6988-2269-ECA7F227C1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C0596-84DC-C96F-F95B-CFF23FE2D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0763-EB17-4F86-8148-8992417BB3D3}" type="datetimeFigureOut">
              <a:rPr lang="el-GR" smtClean="0"/>
              <a:t>10/12/2025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EE537-CB9A-5522-915B-6FA79C748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ACD33D-1B1A-56B8-E02C-81C8E322C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280E6-830A-4387-B2D8-E579D18686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8561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1AEC87-5060-1DCE-2E1D-1386C7E03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F7E4F7-9D62-9A9F-7314-8797BD971E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2F063-7072-CF35-41E6-57636679C7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C0763-EB17-4F86-8148-8992417BB3D3}" type="datetimeFigureOut">
              <a:rPr lang="el-GR" smtClean="0"/>
              <a:t>10/12/2025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1EBA0-59D5-1C5A-DE7B-BA22FC98B4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9B4FE-E54E-9126-193B-2F6E866AA8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280E6-830A-4387-B2D8-E579D18686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56675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store.adachi-hanga.com/en/collections/ukiyoe_ser_hkflowers?srsltid=AfmBOooWWev-D532b8JOoY-xxeVE3b3eQ51Groi8iZ5fl2nVskdOQre3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que 2">
            <a:extLst>
              <a:ext uri="{FF2B5EF4-FFF2-40B4-BE49-F238E27FC236}">
                <a16:creationId xmlns:a16="http://schemas.microsoft.com/office/drawing/2014/main" id="{750BA0F3-8AC4-9963-8C59-EAD03F84AED9}"/>
              </a:ext>
            </a:extLst>
          </p:cNvPr>
          <p:cNvSpPr/>
          <p:nvPr/>
        </p:nvSpPr>
        <p:spPr>
          <a:xfrm>
            <a:off x="566058" y="462643"/>
            <a:ext cx="11059884" cy="5932714"/>
          </a:xfrm>
          <a:custGeom>
            <a:avLst/>
            <a:gdLst>
              <a:gd name="csX0" fmla="*/ 0 w 11059884"/>
              <a:gd name="csY0" fmla="*/ 988805 h 5932714"/>
              <a:gd name="csX1" fmla="*/ 988805 w 11059884"/>
              <a:gd name="csY1" fmla="*/ 0 h 5932714"/>
              <a:gd name="csX2" fmla="*/ 1283979 w 11059884"/>
              <a:gd name="csY2" fmla="*/ 0 h 5932714"/>
              <a:gd name="csX3" fmla="*/ 1579153 w 11059884"/>
              <a:gd name="csY3" fmla="*/ 0 h 5932714"/>
              <a:gd name="csX4" fmla="*/ 1965149 w 11059884"/>
              <a:gd name="csY4" fmla="*/ 0 h 5932714"/>
              <a:gd name="csX5" fmla="*/ 2351146 w 11059884"/>
              <a:gd name="csY5" fmla="*/ 0 h 5932714"/>
              <a:gd name="csX6" fmla="*/ 2646320 w 11059884"/>
              <a:gd name="csY6" fmla="*/ 0 h 5932714"/>
              <a:gd name="csX7" fmla="*/ 3032317 w 11059884"/>
              <a:gd name="csY7" fmla="*/ 0 h 5932714"/>
              <a:gd name="csX8" fmla="*/ 3599959 w 11059884"/>
              <a:gd name="csY8" fmla="*/ 0 h 5932714"/>
              <a:gd name="csX9" fmla="*/ 4167601 w 11059884"/>
              <a:gd name="csY9" fmla="*/ 0 h 5932714"/>
              <a:gd name="csX10" fmla="*/ 4735243 w 11059884"/>
              <a:gd name="csY10" fmla="*/ 0 h 5932714"/>
              <a:gd name="csX11" fmla="*/ 5121240 w 11059884"/>
              <a:gd name="csY11" fmla="*/ 0 h 5932714"/>
              <a:gd name="csX12" fmla="*/ 5779705 w 11059884"/>
              <a:gd name="csY12" fmla="*/ 0 h 5932714"/>
              <a:gd name="csX13" fmla="*/ 6165701 w 11059884"/>
              <a:gd name="csY13" fmla="*/ 0 h 5932714"/>
              <a:gd name="csX14" fmla="*/ 6824166 w 11059884"/>
              <a:gd name="csY14" fmla="*/ 0 h 5932714"/>
              <a:gd name="csX15" fmla="*/ 7573454 w 11059884"/>
              <a:gd name="csY15" fmla="*/ 0 h 5932714"/>
              <a:gd name="csX16" fmla="*/ 8322741 w 11059884"/>
              <a:gd name="csY16" fmla="*/ 0 h 5932714"/>
              <a:gd name="csX17" fmla="*/ 8799561 w 11059884"/>
              <a:gd name="csY17" fmla="*/ 0 h 5932714"/>
              <a:gd name="csX18" fmla="*/ 9458026 w 11059884"/>
              <a:gd name="csY18" fmla="*/ 0 h 5932714"/>
              <a:gd name="csX19" fmla="*/ 10071079 w 11059884"/>
              <a:gd name="csY19" fmla="*/ 0 h 5932714"/>
              <a:gd name="csX20" fmla="*/ 11059884 w 11059884"/>
              <a:gd name="csY20" fmla="*/ 988805 h 5932714"/>
              <a:gd name="csX21" fmla="*/ 11059884 w 11059884"/>
              <a:gd name="csY21" fmla="*/ 1514269 h 5932714"/>
              <a:gd name="csX22" fmla="*/ 11059884 w 11059884"/>
              <a:gd name="csY22" fmla="*/ 2118835 h 5932714"/>
              <a:gd name="csX23" fmla="*/ 11059884 w 11059884"/>
              <a:gd name="csY23" fmla="*/ 2644299 h 5932714"/>
              <a:gd name="csX24" fmla="*/ 11059884 w 11059884"/>
              <a:gd name="csY24" fmla="*/ 3209313 h 5932714"/>
              <a:gd name="csX25" fmla="*/ 11059884 w 11059884"/>
              <a:gd name="csY25" fmla="*/ 3734777 h 5932714"/>
              <a:gd name="csX26" fmla="*/ 11059884 w 11059884"/>
              <a:gd name="csY26" fmla="*/ 4378894 h 5932714"/>
              <a:gd name="csX27" fmla="*/ 11059884 w 11059884"/>
              <a:gd name="csY27" fmla="*/ 4943909 h 5932714"/>
              <a:gd name="csX28" fmla="*/ 10071079 w 11059884"/>
              <a:gd name="csY28" fmla="*/ 5932714 h 5932714"/>
              <a:gd name="csX29" fmla="*/ 9594260 w 11059884"/>
              <a:gd name="csY29" fmla="*/ 5932714 h 5932714"/>
              <a:gd name="csX30" fmla="*/ 9026617 w 11059884"/>
              <a:gd name="csY30" fmla="*/ 5932714 h 5932714"/>
              <a:gd name="csX31" fmla="*/ 8458975 w 11059884"/>
              <a:gd name="csY31" fmla="*/ 5932714 h 5932714"/>
              <a:gd name="csX32" fmla="*/ 7982156 w 11059884"/>
              <a:gd name="csY32" fmla="*/ 5932714 h 5932714"/>
              <a:gd name="csX33" fmla="*/ 7232868 w 11059884"/>
              <a:gd name="csY33" fmla="*/ 5932714 h 5932714"/>
              <a:gd name="csX34" fmla="*/ 6846872 w 11059884"/>
              <a:gd name="csY34" fmla="*/ 5932714 h 5932714"/>
              <a:gd name="csX35" fmla="*/ 6551698 w 11059884"/>
              <a:gd name="csY35" fmla="*/ 5932714 h 5932714"/>
              <a:gd name="csX36" fmla="*/ 5893233 w 11059884"/>
              <a:gd name="csY36" fmla="*/ 5932714 h 5932714"/>
              <a:gd name="csX37" fmla="*/ 5507236 w 11059884"/>
              <a:gd name="csY37" fmla="*/ 5932714 h 5932714"/>
              <a:gd name="csX38" fmla="*/ 4939594 w 11059884"/>
              <a:gd name="csY38" fmla="*/ 5932714 h 5932714"/>
              <a:gd name="csX39" fmla="*/ 4644420 w 11059884"/>
              <a:gd name="csY39" fmla="*/ 5932714 h 5932714"/>
              <a:gd name="csX40" fmla="*/ 3985955 w 11059884"/>
              <a:gd name="csY40" fmla="*/ 5932714 h 5932714"/>
              <a:gd name="csX41" fmla="*/ 3509136 w 11059884"/>
              <a:gd name="csY41" fmla="*/ 5932714 h 5932714"/>
              <a:gd name="csX42" fmla="*/ 3032317 w 11059884"/>
              <a:gd name="csY42" fmla="*/ 5932714 h 5932714"/>
              <a:gd name="csX43" fmla="*/ 2555497 w 11059884"/>
              <a:gd name="csY43" fmla="*/ 5932714 h 5932714"/>
              <a:gd name="csX44" fmla="*/ 1806210 w 11059884"/>
              <a:gd name="csY44" fmla="*/ 5932714 h 5932714"/>
              <a:gd name="csX45" fmla="*/ 988805 w 11059884"/>
              <a:gd name="csY45" fmla="*/ 5932714 h 5932714"/>
              <a:gd name="csX46" fmla="*/ 0 w 11059884"/>
              <a:gd name="csY46" fmla="*/ 4943909 h 5932714"/>
              <a:gd name="csX47" fmla="*/ 0 w 11059884"/>
              <a:gd name="csY47" fmla="*/ 4457996 h 5932714"/>
              <a:gd name="csX48" fmla="*/ 0 w 11059884"/>
              <a:gd name="csY48" fmla="*/ 3972083 h 5932714"/>
              <a:gd name="csX49" fmla="*/ 0 w 11059884"/>
              <a:gd name="csY49" fmla="*/ 3486171 h 5932714"/>
              <a:gd name="csX50" fmla="*/ 0 w 11059884"/>
              <a:gd name="csY50" fmla="*/ 2960707 h 5932714"/>
              <a:gd name="csX51" fmla="*/ 0 w 11059884"/>
              <a:gd name="csY51" fmla="*/ 2316590 h 5932714"/>
              <a:gd name="csX52" fmla="*/ 0 w 11059884"/>
              <a:gd name="csY52" fmla="*/ 1791126 h 5932714"/>
              <a:gd name="csX53" fmla="*/ 0 w 11059884"/>
              <a:gd name="csY53" fmla="*/ 988805 h 5932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</a:cxnLst>
            <a:rect l="l" t="t" r="r" b="b"/>
            <a:pathLst>
              <a:path w="11059884" h="5932714" fill="none" extrusionOk="0">
                <a:moveTo>
                  <a:pt x="0" y="988805"/>
                </a:moveTo>
                <a:cubicBezTo>
                  <a:pt x="506129" y="953154"/>
                  <a:pt x="850543" y="540024"/>
                  <a:pt x="988805" y="0"/>
                </a:cubicBezTo>
                <a:cubicBezTo>
                  <a:pt x="1100116" y="-16947"/>
                  <a:pt x="1152989" y="17252"/>
                  <a:pt x="1283979" y="0"/>
                </a:cubicBezTo>
                <a:cubicBezTo>
                  <a:pt x="1414969" y="-17252"/>
                  <a:pt x="1518037" y="4490"/>
                  <a:pt x="1579153" y="0"/>
                </a:cubicBezTo>
                <a:cubicBezTo>
                  <a:pt x="1640269" y="-4490"/>
                  <a:pt x="1773698" y="246"/>
                  <a:pt x="1965149" y="0"/>
                </a:cubicBezTo>
                <a:cubicBezTo>
                  <a:pt x="2156600" y="-246"/>
                  <a:pt x="2237378" y="28955"/>
                  <a:pt x="2351146" y="0"/>
                </a:cubicBezTo>
                <a:cubicBezTo>
                  <a:pt x="2464914" y="-28955"/>
                  <a:pt x="2573138" y="4503"/>
                  <a:pt x="2646320" y="0"/>
                </a:cubicBezTo>
                <a:cubicBezTo>
                  <a:pt x="2719502" y="-4503"/>
                  <a:pt x="2914352" y="24900"/>
                  <a:pt x="3032317" y="0"/>
                </a:cubicBezTo>
                <a:cubicBezTo>
                  <a:pt x="3150282" y="-24900"/>
                  <a:pt x="3432896" y="66656"/>
                  <a:pt x="3599959" y="0"/>
                </a:cubicBezTo>
                <a:cubicBezTo>
                  <a:pt x="3767022" y="-66656"/>
                  <a:pt x="3953371" y="33052"/>
                  <a:pt x="4167601" y="0"/>
                </a:cubicBezTo>
                <a:cubicBezTo>
                  <a:pt x="4381831" y="-33052"/>
                  <a:pt x="4525831" y="33544"/>
                  <a:pt x="4735243" y="0"/>
                </a:cubicBezTo>
                <a:cubicBezTo>
                  <a:pt x="4944655" y="-33544"/>
                  <a:pt x="4945166" y="25412"/>
                  <a:pt x="5121240" y="0"/>
                </a:cubicBezTo>
                <a:cubicBezTo>
                  <a:pt x="5297314" y="-25412"/>
                  <a:pt x="5567617" y="60731"/>
                  <a:pt x="5779705" y="0"/>
                </a:cubicBezTo>
                <a:cubicBezTo>
                  <a:pt x="5991794" y="-60731"/>
                  <a:pt x="5991243" y="16364"/>
                  <a:pt x="6165701" y="0"/>
                </a:cubicBezTo>
                <a:cubicBezTo>
                  <a:pt x="6340159" y="-16364"/>
                  <a:pt x="6631217" y="74747"/>
                  <a:pt x="6824166" y="0"/>
                </a:cubicBezTo>
                <a:cubicBezTo>
                  <a:pt x="7017116" y="-74747"/>
                  <a:pt x="7234185" y="14834"/>
                  <a:pt x="7573454" y="0"/>
                </a:cubicBezTo>
                <a:cubicBezTo>
                  <a:pt x="7912723" y="-14834"/>
                  <a:pt x="7993016" y="57333"/>
                  <a:pt x="8322741" y="0"/>
                </a:cubicBezTo>
                <a:cubicBezTo>
                  <a:pt x="8652466" y="-57333"/>
                  <a:pt x="8594051" y="51748"/>
                  <a:pt x="8799561" y="0"/>
                </a:cubicBezTo>
                <a:cubicBezTo>
                  <a:pt x="9005071" y="-51748"/>
                  <a:pt x="9209647" y="36985"/>
                  <a:pt x="9458026" y="0"/>
                </a:cubicBezTo>
                <a:cubicBezTo>
                  <a:pt x="9706406" y="-36985"/>
                  <a:pt x="9931242" y="18888"/>
                  <a:pt x="10071079" y="0"/>
                </a:cubicBezTo>
                <a:cubicBezTo>
                  <a:pt x="10079378" y="602039"/>
                  <a:pt x="10466198" y="1024769"/>
                  <a:pt x="11059884" y="988805"/>
                </a:cubicBezTo>
                <a:cubicBezTo>
                  <a:pt x="11084441" y="1215687"/>
                  <a:pt x="11048432" y="1328403"/>
                  <a:pt x="11059884" y="1514269"/>
                </a:cubicBezTo>
                <a:cubicBezTo>
                  <a:pt x="11071336" y="1700135"/>
                  <a:pt x="10988644" y="1891767"/>
                  <a:pt x="11059884" y="2118835"/>
                </a:cubicBezTo>
                <a:cubicBezTo>
                  <a:pt x="11131124" y="2345903"/>
                  <a:pt x="11054368" y="2531010"/>
                  <a:pt x="11059884" y="2644299"/>
                </a:cubicBezTo>
                <a:cubicBezTo>
                  <a:pt x="11065400" y="2757588"/>
                  <a:pt x="11042978" y="2947089"/>
                  <a:pt x="11059884" y="3209313"/>
                </a:cubicBezTo>
                <a:cubicBezTo>
                  <a:pt x="11076790" y="3471537"/>
                  <a:pt x="11019889" y="3605833"/>
                  <a:pt x="11059884" y="3734777"/>
                </a:cubicBezTo>
                <a:cubicBezTo>
                  <a:pt x="11099879" y="3863721"/>
                  <a:pt x="11055965" y="4136577"/>
                  <a:pt x="11059884" y="4378894"/>
                </a:cubicBezTo>
                <a:cubicBezTo>
                  <a:pt x="11063803" y="4621211"/>
                  <a:pt x="11021076" y="4781243"/>
                  <a:pt x="11059884" y="4943909"/>
                </a:cubicBezTo>
                <a:cubicBezTo>
                  <a:pt x="10444354" y="4983399"/>
                  <a:pt x="10007996" y="5292459"/>
                  <a:pt x="10071079" y="5932714"/>
                </a:cubicBezTo>
                <a:cubicBezTo>
                  <a:pt x="9870238" y="5957823"/>
                  <a:pt x="9776169" y="5881799"/>
                  <a:pt x="9594260" y="5932714"/>
                </a:cubicBezTo>
                <a:cubicBezTo>
                  <a:pt x="9412351" y="5983629"/>
                  <a:pt x="9166545" y="5929197"/>
                  <a:pt x="9026617" y="5932714"/>
                </a:cubicBezTo>
                <a:cubicBezTo>
                  <a:pt x="8886689" y="5936231"/>
                  <a:pt x="8715240" y="5888962"/>
                  <a:pt x="8458975" y="5932714"/>
                </a:cubicBezTo>
                <a:cubicBezTo>
                  <a:pt x="8202710" y="5976466"/>
                  <a:pt x="8088358" y="5893953"/>
                  <a:pt x="7982156" y="5932714"/>
                </a:cubicBezTo>
                <a:cubicBezTo>
                  <a:pt x="7875954" y="5971475"/>
                  <a:pt x="7559022" y="5845220"/>
                  <a:pt x="7232868" y="5932714"/>
                </a:cubicBezTo>
                <a:cubicBezTo>
                  <a:pt x="6906714" y="6020208"/>
                  <a:pt x="6943325" y="5927111"/>
                  <a:pt x="6846872" y="5932714"/>
                </a:cubicBezTo>
                <a:cubicBezTo>
                  <a:pt x="6750419" y="5938317"/>
                  <a:pt x="6671334" y="5908439"/>
                  <a:pt x="6551698" y="5932714"/>
                </a:cubicBezTo>
                <a:cubicBezTo>
                  <a:pt x="6432062" y="5956989"/>
                  <a:pt x="6098839" y="5908863"/>
                  <a:pt x="5893233" y="5932714"/>
                </a:cubicBezTo>
                <a:cubicBezTo>
                  <a:pt x="5687628" y="5956565"/>
                  <a:pt x="5644621" y="5911702"/>
                  <a:pt x="5507236" y="5932714"/>
                </a:cubicBezTo>
                <a:cubicBezTo>
                  <a:pt x="5369851" y="5953726"/>
                  <a:pt x="5112971" y="5908026"/>
                  <a:pt x="4939594" y="5932714"/>
                </a:cubicBezTo>
                <a:cubicBezTo>
                  <a:pt x="4766217" y="5957402"/>
                  <a:pt x="4779324" y="5931440"/>
                  <a:pt x="4644420" y="5932714"/>
                </a:cubicBezTo>
                <a:cubicBezTo>
                  <a:pt x="4509516" y="5933988"/>
                  <a:pt x="4300582" y="5932246"/>
                  <a:pt x="3985955" y="5932714"/>
                </a:cubicBezTo>
                <a:cubicBezTo>
                  <a:pt x="3671329" y="5933182"/>
                  <a:pt x="3636299" y="5920325"/>
                  <a:pt x="3509136" y="5932714"/>
                </a:cubicBezTo>
                <a:cubicBezTo>
                  <a:pt x="3381973" y="5945103"/>
                  <a:pt x="3227314" y="5910443"/>
                  <a:pt x="3032317" y="5932714"/>
                </a:cubicBezTo>
                <a:cubicBezTo>
                  <a:pt x="2837320" y="5954985"/>
                  <a:pt x="2744202" y="5931374"/>
                  <a:pt x="2555497" y="5932714"/>
                </a:cubicBezTo>
                <a:cubicBezTo>
                  <a:pt x="2366792" y="5934054"/>
                  <a:pt x="2061229" y="5927046"/>
                  <a:pt x="1806210" y="5932714"/>
                </a:cubicBezTo>
                <a:cubicBezTo>
                  <a:pt x="1551191" y="5938382"/>
                  <a:pt x="1166289" y="5873620"/>
                  <a:pt x="988805" y="5932714"/>
                </a:cubicBezTo>
                <a:cubicBezTo>
                  <a:pt x="1015905" y="5433536"/>
                  <a:pt x="658431" y="5032244"/>
                  <a:pt x="0" y="4943909"/>
                </a:cubicBezTo>
                <a:cubicBezTo>
                  <a:pt x="-31258" y="4739525"/>
                  <a:pt x="23103" y="4586467"/>
                  <a:pt x="0" y="4457996"/>
                </a:cubicBezTo>
                <a:cubicBezTo>
                  <a:pt x="-23103" y="4329525"/>
                  <a:pt x="53433" y="4150258"/>
                  <a:pt x="0" y="3972083"/>
                </a:cubicBezTo>
                <a:cubicBezTo>
                  <a:pt x="-53433" y="3793908"/>
                  <a:pt x="3678" y="3600996"/>
                  <a:pt x="0" y="3486171"/>
                </a:cubicBezTo>
                <a:cubicBezTo>
                  <a:pt x="-3678" y="3371346"/>
                  <a:pt x="30271" y="3188690"/>
                  <a:pt x="0" y="2960707"/>
                </a:cubicBezTo>
                <a:cubicBezTo>
                  <a:pt x="-30271" y="2732724"/>
                  <a:pt x="17700" y="2580163"/>
                  <a:pt x="0" y="2316590"/>
                </a:cubicBezTo>
                <a:cubicBezTo>
                  <a:pt x="-17700" y="2053017"/>
                  <a:pt x="40467" y="1897335"/>
                  <a:pt x="0" y="1791126"/>
                </a:cubicBezTo>
                <a:cubicBezTo>
                  <a:pt x="-40467" y="1684917"/>
                  <a:pt x="79179" y="1271110"/>
                  <a:pt x="0" y="988805"/>
                </a:cubicBezTo>
                <a:close/>
              </a:path>
              <a:path w="11059884" h="5932714" stroke="0" extrusionOk="0">
                <a:moveTo>
                  <a:pt x="0" y="988805"/>
                </a:moveTo>
                <a:cubicBezTo>
                  <a:pt x="499301" y="1000174"/>
                  <a:pt x="1086088" y="449884"/>
                  <a:pt x="988805" y="0"/>
                </a:cubicBezTo>
                <a:cubicBezTo>
                  <a:pt x="1174402" y="-69026"/>
                  <a:pt x="1562505" y="58533"/>
                  <a:pt x="1738093" y="0"/>
                </a:cubicBezTo>
                <a:cubicBezTo>
                  <a:pt x="1913681" y="-58533"/>
                  <a:pt x="2006098" y="31461"/>
                  <a:pt x="2124089" y="0"/>
                </a:cubicBezTo>
                <a:cubicBezTo>
                  <a:pt x="2242080" y="-31461"/>
                  <a:pt x="2367542" y="52521"/>
                  <a:pt x="2600909" y="0"/>
                </a:cubicBezTo>
                <a:cubicBezTo>
                  <a:pt x="2834276" y="-52521"/>
                  <a:pt x="3002310" y="38517"/>
                  <a:pt x="3259374" y="0"/>
                </a:cubicBezTo>
                <a:cubicBezTo>
                  <a:pt x="3516438" y="-38517"/>
                  <a:pt x="3504730" y="41958"/>
                  <a:pt x="3645370" y="0"/>
                </a:cubicBezTo>
                <a:cubicBezTo>
                  <a:pt x="3786010" y="-41958"/>
                  <a:pt x="4029956" y="75809"/>
                  <a:pt x="4394658" y="0"/>
                </a:cubicBezTo>
                <a:cubicBezTo>
                  <a:pt x="4759360" y="-75809"/>
                  <a:pt x="4880234" y="42278"/>
                  <a:pt x="5053123" y="0"/>
                </a:cubicBezTo>
                <a:cubicBezTo>
                  <a:pt x="5226013" y="-42278"/>
                  <a:pt x="5424608" y="4843"/>
                  <a:pt x="5620765" y="0"/>
                </a:cubicBezTo>
                <a:cubicBezTo>
                  <a:pt x="5816922" y="-4843"/>
                  <a:pt x="5824748" y="14888"/>
                  <a:pt x="5915939" y="0"/>
                </a:cubicBezTo>
                <a:cubicBezTo>
                  <a:pt x="6007130" y="-14888"/>
                  <a:pt x="6298381" y="60702"/>
                  <a:pt x="6665226" y="0"/>
                </a:cubicBezTo>
                <a:cubicBezTo>
                  <a:pt x="7032071" y="-60702"/>
                  <a:pt x="6951540" y="34724"/>
                  <a:pt x="7142046" y="0"/>
                </a:cubicBezTo>
                <a:cubicBezTo>
                  <a:pt x="7332552" y="-34724"/>
                  <a:pt x="7446942" y="23699"/>
                  <a:pt x="7528042" y="0"/>
                </a:cubicBezTo>
                <a:cubicBezTo>
                  <a:pt x="7609142" y="-23699"/>
                  <a:pt x="7747204" y="19386"/>
                  <a:pt x="7823216" y="0"/>
                </a:cubicBezTo>
                <a:cubicBezTo>
                  <a:pt x="7899228" y="-19386"/>
                  <a:pt x="8269928" y="48537"/>
                  <a:pt x="8390858" y="0"/>
                </a:cubicBezTo>
                <a:cubicBezTo>
                  <a:pt x="8511788" y="-48537"/>
                  <a:pt x="8577846" y="32017"/>
                  <a:pt x="8686032" y="0"/>
                </a:cubicBezTo>
                <a:cubicBezTo>
                  <a:pt x="8794218" y="-32017"/>
                  <a:pt x="9005414" y="3498"/>
                  <a:pt x="9253674" y="0"/>
                </a:cubicBezTo>
                <a:cubicBezTo>
                  <a:pt x="9501934" y="-3498"/>
                  <a:pt x="9803685" y="13681"/>
                  <a:pt x="10071079" y="0"/>
                </a:cubicBezTo>
                <a:cubicBezTo>
                  <a:pt x="10134473" y="459988"/>
                  <a:pt x="10493535" y="1002632"/>
                  <a:pt x="11059884" y="988805"/>
                </a:cubicBezTo>
                <a:cubicBezTo>
                  <a:pt x="11073182" y="1141494"/>
                  <a:pt x="11046399" y="1394976"/>
                  <a:pt x="11059884" y="1514269"/>
                </a:cubicBezTo>
                <a:cubicBezTo>
                  <a:pt x="11073369" y="1633562"/>
                  <a:pt x="11017189" y="1857558"/>
                  <a:pt x="11059884" y="1960631"/>
                </a:cubicBezTo>
                <a:cubicBezTo>
                  <a:pt x="11102579" y="2063704"/>
                  <a:pt x="11051963" y="2309217"/>
                  <a:pt x="11059884" y="2525645"/>
                </a:cubicBezTo>
                <a:cubicBezTo>
                  <a:pt x="11067805" y="2742073"/>
                  <a:pt x="11054621" y="2871221"/>
                  <a:pt x="11059884" y="3130211"/>
                </a:cubicBezTo>
                <a:cubicBezTo>
                  <a:pt x="11065147" y="3389201"/>
                  <a:pt x="11054526" y="3484427"/>
                  <a:pt x="11059884" y="3616124"/>
                </a:cubicBezTo>
                <a:cubicBezTo>
                  <a:pt x="11065242" y="3747821"/>
                  <a:pt x="11043668" y="3895876"/>
                  <a:pt x="11059884" y="4141588"/>
                </a:cubicBezTo>
                <a:cubicBezTo>
                  <a:pt x="11076100" y="4387300"/>
                  <a:pt x="11036402" y="4590779"/>
                  <a:pt x="11059884" y="4943909"/>
                </a:cubicBezTo>
                <a:cubicBezTo>
                  <a:pt x="10646631" y="4910380"/>
                  <a:pt x="10063206" y="5505007"/>
                  <a:pt x="10071079" y="5932714"/>
                </a:cubicBezTo>
                <a:cubicBezTo>
                  <a:pt x="9985739" y="5941378"/>
                  <a:pt x="9814988" y="5930469"/>
                  <a:pt x="9685082" y="5932714"/>
                </a:cubicBezTo>
                <a:cubicBezTo>
                  <a:pt x="9555176" y="5934959"/>
                  <a:pt x="9319473" y="5910243"/>
                  <a:pt x="9026617" y="5932714"/>
                </a:cubicBezTo>
                <a:cubicBezTo>
                  <a:pt x="8733761" y="5955185"/>
                  <a:pt x="8722063" y="5900801"/>
                  <a:pt x="8640621" y="5932714"/>
                </a:cubicBezTo>
                <a:cubicBezTo>
                  <a:pt x="8559179" y="5964627"/>
                  <a:pt x="8361396" y="5889573"/>
                  <a:pt x="8163801" y="5932714"/>
                </a:cubicBezTo>
                <a:cubicBezTo>
                  <a:pt x="7966206" y="5975855"/>
                  <a:pt x="7600199" y="5907179"/>
                  <a:pt x="7414514" y="5932714"/>
                </a:cubicBezTo>
                <a:cubicBezTo>
                  <a:pt x="7228829" y="5958249"/>
                  <a:pt x="7075021" y="5889966"/>
                  <a:pt x="6937694" y="5932714"/>
                </a:cubicBezTo>
                <a:cubicBezTo>
                  <a:pt x="6800367" y="5975462"/>
                  <a:pt x="6686784" y="5900839"/>
                  <a:pt x="6460875" y="5932714"/>
                </a:cubicBezTo>
                <a:cubicBezTo>
                  <a:pt x="6234966" y="5964589"/>
                  <a:pt x="5936155" y="5872173"/>
                  <a:pt x="5711587" y="5932714"/>
                </a:cubicBezTo>
                <a:cubicBezTo>
                  <a:pt x="5487019" y="5993255"/>
                  <a:pt x="5372221" y="5872867"/>
                  <a:pt x="5053123" y="5932714"/>
                </a:cubicBezTo>
                <a:cubicBezTo>
                  <a:pt x="4734025" y="5992561"/>
                  <a:pt x="4653352" y="5924903"/>
                  <a:pt x="4485480" y="5932714"/>
                </a:cubicBezTo>
                <a:cubicBezTo>
                  <a:pt x="4317608" y="5940525"/>
                  <a:pt x="4055062" y="5895626"/>
                  <a:pt x="3917838" y="5932714"/>
                </a:cubicBezTo>
                <a:cubicBezTo>
                  <a:pt x="3780614" y="5969802"/>
                  <a:pt x="3464984" y="5908879"/>
                  <a:pt x="3350196" y="5932714"/>
                </a:cubicBezTo>
                <a:cubicBezTo>
                  <a:pt x="3235408" y="5956549"/>
                  <a:pt x="2993831" y="5930101"/>
                  <a:pt x="2873377" y="5932714"/>
                </a:cubicBezTo>
                <a:cubicBezTo>
                  <a:pt x="2752923" y="5935327"/>
                  <a:pt x="2344305" y="5843528"/>
                  <a:pt x="2124089" y="5932714"/>
                </a:cubicBezTo>
                <a:cubicBezTo>
                  <a:pt x="1903873" y="6021900"/>
                  <a:pt x="1455279" y="5931613"/>
                  <a:pt x="988805" y="5932714"/>
                </a:cubicBezTo>
                <a:cubicBezTo>
                  <a:pt x="1045221" y="5313273"/>
                  <a:pt x="466457" y="4864082"/>
                  <a:pt x="0" y="4943909"/>
                </a:cubicBezTo>
                <a:cubicBezTo>
                  <a:pt x="-52560" y="4670402"/>
                  <a:pt x="21528" y="4500905"/>
                  <a:pt x="0" y="4339343"/>
                </a:cubicBezTo>
                <a:cubicBezTo>
                  <a:pt x="-21528" y="4177781"/>
                  <a:pt x="56683" y="3932470"/>
                  <a:pt x="0" y="3734777"/>
                </a:cubicBezTo>
                <a:cubicBezTo>
                  <a:pt x="-56683" y="3537084"/>
                  <a:pt x="43740" y="3323604"/>
                  <a:pt x="0" y="3130211"/>
                </a:cubicBezTo>
                <a:cubicBezTo>
                  <a:pt x="-43740" y="2936818"/>
                  <a:pt x="28982" y="2826658"/>
                  <a:pt x="0" y="2565196"/>
                </a:cubicBezTo>
                <a:cubicBezTo>
                  <a:pt x="-28982" y="2303734"/>
                  <a:pt x="17065" y="2275535"/>
                  <a:pt x="0" y="2039733"/>
                </a:cubicBezTo>
                <a:cubicBezTo>
                  <a:pt x="-17065" y="1803931"/>
                  <a:pt x="54673" y="1237670"/>
                  <a:pt x="0" y="988805"/>
                </a:cubicBezTo>
                <a:close/>
              </a:path>
            </a:pathLst>
          </a:custGeom>
          <a:solidFill>
            <a:srgbClr val="F6FBEF"/>
          </a:solidFill>
          <a:ln w="38100">
            <a:solidFill>
              <a:schemeClr val="accent2">
                <a:lumMod val="75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4184682687">
                  <a:prstGeom prst="plaqu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i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800" b="1" i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800" b="1" i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800" b="1" i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800" b="1" i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800" b="1" i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800" b="1" i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  <a:latin typeface="Ink Free" panose="03080402000500000000" pitchFamily="66" charset="0"/>
            </a:endParaRPr>
          </a:p>
          <a:p>
            <a:pPr algn="ctr"/>
            <a:endParaRPr lang="en-US" sz="800" b="1" i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  <a:latin typeface="Ink Free" panose="03080402000500000000" pitchFamily="66" charset="0"/>
            </a:endParaRPr>
          </a:p>
          <a:p>
            <a:pPr algn="ctr"/>
            <a:endParaRPr lang="en-US" sz="800" b="1" i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  <a:latin typeface="Ink Free" panose="03080402000500000000" pitchFamily="66" charset="0"/>
            </a:endParaRPr>
          </a:p>
          <a:p>
            <a:pPr algn="ctr"/>
            <a:endParaRPr lang="en-US" sz="800" b="1" i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  <a:latin typeface="Ink Free" panose="03080402000500000000" pitchFamily="66" charset="0"/>
            </a:endParaRPr>
          </a:p>
          <a:p>
            <a:pPr algn="ctr"/>
            <a:r>
              <a:rPr lang="en-US" sz="8800" b="1" i="1" dirty="0">
                <a:ln w="38100">
                  <a:solidFill>
                    <a:schemeClr val="accent2">
                      <a:lumMod val="75000"/>
                    </a:schemeClr>
                  </a:solidFill>
                  <a:prstDash val="sysDot"/>
                </a:ln>
                <a:solidFill>
                  <a:schemeClr val="accent6">
                    <a:lumMod val="75000"/>
                  </a:schemeClr>
                </a:solidFill>
                <a:latin typeface="Ink Free" panose="03080402000500000000" pitchFamily="66" charset="0"/>
              </a:rPr>
              <a:t>Masterpieces of Flowers and Birds</a:t>
            </a:r>
            <a:r>
              <a:rPr lang="en-US" sz="8800" b="1" dirty="0">
                <a:ln w="38100">
                  <a:solidFill>
                    <a:schemeClr val="accent2">
                      <a:lumMod val="75000"/>
                    </a:schemeClr>
                  </a:solidFill>
                  <a:prstDash val="sysDot"/>
                </a:ln>
                <a:solidFill>
                  <a:schemeClr val="accent6">
                    <a:lumMod val="75000"/>
                  </a:schemeClr>
                </a:solidFill>
                <a:latin typeface="Ink Free" panose="03080402000500000000" pitchFamily="66" charset="0"/>
              </a:rPr>
              <a:t> </a:t>
            </a:r>
          </a:p>
          <a:p>
            <a:pPr algn="ctr"/>
            <a:r>
              <a:rPr lang="en-US" sz="8800" b="1" dirty="0">
                <a:ln w="38100">
                  <a:solidFill>
                    <a:schemeClr val="accent2">
                      <a:lumMod val="75000"/>
                    </a:schemeClr>
                  </a:solidFill>
                  <a:prstDash val="sysDot"/>
                </a:ln>
                <a:solidFill>
                  <a:schemeClr val="accent6">
                    <a:lumMod val="75000"/>
                  </a:schemeClr>
                </a:solidFill>
                <a:latin typeface="Ink Free" panose="03080402000500000000" pitchFamily="66" charset="0"/>
              </a:rPr>
              <a:t>by Hokusai</a:t>
            </a:r>
          </a:p>
          <a:p>
            <a:pPr algn="ctr"/>
            <a:endParaRPr lang="el-GR" sz="8000" b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035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89B2A-ECF8-1112-83ED-50737A248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5712" y="3429000"/>
            <a:ext cx="2046287" cy="342900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Blossoming Irises and Grasshopper</a:t>
            </a: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</a:br>
            <a:endParaRPr lang="el-GR" sz="2400" b="1" dirty="0">
              <a:solidFill>
                <a:schemeClr val="bg1">
                  <a:lumMod val="95000"/>
                </a:schemeClr>
              </a:solidFill>
              <a:latin typeface="Ink Free" panose="03080402000500000000" pitchFamily="66" charset="0"/>
            </a:endParaRPr>
          </a:p>
        </p:txBody>
      </p:sp>
      <p:pic>
        <p:nvPicPr>
          <p:cNvPr id="1026" name="Picture 2" descr="Katsushika Hokusai（葛飾北斎） Blossoming Irises and  Grasshopper｜オンラインストア｜浮世絵・木版画のアダチ版画研究所">
            <a:extLst>
              <a:ext uri="{FF2B5EF4-FFF2-40B4-BE49-F238E27FC236}">
                <a16:creationId xmlns:a16="http://schemas.microsoft.com/office/drawing/2014/main" id="{DC5125D0-B70E-CF5E-BE82-4CDBD14E0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4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9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E8FEB-C30E-E72B-CA83-80EFFDD8C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4250" y="3429000"/>
            <a:ext cx="2317750" cy="34290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Tree-peony and Butterfly</a:t>
            </a: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</a:br>
            <a:endParaRPr lang="el-GR" sz="2400" b="1" dirty="0">
              <a:solidFill>
                <a:schemeClr val="bg1">
                  <a:lumMod val="95000"/>
                </a:schemeClr>
              </a:solidFill>
              <a:latin typeface="Ink Free" panose="03080402000500000000" pitchFamily="66" charset="0"/>
            </a:endParaRPr>
          </a:p>
        </p:txBody>
      </p:sp>
      <p:pic>
        <p:nvPicPr>
          <p:cNvPr id="2050" name="Picture 2" descr="Katsushika Hokusai（葛飾北斎） Tree-peony and Butterfly｜オンラインストア｜浮世絵・木版画のアダチ版画研究所">
            <a:extLst>
              <a:ext uri="{FF2B5EF4-FFF2-40B4-BE49-F238E27FC236}">
                <a16:creationId xmlns:a16="http://schemas.microsoft.com/office/drawing/2014/main" id="{436B8ED9-A404-8378-639C-F5A6BA702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742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2212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87AE4-D576-1CAA-49DE-A35313538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429000"/>
            <a:ext cx="2046287" cy="3429000"/>
          </a:xfrm>
        </p:spPr>
        <p:txBody>
          <a:bodyPr>
            <a:normAutofit/>
          </a:bodyPr>
          <a:lstStyle/>
          <a:p>
            <a:pPr algn="ctr"/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Bellflower and Dragon-fly</a:t>
            </a:r>
            <a:br>
              <a:rPr lang="en-US" dirty="0"/>
            </a:br>
            <a:endParaRPr lang="el-GR" dirty="0"/>
          </a:p>
        </p:txBody>
      </p:sp>
      <p:pic>
        <p:nvPicPr>
          <p:cNvPr id="3074" name="Picture 2" descr="Katsushika Hokusai（葛飾北斎） Bellflower and Dragon-fly｜オンラインストア｜浮世絵・木版画のアダチ版画研究所">
            <a:extLst>
              <a:ext uri="{FF2B5EF4-FFF2-40B4-BE49-F238E27FC236}">
                <a16:creationId xmlns:a16="http://schemas.microsoft.com/office/drawing/2014/main" id="{BDA93A70-C5DD-20DA-93CD-49E5E42C9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287" y="0"/>
            <a:ext cx="1014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1936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63940-57A6-2E0F-B8DB-CF694CCCE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0162" y="3429000"/>
            <a:ext cx="2001837" cy="34290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Lily</a:t>
            </a: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</a:br>
            <a:endParaRPr lang="el-GR" sz="2400" b="1" dirty="0">
              <a:solidFill>
                <a:schemeClr val="bg1">
                  <a:lumMod val="95000"/>
                </a:schemeClr>
              </a:solidFill>
              <a:latin typeface="Ink Free" panose="03080402000500000000" pitchFamily="66" charset="0"/>
            </a:endParaRPr>
          </a:p>
        </p:txBody>
      </p:sp>
      <p:pic>
        <p:nvPicPr>
          <p:cNvPr id="4098" name="Picture 2" descr="Katsushika Hokusai（葛飾北斎） Lily｜オンラインストア｜浮世絵・木版画のアダチ版画研究所">
            <a:extLst>
              <a:ext uri="{FF2B5EF4-FFF2-40B4-BE49-F238E27FC236}">
                <a16:creationId xmlns:a16="http://schemas.microsoft.com/office/drawing/2014/main" id="{B08CFA41-22DB-B26B-2D05-AD7013ACD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90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440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4F22-DE84-D9DE-CA07-78B182479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4158" y="3429001"/>
            <a:ext cx="1917842" cy="3429000"/>
          </a:xfrm>
        </p:spPr>
        <p:txBody>
          <a:bodyPr>
            <a:normAutofit/>
          </a:bodyPr>
          <a:lstStyle/>
          <a:p>
            <a:pPr algn="ctr"/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Hydrangea and a Swallow</a:t>
            </a:r>
            <a:br>
              <a:rPr lang="en-US" dirty="0"/>
            </a:br>
            <a:endParaRPr lang="el-GR" dirty="0"/>
          </a:p>
        </p:txBody>
      </p:sp>
      <p:pic>
        <p:nvPicPr>
          <p:cNvPr id="5122" name="Picture 2" descr="Katsushika Hokusai | Hydrangea and a Swallow (After 1830) | Available for  Sale | Artsy">
            <a:extLst>
              <a:ext uri="{FF2B5EF4-FFF2-40B4-BE49-F238E27FC236}">
                <a16:creationId xmlns:a16="http://schemas.microsoft.com/office/drawing/2014/main" id="{5AFD360C-3F85-9DD4-74E7-A1A8CA56A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7415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0645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49DA4-AA8A-A7C2-E7C8-ED42806AC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429001"/>
            <a:ext cx="1985963" cy="34290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Morning-Glories and Frog</a:t>
            </a: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</a:br>
            <a:endParaRPr lang="el-GR" sz="2400" b="1" dirty="0">
              <a:solidFill>
                <a:schemeClr val="bg1">
                  <a:lumMod val="95000"/>
                </a:schemeClr>
              </a:solidFill>
              <a:latin typeface="Ink Free" panose="03080402000500000000" pitchFamily="66" charset="0"/>
            </a:endParaRPr>
          </a:p>
        </p:txBody>
      </p:sp>
      <p:pic>
        <p:nvPicPr>
          <p:cNvPr id="6146" name="Picture 2" descr="Katsushika Hokusai Masterpieces of Flowers and Birds | The Adachi Institute  of Woodcut Prints">
            <a:extLst>
              <a:ext uri="{FF2B5EF4-FFF2-40B4-BE49-F238E27FC236}">
                <a16:creationId xmlns:a16="http://schemas.microsoft.com/office/drawing/2014/main" id="{82973658-7732-76E6-629F-952E3AC96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963" y="0"/>
            <a:ext cx="102060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260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41F39-93C5-A711-BE72-DE400593B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429000"/>
            <a:ext cx="1774621" cy="34290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Hibiscus and Sparrow</a:t>
            </a: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</a:br>
            <a:endParaRPr lang="el-GR" sz="2400" b="1" dirty="0">
              <a:solidFill>
                <a:schemeClr val="bg1">
                  <a:lumMod val="95000"/>
                </a:schemeClr>
              </a:solidFill>
              <a:latin typeface="Ink Free" panose="03080402000500000000" pitchFamily="66" charset="0"/>
            </a:endParaRPr>
          </a:p>
        </p:txBody>
      </p:sp>
      <p:pic>
        <p:nvPicPr>
          <p:cNvPr id="7170" name="Picture 2" descr="Katsushika Hokusai | Hibiscus and Sparrow (After 1830) | Available for Sale  | Artsy">
            <a:extLst>
              <a:ext uri="{FF2B5EF4-FFF2-40B4-BE49-F238E27FC236}">
                <a16:creationId xmlns:a16="http://schemas.microsoft.com/office/drawing/2014/main" id="{87277E5B-DBAA-BF31-A029-4AB8621DE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621" y="0"/>
            <a:ext cx="104173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0966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095E9-747B-05DC-38DF-64C282733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2804" y="3429000"/>
            <a:ext cx="2229196" cy="3429000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Chrysanthemums and a Deerfly</a:t>
            </a: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</a:br>
            <a:endParaRPr lang="el-GR" sz="2400" b="1" dirty="0">
              <a:solidFill>
                <a:schemeClr val="bg1">
                  <a:lumMod val="95000"/>
                </a:schemeClr>
              </a:solidFill>
              <a:latin typeface="Ink Free" panose="03080402000500000000" pitchFamily="66" charset="0"/>
            </a:endParaRPr>
          </a:p>
        </p:txBody>
      </p:sp>
      <p:pic>
        <p:nvPicPr>
          <p:cNvPr id="8194" name="Picture 2" descr="Katsushika Hokusai | Chrysanthemums and a Deerfly (After 1830) | Available  for Sale | Artsy">
            <a:extLst>
              <a:ext uri="{FF2B5EF4-FFF2-40B4-BE49-F238E27FC236}">
                <a16:creationId xmlns:a16="http://schemas.microsoft.com/office/drawing/2014/main" id="{933F02C3-06F1-380F-2219-15EA0106E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6280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240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87502-9178-1767-C69A-D00F977C7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3162" y="3505200"/>
            <a:ext cx="2128837" cy="33528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Poppies</a:t>
            </a:r>
            <a:endParaRPr lang="el-GR" sz="2400" b="1" dirty="0">
              <a:solidFill>
                <a:schemeClr val="bg1">
                  <a:lumMod val="95000"/>
                </a:schemeClr>
              </a:solidFill>
              <a:latin typeface="Ink Free" panose="03080402000500000000" pitchFamily="66" charset="0"/>
            </a:endParaRPr>
          </a:p>
        </p:txBody>
      </p:sp>
      <p:pic>
        <p:nvPicPr>
          <p:cNvPr id="9218" name="Picture 2" descr="Katsushika Hokusai（葛飾北斎） Poppies｜オンラインストア｜浮世絵・木版画のアダチ版画研究所">
            <a:extLst>
              <a:ext uri="{FF2B5EF4-FFF2-40B4-BE49-F238E27FC236}">
                <a16:creationId xmlns:a16="http://schemas.microsoft.com/office/drawing/2014/main" id="{916F0D40-547C-DC98-1B40-9FFA47232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6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4195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E5193-FC3B-0144-6625-1D11A4978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429000"/>
            <a:ext cx="2173287" cy="34290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Orange Orchids</a:t>
            </a: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</a:br>
            <a:endParaRPr lang="el-GR" sz="2400" b="1" dirty="0">
              <a:solidFill>
                <a:schemeClr val="bg1">
                  <a:lumMod val="95000"/>
                </a:schemeClr>
              </a:solidFill>
              <a:latin typeface="Ink Free" panose="03080402000500000000" pitchFamily="66" charset="0"/>
            </a:endParaRPr>
          </a:p>
        </p:txBody>
      </p:sp>
      <p:pic>
        <p:nvPicPr>
          <p:cNvPr id="10242" name="Picture 2" descr="Katsushika Hokusai Masterpieces of Flowers and Birds | The Adachi Institute  of Woodcut Prints">
            <a:extLst>
              <a:ext uri="{FF2B5EF4-FFF2-40B4-BE49-F238E27FC236}">
                <a16:creationId xmlns:a16="http://schemas.microsoft.com/office/drawing/2014/main" id="{53AE1539-6539-14B0-58D1-FED740BDB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287" y="0"/>
            <a:ext cx="10018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7259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25287-6010-3AEB-93B3-40FEB2DC7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966857"/>
          </a:xfrm>
        </p:spPr>
        <p:txBody>
          <a:bodyPr>
            <a:normAutofit/>
          </a:bodyPr>
          <a:lstStyle/>
          <a:p>
            <a:br>
              <a:rPr lang="en-US" b="1" dirty="0">
                <a:ln w="38100">
                  <a:solidFill>
                    <a:schemeClr val="accent2">
                      <a:lumMod val="75000"/>
                    </a:schemeClr>
                  </a:solidFill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</a:br>
            <a:r>
              <a:rPr lang="en-US" b="1" dirty="0">
                <a:ln w="38100">
                  <a:solidFill>
                    <a:schemeClr val="accent2">
                      <a:lumMod val="75000"/>
                    </a:schemeClr>
                  </a:solidFill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Photo Credit: </a:t>
            </a:r>
            <a:br>
              <a:rPr lang="en-US" b="1" dirty="0">
                <a:ln w="38100">
                  <a:solidFill>
                    <a:schemeClr val="accent2">
                      <a:lumMod val="75000"/>
                    </a:schemeClr>
                  </a:solidFill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</a:br>
            <a:r>
              <a:rPr lang="en-US" sz="2400" b="1" dirty="0">
                <a:ln w="38100">
                  <a:solidFill>
                    <a:schemeClr val="accent2">
                      <a:lumMod val="75000"/>
                    </a:schemeClr>
                  </a:solidFill>
                  <a:prstDash val="sysDot"/>
                </a:ln>
                <a:solidFill>
                  <a:srgbClr val="467886"/>
                </a:solidFill>
                <a:latin typeface="Ink Free" panose="03080402000500000000" pitchFamily="66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en-US" sz="2400" b="1" dirty="0">
                <a:ln w="38100">
                  <a:solidFill>
                    <a:schemeClr val="accent2">
                      <a:lumMod val="75000"/>
                    </a:schemeClr>
                  </a:solidFill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://store.adachi-hanga.com/en/collections/ukiyoe_ser_hkflowers?srsltid=AfmBOooWWev-D532b8JOoY-xxeVE3b3eQ51Groi8iZ5fl2nVskdOQre3</a:t>
            </a:r>
            <a:r>
              <a:rPr lang="en-US" sz="2400" b="1" dirty="0">
                <a:ln w="38100">
                  <a:solidFill>
                    <a:schemeClr val="accent2">
                      <a:lumMod val="75000"/>
                    </a:schemeClr>
                  </a:solidFill>
                  <a:prstDash val="sysDot"/>
                </a:ln>
                <a:solidFill>
                  <a:schemeClr val="bg1">
                    <a:lumMod val="95000"/>
                  </a:schemeClr>
                </a:solidFill>
                <a:latin typeface="Ink Free" panose="03080402000500000000" pitchFamily="66" charset="0"/>
              </a:rPr>
              <a:t> </a:t>
            </a:r>
            <a:br>
              <a:rPr lang="en-US" sz="2400" b="1" dirty="0">
                <a:ln w="38100">
                  <a:solidFill>
                    <a:schemeClr val="accent2">
                      <a:lumMod val="75000"/>
                    </a:schemeClr>
                  </a:solidFill>
                  <a:prstDash val="sysDot"/>
                </a:ln>
                <a:solidFill>
                  <a:schemeClr val="accent6">
                    <a:lumMod val="75000"/>
                  </a:schemeClr>
                </a:solidFill>
                <a:latin typeface="Ink Free" panose="03080402000500000000" pitchFamily="66" charset="0"/>
              </a:rPr>
            </a:b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556064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386B74-239B-577A-1399-5F57ECBAD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que 2">
            <a:extLst>
              <a:ext uri="{FF2B5EF4-FFF2-40B4-BE49-F238E27FC236}">
                <a16:creationId xmlns:a16="http://schemas.microsoft.com/office/drawing/2014/main" id="{ED45467F-9579-5FF2-FCAA-B925EA880D6E}"/>
              </a:ext>
            </a:extLst>
          </p:cNvPr>
          <p:cNvSpPr/>
          <p:nvPr/>
        </p:nvSpPr>
        <p:spPr>
          <a:xfrm>
            <a:off x="566058" y="462643"/>
            <a:ext cx="11059884" cy="5932714"/>
          </a:xfrm>
          <a:custGeom>
            <a:avLst/>
            <a:gdLst>
              <a:gd name="csX0" fmla="*/ 0 w 11059884"/>
              <a:gd name="csY0" fmla="*/ 988805 h 5932714"/>
              <a:gd name="csX1" fmla="*/ 988805 w 11059884"/>
              <a:gd name="csY1" fmla="*/ 0 h 5932714"/>
              <a:gd name="csX2" fmla="*/ 1283979 w 11059884"/>
              <a:gd name="csY2" fmla="*/ 0 h 5932714"/>
              <a:gd name="csX3" fmla="*/ 1579153 w 11059884"/>
              <a:gd name="csY3" fmla="*/ 0 h 5932714"/>
              <a:gd name="csX4" fmla="*/ 1965149 w 11059884"/>
              <a:gd name="csY4" fmla="*/ 0 h 5932714"/>
              <a:gd name="csX5" fmla="*/ 2351146 w 11059884"/>
              <a:gd name="csY5" fmla="*/ 0 h 5932714"/>
              <a:gd name="csX6" fmla="*/ 2646320 w 11059884"/>
              <a:gd name="csY6" fmla="*/ 0 h 5932714"/>
              <a:gd name="csX7" fmla="*/ 3032317 w 11059884"/>
              <a:gd name="csY7" fmla="*/ 0 h 5932714"/>
              <a:gd name="csX8" fmla="*/ 3599959 w 11059884"/>
              <a:gd name="csY8" fmla="*/ 0 h 5932714"/>
              <a:gd name="csX9" fmla="*/ 4167601 w 11059884"/>
              <a:gd name="csY9" fmla="*/ 0 h 5932714"/>
              <a:gd name="csX10" fmla="*/ 4735243 w 11059884"/>
              <a:gd name="csY10" fmla="*/ 0 h 5932714"/>
              <a:gd name="csX11" fmla="*/ 5121240 w 11059884"/>
              <a:gd name="csY11" fmla="*/ 0 h 5932714"/>
              <a:gd name="csX12" fmla="*/ 5779705 w 11059884"/>
              <a:gd name="csY12" fmla="*/ 0 h 5932714"/>
              <a:gd name="csX13" fmla="*/ 6165701 w 11059884"/>
              <a:gd name="csY13" fmla="*/ 0 h 5932714"/>
              <a:gd name="csX14" fmla="*/ 6824166 w 11059884"/>
              <a:gd name="csY14" fmla="*/ 0 h 5932714"/>
              <a:gd name="csX15" fmla="*/ 7573454 w 11059884"/>
              <a:gd name="csY15" fmla="*/ 0 h 5932714"/>
              <a:gd name="csX16" fmla="*/ 8322741 w 11059884"/>
              <a:gd name="csY16" fmla="*/ 0 h 5932714"/>
              <a:gd name="csX17" fmla="*/ 8799561 w 11059884"/>
              <a:gd name="csY17" fmla="*/ 0 h 5932714"/>
              <a:gd name="csX18" fmla="*/ 9458026 w 11059884"/>
              <a:gd name="csY18" fmla="*/ 0 h 5932714"/>
              <a:gd name="csX19" fmla="*/ 10071079 w 11059884"/>
              <a:gd name="csY19" fmla="*/ 0 h 5932714"/>
              <a:gd name="csX20" fmla="*/ 11059884 w 11059884"/>
              <a:gd name="csY20" fmla="*/ 988805 h 5932714"/>
              <a:gd name="csX21" fmla="*/ 11059884 w 11059884"/>
              <a:gd name="csY21" fmla="*/ 1514269 h 5932714"/>
              <a:gd name="csX22" fmla="*/ 11059884 w 11059884"/>
              <a:gd name="csY22" fmla="*/ 2118835 h 5932714"/>
              <a:gd name="csX23" fmla="*/ 11059884 w 11059884"/>
              <a:gd name="csY23" fmla="*/ 2644299 h 5932714"/>
              <a:gd name="csX24" fmla="*/ 11059884 w 11059884"/>
              <a:gd name="csY24" fmla="*/ 3209313 h 5932714"/>
              <a:gd name="csX25" fmla="*/ 11059884 w 11059884"/>
              <a:gd name="csY25" fmla="*/ 3734777 h 5932714"/>
              <a:gd name="csX26" fmla="*/ 11059884 w 11059884"/>
              <a:gd name="csY26" fmla="*/ 4378894 h 5932714"/>
              <a:gd name="csX27" fmla="*/ 11059884 w 11059884"/>
              <a:gd name="csY27" fmla="*/ 4943909 h 5932714"/>
              <a:gd name="csX28" fmla="*/ 10071079 w 11059884"/>
              <a:gd name="csY28" fmla="*/ 5932714 h 5932714"/>
              <a:gd name="csX29" fmla="*/ 9594260 w 11059884"/>
              <a:gd name="csY29" fmla="*/ 5932714 h 5932714"/>
              <a:gd name="csX30" fmla="*/ 9026617 w 11059884"/>
              <a:gd name="csY30" fmla="*/ 5932714 h 5932714"/>
              <a:gd name="csX31" fmla="*/ 8458975 w 11059884"/>
              <a:gd name="csY31" fmla="*/ 5932714 h 5932714"/>
              <a:gd name="csX32" fmla="*/ 7982156 w 11059884"/>
              <a:gd name="csY32" fmla="*/ 5932714 h 5932714"/>
              <a:gd name="csX33" fmla="*/ 7232868 w 11059884"/>
              <a:gd name="csY33" fmla="*/ 5932714 h 5932714"/>
              <a:gd name="csX34" fmla="*/ 6846872 w 11059884"/>
              <a:gd name="csY34" fmla="*/ 5932714 h 5932714"/>
              <a:gd name="csX35" fmla="*/ 6551698 w 11059884"/>
              <a:gd name="csY35" fmla="*/ 5932714 h 5932714"/>
              <a:gd name="csX36" fmla="*/ 5893233 w 11059884"/>
              <a:gd name="csY36" fmla="*/ 5932714 h 5932714"/>
              <a:gd name="csX37" fmla="*/ 5507236 w 11059884"/>
              <a:gd name="csY37" fmla="*/ 5932714 h 5932714"/>
              <a:gd name="csX38" fmla="*/ 4939594 w 11059884"/>
              <a:gd name="csY38" fmla="*/ 5932714 h 5932714"/>
              <a:gd name="csX39" fmla="*/ 4644420 w 11059884"/>
              <a:gd name="csY39" fmla="*/ 5932714 h 5932714"/>
              <a:gd name="csX40" fmla="*/ 3985955 w 11059884"/>
              <a:gd name="csY40" fmla="*/ 5932714 h 5932714"/>
              <a:gd name="csX41" fmla="*/ 3509136 w 11059884"/>
              <a:gd name="csY41" fmla="*/ 5932714 h 5932714"/>
              <a:gd name="csX42" fmla="*/ 3032317 w 11059884"/>
              <a:gd name="csY42" fmla="*/ 5932714 h 5932714"/>
              <a:gd name="csX43" fmla="*/ 2555497 w 11059884"/>
              <a:gd name="csY43" fmla="*/ 5932714 h 5932714"/>
              <a:gd name="csX44" fmla="*/ 1806210 w 11059884"/>
              <a:gd name="csY44" fmla="*/ 5932714 h 5932714"/>
              <a:gd name="csX45" fmla="*/ 988805 w 11059884"/>
              <a:gd name="csY45" fmla="*/ 5932714 h 5932714"/>
              <a:gd name="csX46" fmla="*/ 0 w 11059884"/>
              <a:gd name="csY46" fmla="*/ 4943909 h 5932714"/>
              <a:gd name="csX47" fmla="*/ 0 w 11059884"/>
              <a:gd name="csY47" fmla="*/ 4457996 h 5932714"/>
              <a:gd name="csX48" fmla="*/ 0 w 11059884"/>
              <a:gd name="csY48" fmla="*/ 3972083 h 5932714"/>
              <a:gd name="csX49" fmla="*/ 0 w 11059884"/>
              <a:gd name="csY49" fmla="*/ 3486171 h 5932714"/>
              <a:gd name="csX50" fmla="*/ 0 w 11059884"/>
              <a:gd name="csY50" fmla="*/ 2960707 h 5932714"/>
              <a:gd name="csX51" fmla="*/ 0 w 11059884"/>
              <a:gd name="csY51" fmla="*/ 2316590 h 5932714"/>
              <a:gd name="csX52" fmla="*/ 0 w 11059884"/>
              <a:gd name="csY52" fmla="*/ 1791126 h 5932714"/>
              <a:gd name="csX53" fmla="*/ 0 w 11059884"/>
              <a:gd name="csY53" fmla="*/ 988805 h 5932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</a:cxnLst>
            <a:rect l="l" t="t" r="r" b="b"/>
            <a:pathLst>
              <a:path w="11059884" h="5932714" fill="none" extrusionOk="0">
                <a:moveTo>
                  <a:pt x="0" y="988805"/>
                </a:moveTo>
                <a:cubicBezTo>
                  <a:pt x="506129" y="953154"/>
                  <a:pt x="850543" y="540024"/>
                  <a:pt x="988805" y="0"/>
                </a:cubicBezTo>
                <a:cubicBezTo>
                  <a:pt x="1100116" y="-16947"/>
                  <a:pt x="1152989" y="17252"/>
                  <a:pt x="1283979" y="0"/>
                </a:cubicBezTo>
                <a:cubicBezTo>
                  <a:pt x="1414969" y="-17252"/>
                  <a:pt x="1518037" y="4490"/>
                  <a:pt x="1579153" y="0"/>
                </a:cubicBezTo>
                <a:cubicBezTo>
                  <a:pt x="1640269" y="-4490"/>
                  <a:pt x="1773698" y="246"/>
                  <a:pt x="1965149" y="0"/>
                </a:cubicBezTo>
                <a:cubicBezTo>
                  <a:pt x="2156600" y="-246"/>
                  <a:pt x="2237378" y="28955"/>
                  <a:pt x="2351146" y="0"/>
                </a:cubicBezTo>
                <a:cubicBezTo>
                  <a:pt x="2464914" y="-28955"/>
                  <a:pt x="2573138" y="4503"/>
                  <a:pt x="2646320" y="0"/>
                </a:cubicBezTo>
                <a:cubicBezTo>
                  <a:pt x="2719502" y="-4503"/>
                  <a:pt x="2914352" y="24900"/>
                  <a:pt x="3032317" y="0"/>
                </a:cubicBezTo>
                <a:cubicBezTo>
                  <a:pt x="3150282" y="-24900"/>
                  <a:pt x="3432896" y="66656"/>
                  <a:pt x="3599959" y="0"/>
                </a:cubicBezTo>
                <a:cubicBezTo>
                  <a:pt x="3767022" y="-66656"/>
                  <a:pt x="3953371" y="33052"/>
                  <a:pt x="4167601" y="0"/>
                </a:cubicBezTo>
                <a:cubicBezTo>
                  <a:pt x="4381831" y="-33052"/>
                  <a:pt x="4525831" y="33544"/>
                  <a:pt x="4735243" y="0"/>
                </a:cubicBezTo>
                <a:cubicBezTo>
                  <a:pt x="4944655" y="-33544"/>
                  <a:pt x="4945166" y="25412"/>
                  <a:pt x="5121240" y="0"/>
                </a:cubicBezTo>
                <a:cubicBezTo>
                  <a:pt x="5297314" y="-25412"/>
                  <a:pt x="5567617" y="60731"/>
                  <a:pt x="5779705" y="0"/>
                </a:cubicBezTo>
                <a:cubicBezTo>
                  <a:pt x="5991794" y="-60731"/>
                  <a:pt x="5991243" y="16364"/>
                  <a:pt x="6165701" y="0"/>
                </a:cubicBezTo>
                <a:cubicBezTo>
                  <a:pt x="6340159" y="-16364"/>
                  <a:pt x="6631217" y="74747"/>
                  <a:pt x="6824166" y="0"/>
                </a:cubicBezTo>
                <a:cubicBezTo>
                  <a:pt x="7017116" y="-74747"/>
                  <a:pt x="7234185" y="14834"/>
                  <a:pt x="7573454" y="0"/>
                </a:cubicBezTo>
                <a:cubicBezTo>
                  <a:pt x="7912723" y="-14834"/>
                  <a:pt x="7993016" y="57333"/>
                  <a:pt x="8322741" y="0"/>
                </a:cubicBezTo>
                <a:cubicBezTo>
                  <a:pt x="8652466" y="-57333"/>
                  <a:pt x="8594051" y="51748"/>
                  <a:pt x="8799561" y="0"/>
                </a:cubicBezTo>
                <a:cubicBezTo>
                  <a:pt x="9005071" y="-51748"/>
                  <a:pt x="9209647" y="36985"/>
                  <a:pt x="9458026" y="0"/>
                </a:cubicBezTo>
                <a:cubicBezTo>
                  <a:pt x="9706406" y="-36985"/>
                  <a:pt x="9931242" y="18888"/>
                  <a:pt x="10071079" y="0"/>
                </a:cubicBezTo>
                <a:cubicBezTo>
                  <a:pt x="10079378" y="602039"/>
                  <a:pt x="10466198" y="1024769"/>
                  <a:pt x="11059884" y="988805"/>
                </a:cubicBezTo>
                <a:cubicBezTo>
                  <a:pt x="11084441" y="1215687"/>
                  <a:pt x="11048432" y="1328403"/>
                  <a:pt x="11059884" y="1514269"/>
                </a:cubicBezTo>
                <a:cubicBezTo>
                  <a:pt x="11071336" y="1700135"/>
                  <a:pt x="10988644" y="1891767"/>
                  <a:pt x="11059884" y="2118835"/>
                </a:cubicBezTo>
                <a:cubicBezTo>
                  <a:pt x="11131124" y="2345903"/>
                  <a:pt x="11054368" y="2531010"/>
                  <a:pt x="11059884" y="2644299"/>
                </a:cubicBezTo>
                <a:cubicBezTo>
                  <a:pt x="11065400" y="2757588"/>
                  <a:pt x="11042978" y="2947089"/>
                  <a:pt x="11059884" y="3209313"/>
                </a:cubicBezTo>
                <a:cubicBezTo>
                  <a:pt x="11076790" y="3471537"/>
                  <a:pt x="11019889" y="3605833"/>
                  <a:pt x="11059884" y="3734777"/>
                </a:cubicBezTo>
                <a:cubicBezTo>
                  <a:pt x="11099879" y="3863721"/>
                  <a:pt x="11055965" y="4136577"/>
                  <a:pt x="11059884" y="4378894"/>
                </a:cubicBezTo>
                <a:cubicBezTo>
                  <a:pt x="11063803" y="4621211"/>
                  <a:pt x="11021076" y="4781243"/>
                  <a:pt x="11059884" y="4943909"/>
                </a:cubicBezTo>
                <a:cubicBezTo>
                  <a:pt x="10444354" y="4983399"/>
                  <a:pt x="10007996" y="5292459"/>
                  <a:pt x="10071079" y="5932714"/>
                </a:cubicBezTo>
                <a:cubicBezTo>
                  <a:pt x="9870238" y="5957823"/>
                  <a:pt x="9776169" y="5881799"/>
                  <a:pt x="9594260" y="5932714"/>
                </a:cubicBezTo>
                <a:cubicBezTo>
                  <a:pt x="9412351" y="5983629"/>
                  <a:pt x="9166545" y="5929197"/>
                  <a:pt x="9026617" y="5932714"/>
                </a:cubicBezTo>
                <a:cubicBezTo>
                  <a:pt x="8886689" y="5936231"/>
                  <a:pt x="8715240" y="5888962"/>
                  <a:pt x="8458975" y="5932714"/>
                </a:cubicBezTo>
                <a:cubicBezTo>
                  <a:pt x="8202710" y="5976466"/>
                  <a:pt x="8088358" y="5893953"/>
                  <a:pt x="7982156" y="5932714"/>
                </a:cubicBezTo>
                <a:cubicBezTo>
                  <a:pt x="7875954" y="5971475"/>
                  <a:pt x="7559022" y="5845220"/>
                  <a:pt x="7232868" y="5932714"/>
                </a:cubicBezTo>
                <a:cubicBezTo>
                  <a:pt x="6906714" y="6020208"/>
                  <a:pt x="6943325" y="5927111"/>
                  <a:pt x="6846872" y="5932714"/>
                </a:cubicBezTo>
                <a:cubicBezTo>
                  <a:pt x="6750419" y="5938317"/>
                  <a:pt x="6671334" y="5908439"/>
                  <a:pt x="6551698" y="5932714"/>
                </a:cubicBezTo>
                <a:cubicBezTo>
                  <a:pt x="6432062" y="5956989"/>
                  <a:pt x="6098839" y="5908863"/>
                  <a:pt x="5893233" y="5932714"/>
                </a:cubicBezTo>
                <a:cubicBezTo>
                  <a:pt x="5687628" y="5956565"/>
                  <a:pt x="5644621" y="5911702"/>
                  <a:pt x="5507236" y="5932714"/>
                </a:cubicBezTo>
                <a:cubicBezTo>
                  <a:pt x="5369851" y="5953726"/>
                  <a:pt x="5112971" y="5908026"/>
                  <a:pt x="4939594" y="5932714"/>
                </a:cubicBezTo>
                <a:cubicBezTo>
                  <a:pt x="4766217" y="5957402"/>
                  <a:pt x="4779324" y="5931440"/>
                  <a:pt x="4644420" y="5932714"/>
                </a:cubicBezTo>
                <a:cubicBezTo>
                  <a:pt x="4509516" y="5933988"/>
                  <a:pt x="4300582" y="5932246"/>
                  <a:pt x="3985955" y="5932714"/>
                </a:cubicBezTo>
                <a:cubicBezTo>
                  <a:pt x="3671329" y="5933182"/>
                  <a:pt x="3636299" y="5920325"/>
                  <a:pt x="3509136" y="5932714"/>
                </a:cubicBezTo>
                <a:cubicBezTo>
                  <a:pt x="3381973" y="5945103"/>
                  <a:pt x="3227314" y="5910443"/>
                  <a:pt x="3032317" y="5932714"/>
                </a:cubicBezTo>
                <a:cubicBezTo>
                  <a:pt x="2837320" y="5954985"/>
                  <a:pt x="2744202" y="5931374"/>
                  <a:pt x="2555497" y="5932714"/>
                </a:cubicBezTo>
                <a:cubicBezTo>
                  <a:pt x="2366792" y="5934054"/>
                  <a:pt x="2061229" y="5927046"/>
                  <a:pt x="1806210" y="5932714"/>
                </a:cubicBezTo>
                <a:cubicBezTo>
                  <a:pt x="1551191" y="5938382"/>
                  <a:pt x="1166289" y="5873620"/>
                  <a:pt x="988805" y="5932714"/>
                </a:cubicBezTo>
                <a:cubicBezTo>
                  <a:pt x="1015905" y="5433536"/>
                  <a:pt x="658431" y="5032244"/>
                  <a:pt x="0" y="4943909"/>
                </a:cubicBezTo>
                <a:cubicBezTo>
                  <a:pt x="-31258" y="4739525"/>
                  <a:pt x="23103" y="4586467"/>
                  <a:pt x="0" y="4457996"/>
                </a:cubicBezTo>
                <a:cubicBezTo>
                  <a:pt x="-23103" y="4329525"/>
                  <a:pt x="53433" y="4150258"/>
                  <a:pt x="0" y="3972083"/>
                </a:cubicBezTo>
                <a:cubicBezTo>
                  <a:pt x="-53433" y="3793908"/>
                  <a:pt x="3678" y="3600996"/>
                  <a:pt x="0" y="3486171"/>
                </a:cubicBezTo>
                <a:cubicBezTo>
                  <a:pt x="-3678" y="3371346"/>
                  <a:pt x="30271" y="3188690"/>
                  <a:pt x="0" y="2960707"/>
                </a:cubicBezTo>
                <a:cubicBezTo>
                  <a:pt x="-30271" y="2732724"/>
                  <a:pt x="17700" y="2580163"/>
                  <a:pt x="0" y="2316590"/>
                </a:cubicBezTo>
                <a:cubicBezTo>
                  <a:pt x="-17700" y="2053017"/>
                  <a:pt x="40467" y="1897335"/>
                  <a:pt x="0" y="1791126"/>
                </a:cubicBezTo>
                <a:cubicBezTo>
                  <a:pt x="-40467" y="1684917"/>
                  <a:pt x="79179" y="1271110"/>
                  <a:pt x="0" y="988805"/>
                </a:cubicBezTo>
                <a:close/>
              </a:path>
              <a:path w="11059884" h="5932714" stroke="0" extrusionOk="0">
                <a:moveTo>
                  <a:pt x="0" y="988805"/>
                </a:moveTo>
                <a:cubicBezTo>
                  <a:pt x="499301" y="1000174"/>
                  <a:pt x="1086088" y="449884"/>
                  <a:pt x="988805" y="0"/>
                </a:cubicBezTo>
                <a:cubicBezTo>
                  <a:pt x="1174402" y="-69026"/>
                  <a:pt x="1562505" y="58533"/>
                  <a:pt x="1738093" y="0"/>
                </a:cubicBezTo>
                <a:cubicBezTo>
                  <a:pt x="1913681" y="-58533"/>
                  <a:pt x="2006098" y="31461"/>
                  <a:pt x="2124089" y="0"/>
                </a:cubicBezTo>
                <a:cubicBezTo>
                  <a:pt x="2242080" y="-31461"/>
                  <a:pt x="2367542" y="52521"/>
                  <a:pt x="2600909" y="0"/>
                </a:cubicBezTo>
                <a:cubicBezTo>
                  <a:pt x="2834276" y="-52521"/>
                  <a:pt x="3002310" y="38517"/>
                  <a:pt x="3259374" y="0"/>
                </a:cubicBezTo>
                <a:cubicBezTo>
                  <a:pt x="3516438" y="-38517"/>
                  <a:pt x="3504730" y="41958"/>
                  <a:pt x="3645370" y="0"/>
                </a:cubicBezTo>
                <a:cubicBezTo>
                  <a:pt x="3786010" y="-41958"/>
                  <a:pt x="4029956" y="75809"/>
                  <a:pt x="4394658" y="0"/>
                </a:cubicBezTo>
                <a:cubicBezTo>
                  <a:pt x="4759360" y="-75809"/>
                  <a:pt x="4880234" y="42278"/>
                  <a:pt x="5053123" y="0"/>
                </a:cubicBezTo>
                <a:cubicBezTo>
                  <a:pt x="5226013" y="-42278"/>
                  <a:pt x="5424608" y="4843"/>
                  <a:pt x="5620765" y="0"/>
                </a:cubicBezTo>
                <a:cubicBezTo>
                  <a:pt x="5816922" y="-4843"/>
                  <a:pt x="5824748" y="14888"/>
                  <a:pt x="5915939" y="0"/>
                </a:cubicBezTo>
                <a:cubicBezTo>
                  <a:pt x="6007130" y="-14888"/>
                  <a:pt x="6298381" y="60702"/>
                  <a:pt x="6665226" y="0"/>
                </a:cubicBezTo>
                <a:cubicBezTo>
                  <a:pt x="7032071" y="-60702"/>
                  <a:pt x="6951540" y="34724"/>
                  <a:pt x="7142046" y="0"/>
                </a:cubicBezTo>
                <a:cubicBezTo>
                  <a:pt x="7332552" y="-34724"/>
                  <a:pt x="7446942" y="23699"/>
                  <a:pt x="7528042" y="0"/>
                </a:cubicBezTo>
                <a:cubicBezTo>
                  <a:pt x="7609142" y="-23699"/>
                  <a:pt x="7747204" y="19386"/>
                  <a:pt x="7823216" y="0"/>
                </a:cubicBezTo>
                <a:cubicBezTo>
                  <a:pt x="7899228" y="-19386"/>
                  <a:pt x="8269928" y="48537"/>
                  <a:pt x="8390858" y="0"/>
                </a:cubicBezTo>
                <a:cubicBezTo>
                  <a:pt x="8511788" y="-48537"/>
                  <a:pt x="8577846" y="32017"/>
                  <a:pt x="8686032" y="0"/>
                </a:cubicBezTo>
                <a:cubicBezTo>
                  <a:pt x="8794218" y="-32017"/>
                  <a:pt x="9005414" y="3498"/>
                  <a:pt x="9253674" y="0"/>
                </a:cubicBezTo>
                <a:cubicBezTo>
                  <a:pt x="9501934" y="-3498"/>
                  <a:pt x="9803685" y="13681"/>
                  <a:pt x="10071079" y="0"/>
                </a:cubicBezTo>
                <a:cubicBezTo>
                  <a:pt x="10134473" y="459988"/>
                  <a:pt x="10493535" y="1002632"/>
                  <a:pt x="11059884" y="988805"/>
                </a:cubicBezTo>
                <a:cubicBezTo>
                  <a:pt x="11073182" y="1141494"/>
                  <a:pt x="11046399" y="1394976"/>
                  <a:pt x="11059884" y="1514269"/>
                </a:cubicBezTo>
                <a:cubicBezTo>
                  <a:pt x="11073369" y="1633562"/>
                  <a:pt x="11017189" y="1857558"/>
                  <a:pt x="11059884" y="1960631"/>
                </a:cubicBezTo>
                <a:cubicBezTo>
                  <a:pt x="11102579" y="2063704"/>
                  <a:pt x="11051963" y="2309217"/>
                  <a:pt x="11059884" y="2525645"/>
                </a:cubicBezTo>
                <a:cubicBezTo>
                  <a:pt x="11067805" y="2742073"/>
                  <a:pt x="11054621" y="2871221"/>
                  <a:pt x="11059884" y="3130211"/>
                </a:cubicBezTo>
                <a:cubicBezTo>
                  <a:pt x="11065147" y="3389201"/>
                  <a:pt x="11054526" y="3484427"/>
                  <a:pt x="11059884" y="3616124"/>
                </a:cubicBezTo>
                <a:cubicBezTo>
                  <a:pt x="11065242" y="3747821"/>
                  <a:pt x="11043668" y="3895876"/>
                  <a:pt x="11059884" y="4141588"/>
                </a:cubicBezTo>
                <a:cubicBezTo>
                  <a:pt x="11076100" y="4387300"/>
                  <a:pt x="11036402" y="4590779"/>
                  <a:pt x="11059884" y="4943909"/>
                </a:cubicBezTo>
                <a:cubicBezTo>
                  <a:pt x="10646631" y="4910380"/>
                  <a:pt x="10063206" y="5505007"/>
                  <a:pt x="10071079" y="5932714"/>
                </a:cubicBezTo>
                <a:cubicBezTo>
                  <a:pt x="9985739" y="5941378"/>
                  <a:pt x="9814988" y="5930469"/>
                  <a:pt x="9685082" y="5932714"/>
                </a:cubicBezTo>
                <a:cubicBezTo>
                  <a:pt x="9555176" y="5934959"/>
                  <a:pt x="9319473" y="5910243"/>
                  <a:pt x="9026617" y="5932714"/>
                </a:cubicBezTo>
                <a:cubicBezTo>
                  <a:pt x="8733761" y="5955185"/>
                  <a:pt x="8722063" y="5900801"/>
                  <a:pt x="8640621" y="5932714"/>
                </a:cubicBezTo>
                <a:cubicBezTo>
                  <a:pt x="8559179" y="5964627"/>
                  <a:pt x="8361396" y="5889573"/>
                  <a:pt x="8163801" y="5932714"/>
                </a:cubicBezTo>
                <a:cubicBezTo>
                  <a:pt x="7966206" y="5975855"/>
                  <a:pt x="7600199" y="5907179"/>
                  <a:pt x="7414514" y="5932714"/>
                </a:cubicBezTo>
                <a:cubicBezTo>
                  <a:pt x="7228829" y="5958249"/>
                  <a:pt x="7075021" y="5889966"/>
                  <a:pt x="6937694" y="5932714"/>
                </a:cubicBezTo>
                <a:cubicBezTo>
                  <a:pt x="6800367" y="5975462"/>
                  <a:pt x="6686784" y="5900839"/>
                  <a:pt x="6460875" y="5932714"/>
                </a:cubicBezTo>
                <a:cubicBezTo>
                  <a:pt x="6234966" y="5964589"/>
                  <a:pt x="5936155" y="5872173"/>
                  <a:pt x="5711587" y="5932714"/>
                </a:cubicBezTo>
                <a:cubicBezTo>
                  <a:pt x="5487019" y="5993255"/>
                  <a:pt x="5372221" y="5872867"/>
                  <a:pt x="5053123" y="5932714"/>
                </a:cubicBezTo>
                <a:cubicBezTo>
                  <a:pt x="4734025" y="5992561"/>
                  <a:pt x="4653352" y="5924903"/>
                  <a:pt x="4485480" y="5932714"/>
                </a:cubicBezTo>
                <a:cubicBezTo>
                  <a:pt x="4317608" y="5940525"/>
                  <a:pt x="4055062" y="5895626"/>
                  <a:pt x="3917838" y="5932714"/>
                </a:cubicBezTo>
                <a:cubicBezTo>
                  <a:pt x="3780614" y="5969802"/>
                  <a:pt x="3464984" y="5908879"/>
                  <a:pt x="3350196" y="5932714"/>
                </a:cubicBezTo>
                <a:cubicBezTo>
                  <a:pt x="3235408" y="5956549"/>
                  <a:pt x="2993831" y="5930101"/>
                  <a:pt x="2873377" y="5932714"/>
                </a:cubicBezTo>
                <a:cubicBezTo>
                  <a:pt x="2752923" y="5935327"/>
                  <a:pt x="2344305" y="5843528"/>
                  <a:pt x="2124089" y="5932714"/>
                </a:cubicBezTo>
                <a:cubicBezTo>
                  <a:pt x="1903873" y="6021900"/>
                  <a:pt x="1455279" y="5931613"/>
                  <a:pt x="988805" y="5932714"/>
                </a:cubicBezTo>
                <a:cubicBezTo>
                  <a:pt x="1045221" y="5313273"/>
                  <a:pt x="466457" y="4864082"/>
                  <a:pt x="0" y="4943909"/>
                </a:cubicBezTo>
                <a:cubicBezTo>
                  <a:pt x="-52560" y="4670402"/>
                  <a:pt x="21528" y="4500905"/>
                  <a:pt x="0" y="4339343"/>
                </a:cubicBezTo>
                <a:cubicBezTo>
                  <a:pt x="-21528" y="4177781"/>
                  <a:pt x="56683" y="3932470"/>
                  <a:pt x="0" y="3734777"/>
                </a:cubicBezTo>
                <a:cubicBezTo>
                  <a:pt x="-56683" y="3537084"/>
                  <a:pt x="43740" y="3323604"/>
                  <a:pt x="0" y="3130211"/>
                </a:cubicBezTo>
                <a:cubicBezTo>
                  <a:pt x="-43740" y="2936818"/>
                  <a:pt x="28982" y="2826658"/>
                  <a:pt x="0" y="2565196"/>
                </a:cubicBezTo>
                <a:cubicBezTo>
                  <a:pt x="-28982" y="2303734"/>
                  <a:pt x="17065" y="2275535"/>
                  <a:pt x="0" y="2039733"/>
                </a:cubicBezTo>
                <a:cubicBezTo>
                  <a:pt x="-17065" y="1803931"/>
                  <a:pt x="54673" y="1237670"/>
                  <a:pt x="0" y="988805"/>
                </a:cubicBezTo>
                <a:close/>
              </a:path>
            </a:pathLst>
          </a:custGeom>
          <a:solidFill>
            <a:srgbClr val="F6FBEF"/>
          </a:solidFill>
          <a:ln w="38100">
            <a:solidFill>
              <a:schemeClr val="accent2">
                <a:lumMod val="75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4184682687">
                  <a:prstGeom prst="plaqu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i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pPr algn="ctr"/>
            <a:endParaRPr lang="en-US" sz="11000" b="1" i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  <a:latin typeface="Ink Free" panose="03080402000500000000" pitchFamily="66" charset="0"/>
            </a:endParaRPr>
          </a:p>
          <a:p>
            <a:pPr algn="ctr"/>
            <a:r>
              <a:rPr lang="en-US" sz="11000" b="1" i="1" dirty="0">
                <a:ln w="38100">
                  <a:solidFill>
                    <a:schemeClr val="accent2">
                      <a:lumMod val="75000"/>
                    </a:schemeClr>
                  </a:solidFill>
                  <a:prstDash val="sysDot"/>
                </a:ln>
                <a:solidFill>
                  <a:schemeClr val="accent6">
                    <a:lumMod val="75000"/>
                  </a:schemeClr>
                </a:solidFill>
                <a:latin typeface="Ink Free" panose="03080402000500000000" pitchFamily="66" charset="0"/>
              </a:rPr>
              <a:t>The END</a:t>
            </a:r>
            <a:endParaRPr lang="en-US" sz="4000" b="1" i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  <a:latin typeface="Ink Free" panose="03080402000500000000" pitchFamily="66" charset="0"/>
            </a:endParaRPr>
          </a:p>
          <a:p>
            <a:pPr algn="ctr"/>
            <a:endParaRPr lang="el-GR" sz="11000" b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328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73</Words>
  <Application>Microsoft Office PowerPoint</Application>
  <PresentationFormat>Widescreen</PresentationFormat>
  <Paragraphs>26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Algerian</vt:lpstr>
      <vt:lpstr>Aptos</vt:lpstr>
      <vt:lpstr>Aptos Display</vt:lpstr>
      <vt:lpstr>Arial</vt:lpstr>
      <vt:lpstr>Ink Free</vt:lpstr>
      <vt:lpstr>Office Theme</vt:lpstr>
      <vt:lpstr>PowerPoint Presentation</vt:lpstr>
      <vt:lpstr>Blossoming Irises and Grasshopper </vt:lpstr>
      <vt:lpstr>Tree-peony and Butterfly </vt:lpstr>
      <vt:lpstr>Bellflower and Dragon-fly </vt:lpstr>
      <vt:lpstr>Lily </vt:lpstr>
      <vt:lpstr>Hydrangea and a Swallow </vt:lpstr>
      <vt:lpstr>Morning-Glories and Frog </vt:lpstr>
      <vt:lpstr>Hibiscus and Sparrow </vt:lpstr>
      <vt:lpstr>Chrysanthemums and a Deerfly </vt:lpstr>
      <vt:lpstr>Poppies</vt:lpstr>
      <vt:lpstr>Orange Orchids </vt:lpstr>
      <vt:lpstr> Photo Credit:  https://store.adachi-hanga.com/en/collections/ukiyoe_ser_hkflowers?srsltid=AfmBOooWWev-D532b8JOoY-xxeVE3b3eQ51Groi8iZ5fl2nVskdOQre3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2025-12-10T06:53:54Z</dcterms:created>
  <dcterms:modified xsi:type="dcterms:W3CDTF">2025-12-10T12:34:21Z</dcterms:modified>
</cp:coreProperties>
</file>