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97" r:id="rId3"/>
    <p:sldId id="298" r:id="rId4"/>
    <p:sldId id="266" r:id="rId5"/>
    <p:sldId id="302" r:id="rId6"/>
    <p:sldId id="300" r:id="rId7"/>
    <p:sldId id="303" r:id="rId8"/>
    <p:sldId id="281" r:id="rId9"/>
    <p:sldId id="282" r:id="rId10"/>
    <p:sldId id="268" r:id="rId11"/>
    <p:sldId id="283" r:id="rId12"/>
    <p:sldId id="269" r:id="rId13"/>
    <p:sldId id="289" r:id="rId14"/>
    <p:sldId id="304" r:id="rId15"/>
    <p:sldId id="270" r:id="rId16"/>
    <p:sldId id="305" r:id="rId17"/>
    <p:sldId id="306" r:id="rId18"/>
    <p:sldId id="271" r:id="rId19"/>
    <p:sldId id="285" r:id="rId20"/>
    <p:sldId id="310" r:id="rId21"/>
    <p:sldId id="311" r:id="rId22"/>
    <p:sldId id="256" r:id="rId23"/>
    <p:sldId id="284" r:id="rId24"/>
    <p:sldId id="274" r:id="rId25"/>
    <p:sldId id="307" r:id="rId26"/>
    <p:sldId id="308" r:id="rId27"/>
    <p:sldId id="275" r:id="rId28"/>
    <p:sldId id="309" r:id="rId29"/>
    <p:sldId id="286" r:id="rId30"/>
    <p:sldId id="273" r:id="rId31"/>
    <p:sldId id="295" r:id="rId3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515D7-1B62-4032-8DCF-83CB769DC6A5}" v="195" dt="2025-11-05T21:14:48.6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A7A9D5DB-FA68-43A1-B042-EE3BD4885848}"/>
    <pc:docChg chg="undo redo custSel addSld delSld modSld sldOrd">
      <pc:chgData name="Amalia Spiliakou" userId="f4bd6b91a0b5818a" providerId="LiveId" clId="{A7A9D5DB-FA68-43A1-B042-EE3BD4885848}" dt="2025-11-05T21:14:51.252" v="872" actId="26606"/>
      <pc:docMkLst>
        <pc:docMk/>
      </pc:docMkLst>
      <pc:sldChg chg="addSp delSp modSp add mod setBg">
        <pc:chgData name="Amalia Spiliakou" userId="f4bd6b91a0b5818a" providerId="LiveId" clId="{A7A9D5DB-FA68-43A1-B042-EE3BD4885848}" dt="2025-11-05T20:32:26.834" v="754" actId="478"/>
        <pc:sldMkLst>
          <pc:docMk/>
          <pc:sldMk cId="1915749353" sldId="256"/>
        </pc:sldMkLst>
        <pc:spChg chg="add del mod">
          <ac:chgData name="Amalia Spiliakou" userId="f4bd6b91a0b5818a" providerId="LiveId" clId="{A7A9D5DB-FA68-43A1-B042-EE3BD4885848}" dt="2025-11-05T20:32:26.834" v="754" actId="478"/>
          <ac:spMkLst>
            <pc:docMk/>
            <pc:sldMk cId="1915749353" sldId="256"/>
            <ac:spMk id="3" creationId="{EFE3614A-5D78-263D-ECEC-BF60DF0A22F7}"/>
          </ac:spMkLst>
        </pc:spChg>
        <pc:spChg chg="del">
          <ac:chgData name="Amalia Spiliakou" userId="f4bd6b91a0b5818a" providerId="LiveId" clId="{A7A9D5DB-FA68-43A1-B042-EE3BD4885848}" dt="2025-11-05T20:32:22.940" v="753" actId="478"/>
          <ac:spMkLst>
            <pc:docMk/>
            <pc:sldMk cId="1915749353" sldId="256"/>
            <ac:spMk id="4" creationId="{8F7FBEB1-4A4E-F348-2819-CB50DE4AFC9D}"/>
          </ac:spMkLst>
        </pc:spChg>
      </pc:sldChg>
      <pc:sldChg chg="del">
        <pc:chgData name="Amalia Spiliakou" userId="f4bd6b91a0b5818a" providerId="LiveId" clId="{A7A9D5DB-FA68-43A1-B042-EE3BD4885848}" dt="2025-11-05T20:53:43" v="848" actId="47"/>
        <pc:sldMkLst>
          <pc:docMk/>
          <pc:sldMk cId="2714017470" sldId="261"/>
        </pc:sldMkLst>
      </pc:sldChg>
      <pc:sldChg chg="del">
        <pc:chgData name="Amalia Spiliakou" userId="f4bd6b91a0b5818a" providerId="LiveId" clId="{A7A9D5DB-FA68-43A1-B042-EE3BD4885848}" dt="2025-11-05T20:53:48.463" v="849" actId="47"/>
        <pc:sldMkLst>
          <pc:docMk/>
          <pc:sldMk cId="564662618" sldId="265"/>
        </pc:sldMkLst>
      </pc:sldChg>
      <pc:sldChg chg="modSp mod setBg">
        <pc:chgData name="Amalia Spiliakou" userId="f4bd6b91a0b5818a" providerId="LiveId" clId="{A7A9D5DB-FA68-43A1-B042-EE3BD4885848}" dt="2025-11-05T19:21:05.701" v="398"/>
        <pc:sldMkLst>
          <pc:docMk/>
          <pc:sldMk cId="1841570067" sldId="266"/>
        </pc:sldMkLst>
        <pc:spChg chg="mod">
          <ac:chgData name="Amalia Spiliakou" userId="f4bd6b91a0b5818a" providerId="LiveId" clId="{A7A9D5DB-FA68-43A1-B042-EE3BD4885848}" dt="2025-11-05T19:20:59.541" v="397" actId="207"/>
          <ac:spMkLst>
            <pc:docMk/>
            <pc:sldMk cId="1841570067" sldId="266"/>
            <ac:spMk id="2" creationId="{00000000-0000-0000-0000-000000000000}"/>
          </ac:spMkLst>
        </pc:spChg>
      </pc:sldChg>
      <pc:sldChg chg="modSp del mod ord">
        <pc:chgData name="Amalia Spiliakou" userId="f4bd6b91a0b5818a" providerId="LiveId" clId="{A7A9D5DB-FA68-43A1-B042-EE3BD4885848}" dt="2025-11-05T20:43:31.081" v="770" actId="47"/>
        <pc:sldMkLst>
          <pc:docMk/>
          <pc:sldMk cId="436385905" sldId="267"/>
        </pc:sldMkLst>
        <pc:spChg chg="mod">
          <ac:chgData name="Amalia Spiliakou" userId="f4bd6b91a0b5818a" providerId="LiveId" clId="{A7A9D5DB-FA68-43A1-B042-EE3BD4885848}" dt="2025-11-05T18:56:11.794" v="346" actId="20577"/>
          <ac:spMkLst>
            <pc:docMk/>
            <pc:sldMk cId="436385905" sldId="267"/>
            <ac:spMk id="2" creationId="{00000000-0000-0000-0000-000000000000}"/>
          </ac:spMkLst>
        </pc:spChg>
      </pc:sldChg>
      <pc:sldChg chg="modSp mod setBg">
        <pc:chgData name="Amalia Spiliakou" userId="f4bd6b91a0b5818a" providerId="LiveId" clId="{A7A9D5DB-FA68-43A1-B042-EE3BD4885848}" dt="2025-11-05T19:54:48.568" v="604" actId="20577"/>
        <pc:sldMkLst>
          <pc:docMk/>
          <pc:sldMk cId="815792705" sldId="268"/>
        </pc:sldMkLst>
        <pc:spChg chg="mod">
          <ac:chgData name="Amalia Spiliakou" userId="f4bd6b91a0b5818a" providerId="LiveId" clId="{A7A9D5DB-FA68-43A1-B042-EE3BD4885848}" dt="2025-11-05T19:54:48.568" v="604" actId="20577"/>
          <ac:spMkLst>
            <pc:docMk/>
            <pc:sldMk cId="815792705" sldId="268"/>
            <ac:spMk id="2" creationId="{00000000-0000-0000-0000-000000000000}"/>
          </ac:spMkLst>
        </pc:spChg>
      </pc:sldChg>
      <pc:sldChg chg="modSp mod setBg">
        <pc:chgData name="Amalia Spiliakou" userId="f4bd6b91a0b5818a" providerId="LiveId" clId="{A7A9D5DB-FA68-43A1-B042-EE3BD4885848}" dt="2025-11-05T20:00:37.336" v="638" actId="255"/>
        <pc:sldMkLst>
          <pc:docMk/>
          <pc:sldMk cId="348848101" sldId="269"/>
        </pc:sldMkLst>
        <pc:spChg chg="mod">
          <ac:chgData name="Amalia Spiliakou" userId="f4bd6b91a0b5818a" providerId="LiveId" clId="{A7A9D5DB-FA68-43A1-B042-EE3BD4885848}" dt="2025-11-05T20:00:37.336" v="638" actId="255"/>
          <ac:spMkLst>
            <pc:docMk/>
            <pc:sldMk cId="348848101" sldId="269"/>
            <ac:spMk id="2" creationId="{00000000-0000-0000-0000-000000000000}"/>
          </ac:spMkLst>
        </pc:spChg>
        <pc:picChg chg="mod">
          <ac:chgData name="Amalia Spiliakou" userId="f4bd6b91a0b5818a" providerId="LiveId" clId="{A7A9D5DB-FA68-43A1-B042-EE3BD4885848}" dt="2025-11-05T19:56:50.588" v="615" actId="14100"/>
          <ac:picMkLst>
            <pc:docMk/>
            <pc:sldMk cId="348848101" sldId="269"/>
            <ac:picMk id="8194" creationId="{00000000-0000-0000-0000-000000000000}"/>
          </ac:picMkLst>
        </pc:picChg>
      </pc:sldChg>
      <pc:sldChg chg="addSp delSp modSp mod ord setBg">
        <pc:chgData name="Amalia Spiliakou" userId="f4bd6b91a0b5818a" providerId="LiveId" clId="{A7A9D5DB-FA68-43A1-B042-EE3BD4885848}" dt="2025-11-05T20:26:31.397" v="730"/>
        <pc:sldMkLst>
          <pc:docMk/>
          <pc:sldMk cId="2409919674" sldId="270"/>
        </pc:sldMkLst>
        <pc:spChg chg="mod">
          <ac:chgData name="Amalia Spiliakou" userId="f4bd6b91a0b5818a" providerId="LiveId" clId="{A7A9D5DB-FA68-43A1-B042-EE3BD4885848}" dt="2025-11-05T20:25:25.769" v="726" actId="207"/>
          <ac:spMkLst>
            <pc:docMk/>
            <pc:sldMk cId="2409919674" sldId="270"/>
            <ac:spMk id="2" creationId="{00000000-0000-0000-0000-000000000000}"/>
          </ac:spMkLst>
        </pc:spChg>
        <pc:picChg chg="add mod">
          <ac:chgData name="Amalia Spiliakou" userId="f4bd6b91a0b5818a" providerId="LiveId" clId="{A7A9D5DB-FA68-43A1-B042-EE3BD4885848}" dt="2025-11-05T20:24:57.328" v="719" actId="14100"/>
          <ac:picMkLst>
            <pc:docMk/>
            <pc:sldMk cId="2409919674" sldId="270"/>
            <ac:picMk id="10242" creationId="{E7C96520-9776-4527-AE26-B3E3E2C6F82E}"/>
          </ac:picMkLst>
        </pc:picChg>
        <pc:picChg chg="del">
          <ac:chgData name="Amalia Spiliakou" userId="f4bd6b91a0b5818a" providerId="LiveId" clId="{A7A9D5DB-FA68-43A1-B042-EE3BD4885848}" dt="2025-11-05T20:23:43.632" v="708" actId="478"/>
          <ac:picMkLst>
            <pc:docMk/>
            <pc:sldMk cId="2409919674" sldId="270"/>
            <ac:picMk id="12290" creationId="{00000000-0000-0000-0000-000000000000}"/>
          </ac:picMkLst>
        </pc:picChg>
        <pc:picChg chg="del">
          <ac:chgData name="Amalia Spiliakou" userId="f4bd6b91a0b5818a" providerId="LiveId" clId="{A7A9D5DB-FA68-43A1-B042-EE3BD4885848}" dt="2025-11-05T20:24:40.340" v="717" actId="478"/>
          <ac:picMkLst>
            <pc:docMk/>
            <pc:sldMk cId="2409919674" sldId="270"/>
            <ac:picMk id="12292" creationId="{00000000-0000-0000-0000-000000000000}"/>
          </ac:picMkLst>
        </pc:picChg>
      </pc:sldChg>
      <pc:sldChg chg="addSp delSp modSp mod setBg">
        <pc:chgData name="Amalia Spiliakou" userId="f4bd6b91a0b5818a" providerId="LiveId" clId="{A7A9D5DB-FA68-43A1-B042-EE3BD4885848}" dt="2025-11-05T21:09:47.166" v="864" actId="478"/>
        <pc:sldMkLst>
          <pc:docMk/>
          <pc:sldMk cId="1735059009" sldId="271"/>
        </pc:sldMkLst>
        <pc:spChg chg="mod">
          <ac:chgData name="Amalia Spiliakou" userId="f4bd6b91a0b5818a" providerId="LiveId" clId="{A7A9D5DB-FA68-43A1-B042-EE3BD4885848}" dt="2025-11-05T20:31:52.149" v="751" actId="207"/>
          <ac:spMkLst>
            <pc:docMk/>
            <pc:sldMk cId="1735059009" sldId="271"/>
            <ac:spMk id="2" creationId="{00000000-0000-0000-0000-000000000000}"/>
          </ac:spMkLst>
        </pc:spChg>
        <pc:picChg chg="add del mod">
          <ac:chgData name="Amalia Spiliakou" userId="f4bd6b91a0b5818a" providerId="LiveId" clId="{A7A9D5DB-FA68-43A1-B042-EE3BD4885848}" dt="2025-11-05T21:09:47.166" v="864" actId="478"/>
          <ac:picMkLst>
            <pc:docMk/>
            <pc:sldMk cId="1735059009" sldId="271"/>
            <ac:picMk id="1026" creationId="{F23D9F7C-6D7D-19C0-33E1-3734EFBFEA82}"/>
          </ac:picMkLst>
        </pc:picChg>
      </pc:sldChg>
      <pc:sldChg chg="addSp delSp modSp del setBg">
        <pc:chgData name="Amalia Spiliakou" userId="f4bd6b91a0b5818a" providerId="LiveId" clId="{A7A9D5DB-FA68-43A1-B042-EE3BD4885848}" dt="2025-11-05T20:26:41.885" v="731" actId="47"/>
        <pc:sldMkLst>
          <pc:docMk/>
          <pc:sldMk cId="736908814" sldId="272"/>
        </pc:sldMkLst>
        <pc:picChg chg="add del mod">
          <ac:chgData name="Amalia Spiliakou" userId="f4bd6b91a0b5818a" providerId="LiveId" clId="{A7A9D5DB-FA68-43A1-B042-EE3BD4885848}" dt="2025-11-05T20:04:57.434" v="653" actId="478"/>
          <ac:picMkLst>
            <pc:docMk/>
            <pc:sldMk cId="736908814" sldId="272"/>
            <ac:picMk id="8194" creationId="{B46E1B86-C416-337A-B665-816290AAF7BD}"/>
          </ac:picMkLst>
        </pc:picChg>
        <pc:picChg chg="add mod">
          <ac:chgData name="Amalia Spiliakou" userId="f4bd6b91a0b5818a" providerId="LiveId" clId="{A7A9D5DB-FA68-43A1-B042-EE3BD4885848}" dt="2025-11-05T20:15:26.186" v="698" actId="1076"/>
          <ac:picMkLst>
            <pc:docMk/>
            <pc:sldMk cId="736908814" sldId="272"/>
            <ac:picMk id="8196" creationId="{DBE92DE2-1109-F2BA-895B-B8C6B52F88A7}"/>
          </ac:picMkLst>
        </pc:picChg>
        <pc:picChg chg="mod">
          <ac:chgData name="Amalia Spiliakou" userId="f4bd6b91a0b5818a" providerId="LiveId" clId="{A7A9D5DB-FA68-43A1-B042-EE3BD4885848}" dt="2025-11-05T20:15:34.316" v="700" actId="14100"/>
          <ac:picMkLst>
            <pc:docMk/>
            <pc:sldMk cId="736908814" sldId="272"/>
            <ac:picMk id="17410" creationId="{00000000-0000-0000-0000-000000000000}"/>
          </ac:picMkLst>
        </pc:picChg>
      </pc:sldChg>
      <pc:sldChg chg="modSp setBg">
        <pc:chgData name="Amalia Spiliakou" userId="f4bd6b91a0b5818a" providerId="LiveId" clId="{A7A9D5DB-FA68-43A1-B042-EE3BD4885848}" dt="2025-11-05T20:53:19.329" v="847" actId="14100"/>
        <pc:sldMkLst>
          <pc:docMk/>
          <pc:sldMk cId="1420127017" sldId="273"/>
        </pc:sldMkLst>
        <pc:picChg chg="mod">
          <ac:chgData name="Amalia Spiliakou" userId="f4bd6b91a0b5818a" providerId="LiveId" clId="{A7A9D5DB-FA68-43A1-B042-EE3BD4885848}" dt="2025-11-05T20:53:19.329" v="847" actId="14100"/>
          <ac:picMkLst>
            <pc:docMk/>
            <pc:sldMk cId="1420127017" sldId="273"/>
            <ac:picMk id="20484" creationId="{00000000-0000-0000-0000-000000000000}"/>
          </ac:picMkLst>
        </pc:picChg>
      </pc:sldChg>
      <pc:sldChg chg="delSp modSp mod setBg">
        <pc:chgData name="Amalia Spiliakou" userId="f4bd6b91a0b5818a" providerId="LiveId" clId="{A7A9D5DB-FA68-43A1-B042-EE3BD4885848}" dt="2025-11-05T20:39:06.258" v="761" actId="478"/>
        <pc:sldMkLst>
          <pc:docMk/>
          <pc:sldMk cId="850060720" sldId="274"/>
        </pc:sldMkLst>
        <pc:spChg chg="mod">
          <ac:chgData name="Amalia Spiliakou" userId="f4bd6b91a0b5818a" providerId="LiveId" clId="{A7A9D5DB-FA68-43A1-B042-EE3BD4885848}" dt="2025-11-05T20:33:28.500" v="759" actId="207"/>
          <ac:spMkLst>
            <pc:docMk/>
            <pc:sldMk cId="850060720" sldId="274"/>
            <ac:spMk id="2" creationId="{00000000-0000-0000-0000-000000000000}"/>
          </ac:spMkLst>
        </pc:spChg>
        <pc:picChg chg="mod">
          <ac:chgData name="Amalia Spiliakou" userId="f4bd6b91a0b5818a" providerId="LiveId" clId="{A7A9D5DB-FA68-43A1-B042-EE3BD4885848}" dt="2025-11-05T20:33:14.112" v="756" actId="1076"/>
          <ac:picMkLst>
            <pc:docMk/>
            <pc:sldMk cId="850060720" sldId="274"/>
            <ac:picMk id="18436" creationId="{00000000-0000-0000-0000-000000000000}"/>
          </ac:picMkLst>
        </pc:picChg>
        <pc:picChg chg="del">
          <ac:chgData name="Amalia Spiliakou" userId="f4bd6b91a0b5818a" providerId="LiveId" clId="{A7A9D5DB-FA68-43A1-B042-EE3BD4885848}" dt="2025-11-05T20:39:06.258" v="761" actId="478"/>
          <ac:picMkLst>
            <pc:docMk/>
            <pc:sldMk cId="850060720" sldId="274"/>
            <ac:picMk id="18440" creationId="{00000000-0000-0000-0000-000000000000}"/>
          </ac:picMkLst>
        </pc:picChg>
      </pc:sldChg>
      <pc:sldChg chg="modSp mod setBg">
        <pc:chgData name="Amalia Spiliakou" userId="f4bd6b91a0b5818a" providerId="LiveId" clId="{A7A9D5DB-FA68-43A1-B042-EE3BD4885848}" dt="2025-11-05T20:50:40.919" v="838"/>
        <pc:sldMkLst>
          <pc:docMk/>
          <pc:sldMk cId="420333571" sldId="275"/>
        </pc:sldMkLst>
        <pc:spChg chg="mod">
          <ac:chgData name="Amalia Spiliakou" userId="f4bd6b91a0b5818a" providerId="LiveId" clId="{A7A9D5DB-FA68-43A1-B042-EE3BD4885848}" dt="2025-11-05T20:50:27.151" v="837" actId="207"/>
          <ac:spMkLst>
            <pc:docMk/>
            <pc:sldMk cId="420333571" sldId="275"/>
            <ac:spMk id="2" creationId="{00000000-0000-0000-0000-000000000000}"/>
          </ac:spMkLst>
        </pc:spChg>
        <pc:picChg chg="mod">
          <ac:chgData name="Amalia Spiliakou" userId="f4bd6b91a0b5818a" providerId="LiveId" clId="{A7A9D5DB-FA68-43A1-B042-EE3BD4885848}" dt="2025-11-05T20:49:18.943" v="805" actId="1076"/>
          <ac:picMkLst>
            <pc:docMk/>
            <pc:sldMk cId="420333571" sldId="275"/>
            <ac:picMk id="19458" creationId="{00000000-0000-0000-0000-000000000000}"/>
          </ac:picMkLst>
        </pc:picChg>
      </pc:sldChg>
      <pc:sldChg chg="del">
        <pc:chgData name="Amalia Spiliakou" userId="f4bd6b91a0b5818a" providerId="LiveId" clId="{A7A9D5DB-FA68-43A1-B042-EE3BD4885848}" dt="2025-11-05T20:43:58.404" v="771" actId="47"/>
        <pc:sldMkLst>
          <pc:docMk/>
          <pc:sldMk cId="4278447679" sldId="276"/>
        </pc:sldMkLst>
      </pc:sldChg>
      <pc:sldChg chg="del">
        <pc:chgData name="Amalia Spiliakou" userId="f4bd6b91a0b5818a" providerId="LiveId" clId="{A7A9D5DB-FA68-43A1-B042-EE3BD4885848}" dt="2025-11-05T21:01:08.764" v="850" actId="47"/>
        <pc:sldMkLst>
          <pc:docMk/>
          <pc:sldMk cId="3673263044" sldId="277"/>
        </pc:sldMkLst>
      </pc:sldChg>
      <pc:sldChg chg="del">
        <pc:chgData name="Amalia Spiliakou" userId="f4bd6b91a0b5818a" providerId="LiveId" clId="{A7A9D5DB-FA68-43A1-B042-EE3BD4885848}" dt="2025-11-05T20:43:59.403" v="772" actId="47"/>
        <pc:sldMkLst>
          <pc:docMk/>
          <pc:sldMk cId="2259028553" sldId="278"/>
        </pc:sldMkLst>
      </pc:sldChg>
      <pc:sldChg chg="addSp delSp modSp mod setBg">
        <pc:chgData name="Amalia Spiliakou" userId="f4bd6b91a0b5818a" providerId="LiveId" clId="{A7A9D5DB-FA68-43A1-B042-EE3BD4885848}" dt="2025-11-05T19:52:07.436" v="584" actId="1582"/>
        <pc:sldMkLst>
          <pc:docMk/>
          <pc:sldMk cId="3530440804" sldId="281"/>
        </pc:sldMkLst>
        <pc:picChg chg="add mod">
          <ac:chgData name="Amalia Spiliakou" userId="f4bd6b91a0b5818a" providerId="LiveId" clId="{A7A9D5DB-FA68-43A1-B042-EE3BD4885848}" dt="2025-11-05T19:51:02.638" v="577"/>
          <ac:picMkLst>
            <pc:docMk/>
            <pc:sldMk cId="3530440804" sldId="281"/>
            <ac:picMk id="2" creationId="{7686CF2F-705F-C687-AEE9-A5B981298E43}"/>
          </ac:picMkLst>
        </pc:picChg>
        <pc:picChg chg="del mod">
          <ac:chgData name="Amalia Spiliakou" userId="f4bd6b91a0b5818a" providerId="LiveId" clId="{A7A9D5DB-FA68-43A1-B042-EE3BD4885848}" dt="2025-11-05T19:51:01.051" v="576" actId="478"/>
          <ac:picMkLst>
            <pc:docMk/>
            <pc:sldMk cId="3530440804" sldId="281"/>
            <ac:picMk id="4100" creationId="{00000000-0000-0000-0000-000000000000}"/>
          </ac:picMkLst>
        </pc:picChg>
        <pc:cxnChg chg="add mod">
          <ac:chgData name="Amalia Spiliakou" userId="f4bd6b91a0b5818a" providerId="LiveId" clId="{A7A9D5DB-FA68-43A1-B042-EE3BD4885848}" dt="2025-11-05T19:52:07.436" v="584" actId="1582"/>
          <ac:cxnSpMkLst>
            <pc:docMk/>
            <pc:sldMk cId="3530440804" sldId="281"/>
            <ac:cxnSpMk id="4" creationId="{CD4CE2AC-AA11-9210-1999-C129E0F384BF}"/>
          </ac:cxnSpMkLst>
        </pc:cxnChg>
      </pc:sldChg>
      <pc:sldChg chg="addSp delSp modSp mod setBg">
        <pc:chgData name="Amalia Spiliakou" userId="f4bd6b91a0b5818a" providerId="LiveId" clId="{A7A9D5DB-FA68-43A1-B042-EE3BD4885848}" dt="2025-11-05T19:53:16.781" v="590" actId="26606"/>
        <pc:sldMkLst>
          <pc:docMk/>
          <pc:sldMk cId="3701084679" sldId="282"/>
        </pc:sldMkLst>
        <pc:spChg chg="add">
          <ac:chgData name="Amalia Spiliakou" userId="f4bd6b91a0b5818a" providerId="LiveId" clId="{A7A9D5DB-FA68-43A1-B042-EE3BD4885848}" dt="2025-11-05T19:53:16.781" v="590" actId="26606"/>
          <ac:spMkLst>
            <pc:docMk/>
            <pc:sldMk cId="3701084679" sldId="282"/>
            <ac:spMk id="7175" creationId="{22C6C9C9-83BF-4A6C-A1BF-C1735C61B4FF}"/>
          </ac:spMkLst>
        </pc:spChg>
        <pc:picChg chg="mod ord">
          <ac:chgData name="Amalia Spiliakou" userId="f4bd6b91a0b5818a" providerId="LiveId" clId="{A7A9D5DB-FA68-43A1-B042-EE3BD4885848}" dt="2025-11-05T19:53:16.781" v="590" actId="26606"/>
          <ac:picMkLst>
            <pc:docMk/>
            <pc:sldMk cId="3701084679" sldId="282"/>
            <ac:picMk id="5122" creationId="{00000000-0000-0000-0000-000000000000}"/>
          </ac:picMkLst>
        </pc:picChg>
        <pc:picChg chg="del">
          <ac:chgData name="Amalia Spiliakou" userId="f4bd6b91a0b5818a" providerId="LiveId" clId="{A7A9D5DB-FA68-43A1-B042-EE3BD4885848}" dt="2025-11-05T19:52:17.937" v="585" actId="478"/>
          <ac:picMkLst>
            <pc:docMk/>
            <pc:sldMk cId="3701084679" sldId="282"/>
            <ac:picMk id="5124" creationId="{00000000-0000-0000-0000-000000000000}"/>
          </ac:picMkLst>
        </pc:picChg>
        <pc:picChg chg="add mod">
          <ac:chgData name="Amalia Spiliakou" userId="f4bd6b91a0b5818a" providerId="LiveId" clId="{A7A9D5DB-FA68-43A1-B042-EE3BD4885848}" dt="2025-11-05T19:53:16.781" v="590" actId="26606"/>
          <ac:picMkLst>
            <pc:docMk/>
            <pc:sldMk cId="3701084679" sldId="282"/>
            <ac:picMk id="7170" creationId="{2E398781-ECC7-3149-21E4-3F15003110C8}"/>
          </ac:picMkLst>
        </pc:picChg>
        <pc:picChg chg="add del">
          <ac:chgData name="Amalia Spiliakou" userId="f4bd6b91a0b5818a" providerId="LiveId" clId="{A7A9D5DB-FA68-43A1-B042-EE3BD4885848}" dt="2025-11-05T19:53:07.340" v="589" actId="478"/>
          <ac:picMkLst>
            <pc:docMk/>
            <pc:sldMk cId="3701084679" sldId="282"/>
            <ac:picMk id="7172" creationId="{38CA1542-8EB6-DAA9-7581-B3D4F2685B2E}"/>
          </ac:picMkLst>
        </pc:picChg>
      </pc:sldChg>
      <pc:sldChg chg="modSp setBg">
        <pc:chgData name="Amalia Spiliakou" userId="f4bd6b91a0b5818a" providerId="LiveId" clId="{A7A9D5DB-FA68-43A1-B042-EE3BD4885848}" dt="2025-11-05T19:55:39.463" v="608"/>
        <pc:sldMkLst>
          <pc:docMk/>
          <pc:sldMk cId="1097602958" sldId="283"/>
        </pc:sldMkLst>
        <pc:picChg chg="mod">
          <ac:chgData name="Amalia Spiliakou" userId="f4bd6b91a0b5818a" providerId="LiveId" clId="{A7A9D5DB-FA68-43A1-B042-EE3BD4885848}" dt="2025-11-05T19:55:22.218" v="606" actId="1076"/>
          <ac:picMkLst>
            <pc:docMk/>
            <pc:sldMk cId="1097602958" sldId="283"/>
            <ac:picMk id="7170" creationId="{00000000-0000-0000-0000-000000000000}"/>
          </ac:picMkLst>
        </pc:picChg>
        <pc:picChg chg="mod">
          <ac:chgData name="Amalia Spiliakou" userId="f4bd6b91a0b5818a" providerId="LiveId" clId="{A7A9D5DB-FA68-43A1-B042-EE3BD4885848}" dt="2025-11-05T19:55:19.233" v="605" actId="1076"/>
          <ac:picMkLst>
            <pc:docMk/>
            <pc:sldMk cId="1097602958" sldId="283"/>
            <ac:picMk id="7172" creationId="{00000000-0000-0000-0000-000000000000}"/>
          </ac:picMkLst>
        </pc:picChg>
        <pc:picChg chg="mod">
          <ac:chgData name="Amalia Spiliakou" userId="f4bd6b91a0b5818a" providerId="LiveId" clId="{A7A9D5DB-FA68-43A1-B042-EE3BD4885848}" dt="2025-11-05T19:55:25.110" v="607" actId="1076"/>
          <ac:picMkLst>
            <pc:docMk/>
            <pc:sldMk cId="1097602958" sldId="283"/>
            <ac:picMk id="7174" creationId="{00000000-0000-0000-0000-000000000000}"/>
          </ac:picMkLst>
        </pc:picChg>
      </pc:sldChg>
      <pc:sldChg chg="setBg">
        <pc:chgData name="Amalia Spiliakou" userId="f4bd6b91a0b5818a" providerId="LiveId" clId="{A7A9D5DB-FA68-43A1-B042-EE3BD4885848}" dt="2025-11-05T20:31:11.737" v="748"/>
        <pc:sldMkLst>
          <pc:docMk/>
          <pc:sldMk cId="3970904026" sldId="284"/>
        </pc:sldMkLst>
      </pc:sldChg>
      <pc:sldChg chg="addSp modSp mod setBg">
        <pc:chgData name="Amalia Spiliakou" userId="f4bd6b91a0b5818a" providerId="LiveId" clId="{A7A9D5DB-FA68-43A1-B042-EE3BD4885848}" dt="2025-11-05T20:30:30.655" v="747" actId="26606"/>
        <pc:sldMkLst>
          <pc:docMk/>
          <pc:sldMk cId="2367082374" sldId="285"/>
        </pc:sldMkLst>
        <pc:spChg chg="add">
          <ac:chgData name="Amalia Spiliakou" userId="f4bd6b91a0b5818a" providerId="LiveId" clId="{A7A9D5DB-FA68-43A1-B042-EE3BD4885848}" dt="2025-11-05T20:30:30.655" v="747" actId="26606"/>
          <ac:spMkLst>
            <pc:docMk/>
            <pc:sldMk cId="2367082374" sldId="285"/>
            <ac:spMk id="10247" creationId="{42A4FC2C-047E-45A5-965D-8E1E3BF09BC6}"/>
          </ac:spMkLst>
        </pc:spChg>
        <pc:picChg chg="mod">
          <ac:chgData name="Amalia Spiliakou" userId="f4bd6b91a0b5818a" providerId="LiveId" clId="{A7A9D5DB-FA68-43A1-B042-EE3BD4885848}" dt="2025-11-05T20:30:30.655" v="747" actId="26606"/>
          <ac:picMkLst>
            <pc:docMk/>
            <pc:sldMk cId="2367082374" sldId="285"/>
            <ac:picMk id="10242" creationId="{00000000-0000-0000-0000-000000000000}"/>
          </ac:picMkLst>
        </pc:picChg>
      </pc:sldChg>
      <pc:sldChg chg="modSp setBg">
        <pc:chgData name="Amalia Spiliakou" userId="f4bd6b91a0b5818a" providerId="LiveId" clId="{A7A9D5DB-FA68-43A1-B042-EE3BD4885848}" dt="2025-11-05T20:52:52.736" v="844"/>
        <pc:sldMkLst>
          <pc:docMk/>
          <pc:sldMk cId="787689452" sldId="286"/>
        </pc:sldMkLst>
        <pc:picChg chg="mod">
          <ac:chgData name="Amalia Spiliakou" userId="f4bd6b91a0b5818a" providerId="LiveId" clId="{A7A9D5DB-FA68-43A1-B042-EE3BD4885848}" dt="2025-11-05T20:50:53.575" v="839" actId="14100"/>
          <ac:picMkLst>
            <pc:docMk/>
            <pc:sldMk cId="787689452" sldId="286"/>
            <ac:picMk id="11268" creationId="{00000000-0000-0000-0000-000000000000}"/>
          </ac:picMkLst>
        </pc:picChg>
      </pc:sldChg>
      <pc:sldChg chg="del">
        <pc:chgData name="Amalia Spiliakou" userId="f4bd6b91a0b5818a" providerId="LiveId" clId="{A7A9D5DB-FA68-43A1-B042-EE3BD4885848}" dt="2025-11-05T20:27:11.373" v="735" actId="47"/>
        <pc:sldMkLst>
          <pc:docMk/>
          <pc:sldMk cId="2027548514" sldId="287"/>
        </pc:sldMkLst>
      </pc:sldChg>
      <pc:sldChg chg="addSp modSp mod setBg">
        <pc:chgData name="Amalia Spiliakou" userId="f4bd6b91a0b5818a" providerId="LiveId" clId="{A7A9D5DB-FA68-43A1-B042-EE3BD4885848}" dt="2025-11-05T20:02:18.108" v="639" actId="26606"/>
        <pc:sldMkLst>
          <pc:docMk/>
          <pc:sldMk cId="3856862256" sldId="289"/>
        </pc:sldMkLst>
        <pc:spChg chg="add">
          <ac:chgData name="Amalia Spiliakou" userId="f4bd6b91a0b5818a" providerId="LiveId" clId="{A7A9D5DB-FA68-43A1-B042-EE3BD4885848}" dt="2025-11-05T20:02:18.108" v="639" actId="26606"/>
          <ac:spMkLst>
            <pc:docMk/>
            <pc:sldMk cId="3856862256" sldId="289"/>
            <ac:spMk id="16391" creationId="{42A4FC2C-047E-45A5-965D-8E1E3BF09BC6}"/>
          </ac:spMkLst>
        </pc:spChg>
        <pc:picChg chg="mod">
          <ac:chgData name="Amalia Spiliakou" userId="f4bd6b91a0b5818a" providerId="LiveId" clId="{A7A9D5DB-FA68-43A1-B042-EE3BD4885848}" dt="2025-11-05T20:02:18.108" v="639" actId="26606"/>
          <ac:picMkLst>
            <pc:docMk/>
            <pc:sldMk cId="3856862256" sldId="289"/>
            <ac:picMk id="16386" creationId="{00000000-0000-0000-0000-000000000000}"/>
          </ac:picMkLst>
        </pc:picChg>
      </pc:sldChg>
      <pc:sldChg chg="del">
        <pc:chgData name="Amalia Spiliakou" userId="f4bd6b91a0b5818a" providerId="LiveId" clId="{A7A9D5DB-FA68-43A1-B042-EE3BD4885848}" dt="2025-11-05T21:01:09.953" v="851" actId="47"/>
        <pc:sldMkLst>
          <pc:docMk/>
          <pc:sldMk cId="3990624722" sldId="290"/>
        </pc:sldMkLst>
      </pc:sldChg>
      <pc:sldChg chg="modSp mod setBg">
        <pc:chgData name="Amalia Spiliakou" userId="f4bd6b91a0b5818a" providerId="LiveId" clId="{A7A9D5DB-FA68-43A1-B042-EE3BD4885848}" dt="2025-11-05T21:02:51.074" v="859" actId="255"/>
        <pc:sldMkLst>
          <pc:docMk/>
          <pc:sldMk cId="2740285532" sldId="295"/>
        </pc:sldMkLst>
        <pc:spChg chg="mod">
          <ac:chgData name="Amalia Spiliakou" userId="f4bd6b91a0b5818a" providerId="LiveId" clId="{A7A9D5DB-FA68-43A1-B042-EE3BD4885848}" dt="2025-11-05T21:02:51.074" v="859" actId="255"/>
          <ac:spMkLst>
            <pc:docMk/>
            <pc:sldMk cId="2740285532" sldId="295"/>
            <ac:spMk id="2" creationId="{00000000-0000-0000-0000-000000000000}"/>
          </ac:spMkLst>
        </pc:spChg>
      </pc:sldChg>
      <pc:sldChg chg="delSp new del mod">
        <pc:chgData name="Amalia Spiliakou" userId="f4bd6b91a0b5818a" providerId="LiveId" clId="{A7A9D5DB-FA68-43A1-B042-EE3BD4885848}" dt="2025-11-05T09:16:32.045" v="18" actId="47"/>
        <pc:sldMkLst>
          <pc:docMk/>
          <pc:sldMk cId="1254159227" sldId="296"/>
        </pc:sldMkLst>
        <pc:spChg chg="del">
          <ac:chgData name="Amalia Spiliakou" userId="f4bd6b91a0b5818a" providerId="LiveId" clId="{A7A9D5DB-FA68-43A1-B042-EE3BD4885848}" dt="2025-11-05T09:16:27.557" v="16" actId="478"/>
          <ac:spMkLst>
            <pc:docMk/>
            <pc:sldMk cId="1254159227" sldId="296"/>
            <ac:spMk id="2" creationId="{FF208299-F154-5D65-054F-F9EEE742ED3C}"/>
          </ac:spMkLst>
        </pc:spChg>
      </pc:sldChg>
      <pc:sldChg chg="addSp delSp modSp add mod setBg delDesignElem chgLayout">
        <pc:chgData name="Amalia Spiliakou" userId="f4bd6b91a0b5818a" providerId="LiveId" clId="{A7A9D5DB-FA68-43A1-B042-EE3BD4885848}" dt="2025-11-05T09:24:08.223" v="93" actId="207"/>
        <pc:sldMkLst>
          <pc:docMk/>
          <pc:sldMk cId="2752484926" sldId="297"/>
        </pc:sldMkLst>
        <pc:spChg chg="add del mod">
          <ac:chgData name="Amalia Spiliakou" userId="f4bd6b91a0b5818a" providerId="LiveId" clId="{A7A9D5DB-FA68-43A1-B042-EE3BD4885848}" dt="2025-11-05T09:23:00.174" v="78" actId="478"/>
          <ac:spMkLst>
            <pc:docMk/>
            <pc:sldMk cId="2752484926" sldId="297"/>
            <ac:spMk id="3" creationId="{50B854C1-CDBA-E658-A214-5555D9B00B55}"/>
          </ac:spMkLst>
        </pc:spChg>
        <pc:spChg chg="add del">
          <ac:chgData name="Amalia Spiliakou" userId="f4bd6b91a0b5818a" providerId="LiveId" clId="{A7A9D5DB-FA68-43A1-B042-EE3BD4885848}" dt="2025-11-05T09:23:19.827" v="82" actId="700"/>
          <ac:spMkLst>
            <pc:docMk/>
            <pc:sldMk cId="2752484926" sldId="297"/>
            <ac:spMk id="4" creationId="{42A4FC2C-047E-45A5-965D-8E1E3BF09BC6}"/>
          </ac:spMkLst>
        </pc:spChg>
        <pc:spChg chg="add del mod">
          <ac:chgData name="Amalia Spiliakou" userId="f4bd6b91a0b5818a" providerId="LiveId" clId="{A7A9D5DB-FA68-43A1-B042-EE3BD4885848}" dt="2025-11-05T09:22:48.368" v="77" actId="478"/>
          <ac:spMkLst>
            <pc:docMk/>
            <pc:sldMk cId="2752484926" sldId="297"/>
            <ac:spMk id="5" creationId="{DB9721DA-F800-0316-83E7-99C4A6895DEA}"/>
          </ac:spMkLst>
        </pc:spChg>
        <pc:spChg chg="add del mod">
          <ac:chgData name="Amalia Spiliakou" userId="f4bd6b91a0b5818a" providerId="LiveId" clId="{A7A9D5DB-FA68-43A1-B042-EE3BD4885848}" dt="2025-11-05T09:23:04.558" v="79" actId="478"/>
          <ac:spMkLst>
            <pc:docMk/>
            <pc:sldMk cId="2752484926" sldId="297"/>
            <ac:spMk id="7" creationId="{C10FF7FB-7A9E-92AC-C42F-B2F4D966D7DA}"/>
          </ac:spMkLst>
        </pc:spChg>
        <pc:spChg chg="add mod ord">
          <ac:chgData name="Amalia Spiliakou" userId="f4bd6b91a0b5818a" providerId="LiveId" clId="{A7A9D5DB-FA68-43A1-B042-EE3BD4885848}" dt="2025-11-05T09:24:08.223" v="93" actId="207"/>
          <ac:spMkLst>
            <pc:docMk/>
            <pc:sldMk cId="2752484926" sldId="297"/>
            <ac:spMk id="8" creationId="{70C28EB1-AF94-2DFF-B76A-B81B08E52703}"/>
          </ac:spMkLst>
        </pc:spChg>
        <pc:picChg chg="add del mod">
          <ac:chgData name="Amalia Spiliakou" userId="f4bd6b91a0b5818a" providerId="LiveId" clId="{A7A9D5DB-FA68-43A1-B042-EE3BD4885848}" dt="2025-11-05T09:23:14.233" v="81" actId="26606"/>
          <ac:picMkLst>
            <pc:docMk/>
            <pc:sldMk cId="2752484926" sldId="297"/>
            <ac:picMk id="2" creationId="{9CC729E5-C998-3390-6361-CB51A4A3681D}"/>
          </ac:picMkLst>
        </pc:picChg>
        <pc:picChg chg="del">
          <ac:chgData name="Amalia Spiliakou" userId="f4bd6b91a0b5818a" providerId="LiveId" clId="{A7A9D5DB-FA68-43A1-B042-EE3BD4885848}" dt="2025-11-05T09:22:15.246" v="69" actId="478"/>
          <ac:picMkLst>
            <pc:docMk/>
            <pc:sldMk cId="2752484926" sldId="297"/>
            <ac:picMk id="1026" creationId="{85A6604D-8334-64B8-6FE9-E503ADD5D667}"/>
          </ac:picMkLst>
        </pc:picChg>
      </pc:sldChg>
      <pc:sldChg chg="addSp modSp new mod ord setBg">
        <pc:chgData name="Amalia Spiliakou" userId="f4bd6b91a0b5818a" providerId="LiveId" clId="{A7A9D5DB-FA68-43A1-B042-EE3BD4885848}" dt="2025-11-05T18:53:47.956" v="345" actId="255"/>
        <pc:sldMkLst>
          <pc:docMk/>
          <pc:sldMk cId="3576680140" sldId="298"/>
        </pc:sldMkLst>
        <pc:spChg chg="mod">
          <ac:chgData name="Amalia Spiliakou" userId="f4bd6b91a0b5818a" providerId="LiveId" clId="{A7A9D5DB-FA68-43A1-B042-EE3BD4885848}" dt="2025-11-05T18:53:47.956" v="345" actId="255"/>
          <ac:spMkLst>
            <pc:docMk/>
            <pc:sldMk cId="3576680140" sldId="298"/>
            <ac:spMk id="2" creationId="{37C25ACE-8EF6-C5B9-D0FA-F48A19E1C302}"/>
          </ac:spMkLst>
        </pc:spChg>
        <pc:picChg chg="add mod">
          <ac:chgData name="Amalia Spiliakou" userId="f4bd6b91a0b5818a" providerId="LiveId" clId="{A7A9D5DB-FA68-43A1-B042-EE3BD4885848}" dt="2025-11-05T09:51:03.597" v="99" actId="14100"/>
          <ac:picMkLst>
            <pc:docMk/>
            <pc:sldMk cId="3576680140" sldId="298"/>
            <ac:picMk id="2050" creationId="{0A3B29F6-028A-29A1-A47A-3DD62CEAF3A0}"/>
          </ac:picMkLst>
        </pc:picChg>
      </pc:sldChg>
      <pc:sldChg chg="add del">
        <pc:chgData name="Amalia Spiliakou" userId="f4bd6b91a0b5818a" providerId="LiveId" clId="{A7A9D5DB-FA68-43A1-B042-EE3BD4885848}" dt="2025-11-05T19:37:46.130" v="472" actId="47"/>
        <pc:sldMkLst>
          <pc:docMk/>
          <pc:sldMk cId="3953100839" sldId="299"/>
        </pc:sldMkLst>
      </pc:sldChg>
      <pc:sldChg chg="addSp delSp modSp add mod setBg">
        <pc:chgData name="Amalia Spiliakou" userId="f4bd6b91a0b5818a" providerId="LiveId" clId="{A7A9D5DB-FA68-43A1-B042-EE3BD4885848}" dt="2025-11-05T19:34:32.690" v="467" actId="26606"/>
        <pc:sldMkLst>
          <pc:docMk/>
          <pc:sldMk cId="2031219221" sldId="300"/>
        </pc:sldMkLst>
        <pc:spChg chg="add">
          <ac:chgData name="Amalia Spiliakou" userId="f4bd6b91a0b5818a" providerId="LiveId" clId="{A7A9D5DB-FA68-43A1-B042-EE3BD4885848}" dt="2025-11-05T19:34:32.690" v="467" actId="26606"/>
          <ac:spMkLst>
            <pc:docMk/>
            <pc:sldMk cId="2031219221" sldId="300"/>
            <ac:spMk id="5127" creationId="{42A4FC2C-047E-45A5-965D-8E1E3BF09BC6}"/>
          </ac:spMkLst>
        </pc:spChg>
        <pc:picChg chg="add mod">
          <ac:chgData name="Amalia Spiliakou" userId="f4bd6b91a0b5818a" providerId="LiveId" clId="{A7A9D5DB-FA68-43A1-B042-EE3BD4885848}" dt="2025-11-05T19:34:32.690" v="467" actId="26606"/>
          <ac:picMkLst>
            <pc:docMk/>
            <pc:sldMk cId="2031219221" sldId="300"/>
            <ac:picMk id="5122" creationId="{808ADAC8-DB02-416E-CB94-A5AF2EC2EAB3}"/>
          </ac:picMkLst>
        </pc:picChg>
        <pc:picChg chg="del">
          <ac:chgData name="Amalia Spiliakou" userId="f4bd6b91a0b5818a" providerId="LiveId" clId="{A7A9D5DB-FA68-43A1-B042-EE3BD4885848}" dt="2025-11-05T19:34:24.948" v="465" actId="478"/>
          <ac:picMkLst>
            <pc:docMk/>
            <pc:sldMk cId="2031219221" sldId="300"/>
            <ac:picMk id="23554" creationId="{E9EF58A1-6C47-1313-DF1E-2349D53E711F}"/>
          </ac:picMkLst>
        </pc:picChg>
      </pc:sldChg>
      <pc:sldChg chg="add del ord">
        <pc:chgData name="Amalia Spiliakou" userId="f4bd6b91a0b5818a" providerId="LiveId" clId="{A7A9D5DB-FA68-43A1-B042-EE3BD4885848}" dt="2025-11-05T21:01:12.033" v="852" actId="47"/>
        <pc:sldMkLst>
          <pc:docMk/>
          <pc:sldMk cId="421777655" sldId="301"/>
        </pc:sldMkLst>
      </pc:sldChg>
      <pc:sldChg chg="new del">
        <pc:chgData name="Amalia Spiliakou" userId="f4bd6b91a0b5818a" providerId="LiveId" clId="{A7A9D5DB-FA68-43A1-B042-EE3BD4885848}" dt="2025-11-05T19:03:18.860" v="378" actId="47"/>
        <pc:sldMkLst>
          <pc:docMk/>
          <pc:sldMk cId="2385265274" sldId="302"/>
        </pc:sldMkLst>
      </pc:sldChg>
      <pc:sldChg chg="addSp delSp modSp new mod setBg">
        <pc:chgData name="Amalia Spiliakou" userId="f4bd6b91a0b5818a" providerId="LiveId" clId="{A7A9D5DB-FA68-43A1-B042-EE3BD4885848}" dt="2025-11-05T19:31:54.175" v="464" actId="20577"/>
        <pc:sldMkLst>
          <pc:docMk/>
          <pc:sldMk cId="3207683205" sldId="302"/>
        </pc:sldMkLst>
        <pc:spChg chg="mod">
          <ac:chgData name="Amalia Spiliakou" userId="f4bd6b91a0b5818a" providerId="LiveId" clId="{A7A9D5DB-FA68-43A1-B042-EE3BD4885848}" dt="2025-11-05T19:31:54.175" v="464" actId="20577"/>
          <ac:spMkLst>
            <pc:docMk/>
            <pc:sldMk cId="3207683205" sldId="302"/>
            <ac:spMk id="2" creationId="{4AFC0CE7-7844-138D-20ED-6356C1E678C9}"/>
          </ac:spMkLst>
        </pc:spChg>
        <pc:spChg chg="add del">
          <ac:chgData name="Amalia Spiliakou" userId="f4bd6b91a0b5818a" providerId="LiveId" clId="{A7A9D5DB-FA68-43A1-B042-EE3BD4885848}" dt="2025-11-05T19:24:13.058" v="401" actId="478"/>
          <ac:spMkLst>
            <pc:docMk/>
            <pc:sldMk cId="3207683205" sldId="302"/>
            <ac:spMk id="4" creationId="{E5F209CB-BA8E-E306-676A-DE6A135A926E}"/>
          </ac:spMkLst>
        </pc:spChg>
        <pc:picChg chg="add del mod">
          <ac:chgData name="Amalia Spiliakou" userId="f4bd6b91a0b5818a" providerId="LiveId" clId="{A7A9D5DB-FA68-43A1-B042-EE3BD4885848}" dt="2025-11-05T19:24:35.736" v="404" actId="478"/>
          <ac:picMkLst>
            <pc:docMk/>
            <pc:sldMk cId="3207683205" sldId="302"/>
            <ac:picMk id="3074" creationId="{AB856526-6DA6-770E-3033-C49A8D6C1EF9}"/>
          </ac:picMkLst>
        </pc:picChg>
        <pc:picChg chg="add del mod">
          <ac:chgData name="Amalia Spiliakou" userId="f4bd6b91a0b5818a" providerId="LiveId" clId="{A7A9D5DB-FA68-43A1-B042-EE3BD4885848}" dt="2025-11-05T19:29:32.604" v="448" actId="478"/>
          <ac:picMkLst>
            <pc:docMk/>
            <pc:sldMk cId="3207683205" sldId="302"/>
            <ac:picMk id="3076" creationId="{0933991E-30C1-80C5-DFD8-2B9EE2223EAF}"/>
          </ac:picMkLst>
        </pc:picChg>
        <pc:picChg chg="add mod">
          <ac:chgData name="Amalia Spiliakou" userId="f4bd6b91a0b5818a" providerId="LiveId" clId="{A7A9D5DB-FA68-43A1-B042-EE3BD4885848}" dt="2025-11-05T19:30:51.862" v="453" actId="14100"/>
          <ac:picMkLst>
            <pc:docMk/>
            <pc:sldMk cId="3207683205" sldId="302"/>
            <ac:picMk id="3078" creationId="{EEA13368-AA0D-8D30-88E9-60AE692823EF}"/>
          </ac:picMkLst>
        </pc:picChg>
      </pc:sldChg>
      <pc:sldChg chg="addSp delSp modSp new mod setBg">
        <pc:chgData name="Amalia Spiliakou" userId="f4bd6b91a0b5818a" providerId="LiveId" clId="{A7A9D5DB-FA68-43A1-B042-EE3BD4885848}" dt="2025-11-05T20:21:33.824" v="707" actId="14100"/>
        <pc:sldMkLst>
          <pc:docMk/>
          <pc:sldMk cId="563620963" sldId="303"/>
        </pc:sldMkLst>
        <pc:spChg chg="mod">
          <ac:chgData name="Amalia Spiliakou" userId="f4bd6b91a0b5818a" providerId="LiveId" clId="{A7A9D5DB-FA68-43A1-B042-EE3BD4885848}" dt="2025-11-05T20:21:33.824" v="707" actId="14100"/>
          <ac:spMkLst>
            <pc:docMk/>
            <pc:sldMk cId="563620963" sldId="303"/>
            <ac:spMk id="2" creationId="{55A531B9-B3F5-735E-BA2E-A6FF7977D8FB}"/>
          </ac:spMkLst>
        </pc:spChg>
        <pc:picChg chg="add mod">
          <ac:chgData name="Amalia Spiliakou" userId="f4bd6b91a0b5818a" providerId="LiveId" clId="{A7A9D5DB-FA68-43A1-B042-EE3BD4885848}" dt="2025-11-05T20:21:22.937" v="705" actId="1076"/>
          <ac:picMkLst>
            <pc:docMk/>
            <pc:sldMk cId="563620963" sldId="303"/>
            <ac:picMk id="6146" creationId="{778A87EF-AFA1-720C-C2CE-E3280FCEE9C3}"/>
          </ac:picMkLst>
        </pc:picChg>
        <pc:picChg chg="add del mod">
          <ac:chgData name="Amalia Spiliakou" userId="f4bd6b91a0b5818a" providerId="LiveId" clId="{A7A9D5DB-FA68-43A1-B042-EE3BD4885848}" dt="2025-11-05T20:21:02.871" v="702" actId="478"/>
          <ac:picMkLst>
            <pc:docMk/>
            <pc:sldMk cId="563620963" sldId="303"/>
            <ac:picMk id="6148" creationId="{B2DD2D5D-9AA6-BFB2-8128-0D1495EF5014}"/>
          </ac:picMkLst>
        </pc:picChg>
      </pc:sldChg>
      <pc:sldChg chg="addSp delSp modSp new mod setBg">
        <pc:chgData name="Amalia Spiliakou" userId="f4bd6b91a0b5818a" providerId="LiveId" clId="{A7A9D5DB-FA68-43A1-B042-EE3BD4885848}" dt="2025-11-05T20:05:59.602" v="657" actId="26606"/>
        <pc:sldMkLst>
          <pc:docMk/>
          <pc:sldMk cId="1925654073" sldId="304"/>
        </pc:sldMkLst>
        <pc:spChg chg="del">
          <ac:chgData name="Amalia Spiliakou" userId="f4bd6b91a0b5818a" providerId="LiveId" clId="{A7A9D5DB-FA68-43A1-B042-EE3BD4885848}" dt="2025-11-05T20:05:54.942" v="656" actId="478"/>
          <ac:spMkLst>
            <pc:docMk/>
            <pc:sldMk cId="1925654073" sldId="304"/>
            <ac:spMk id="2" creationId="{E3A953DE-DB54-44B1-DE98-5B2CFE06F2CF}"/>
          </ac:spMkLst>
        </pc:spChg>
        <pc:spChg chg="add">
          <ac:chgData name="Amalia Spiliakou" userId="f4bd6b91a0b5818a" providerId="LiveId" clId="{A7A9D5DB-FA68-43A1-B042-EE3BD4885848}" dt="2025-11-05T20:05:59.602" v="657" actId="26606"/>
          <ac:spMkLst>
            <pc:docMk/>
            <pc:sldMk cId="1925654073" sldId="304"/>
            <ac:spMk id="9223" creationId="{42A4FC2C-047E-45A5-965D-8E1E3BF09BC6}"/>
          </ac:spMkLst>
        </pc:spChg>
        <pc:picChg chg="add mod">
          <ac:chgData name="Amalia Spiliakou" userId="f4bd6b91a0b5818a" providerId="LiveId" clId="{A7A9D5DB-FA68-43A1-B042-EE3BD4885848}" dt="2025-11-05T20:05:59.602" v="657" actId="26606"/>
          <ac:picMkLst>
            <pc:docMk/>
            <pc:sldMk cId="1925654073" sldId="304"/>
            <ac:picMk id="9218" creationId="{66ECE850-A75A-086A-DA1B-DC3C51A286DA}"/>
          </ac:picMkLst>
        </pc:picChg>
      </pc:sldChg>
      <pc:sldChg chg="addSp delSp modSp new mod setBg">
        <pc:chgData name="Amalia Spiliakou" userId="f4bd6b91a0b5818a" providerId="LiveId" clId="{A7A9D5DB-FA68-43A1-B042-EE3BD4885848}" dt="2025-11-05T20:27:05.440" v="734" actId="26606"/>
        <pc:sldMkLst>
          <pc:docMk/>
          <pc:sldMk cId="505411961" sldId="305"/>
        </pc:sldMkLst>
        <pc:spChg chg="del">
          <ac:chgData name="Amalia Spiliakou" userId="f4bd6b91a0b5818a" providerId="LiveId" clId="{A7A9D5DB-FA68-43A1-B042-EE3BD4885848}" dt="2025-11-05T20:26:58.453" v="732" actId="478"/>
          <ac:spMkLst>
            <pc:docMk/>
            <pc:sldMk cId="505411961" sldId="305"/>
            <ac:spMk id="2" creationId="{2C4D3AFE-7440-EAF6-4010-9BE1A8739653}"/>
          </ac:spMkLst>
        </pc:spChg>
        <pc:spChg chg="add">
          <ac:chgData name="Amalia Spiliakou" userId="f4bd6b91a0b5818a" providerId="LiveId" clId="{A7A9D5DB-FA68-43A1-B042-EE3BD4885848}" dt="2025-11-05T20:27:05.440" v="734" actId="26606"/>
          <ac:spMkLst>
            <pc:docMk/>
            <pc:sldMk cId="505411961" sldId="305"/>
            <ac:spMk id="11271" creationId="{42A4FC2C-047E-45A5-965D-8E1E3BF09BC6}"/>
          </ac:spMkLst>
        </pc:spChg>
        <pc:picChg chg="add mod">
          <ac:chgData name="Amalia Spiliakou" userId="f4bd6b91a0b5818a" providerId="LiveId" clId="{A7A9D5DB-FA68-43A1-B042-EE3BD4885848}" dt="2025-11-05T20:27:05.440" v="734" actId="26606"/>
          <ac:picMkLst>
            <pc:docMk/>
            <pc:sldMk cId="505411961" sldId="305"/>
            <ac:picMk id="11266" creationId="{8DEC2A6D-2F31-1EBB-6407-C6CED54D5D84}"/>
          </ac:picMkLst>
        </pc:picChg>
      </pc:sldChg>
      <pc:sldChg chg="addSp delSp modSp new mod setBg">
        <pc:chgData name="Amalia Spiliakou" userId="f4bd6b91a0b5818a" providerId="LiveId" clId="{A7A9D5DB-FA68-43A1-B042-EE3BD4885848}" dt="2025-11-05T20:29:29.988" v="746"/>
        <pc:sldMkLst>
          <pc:docMk/>
          <pc:sldMk cId="1653056600" sldId="306"/>
        </pc:sldMkLst>
        <pc:spChg chg="del">
          <ac:chgData name="Amalia Spiliakou" userId="f4bd6b91a0b5818a" providerId="LiveId" clId="{A7A9D5DB-FA68-43A1-B042-EE3BD4885848}" dt="2025-11-05T20:28:43.463" v="739" actId="478"/>
          <ac:spMkLst>
            <pc:docMk/>
            <pc:sldMk cId="1653056600" sldId="306"/>
            <ac:spMk id="2" creationId="{8C049452-F929-E6AB-58C2-5E293FE8B417}"/>
          </ac:spMkLst>
        </pc:spChg>
        <pc:picChg chg="add mod">
          <ac:chgData name="Amalia Spiliakou" userId="f4bd6b91a0b5818a" providerId="LiveId" clId="{A7A9D5DB-FA68-43A1-B042-EE3BD4885848}" dt="2025-11-05T20:28:54.599" v="742" actId="14100"/>
          <ac:picMkLst>
            <pc:docMk/>
            <pc:sldMk cId="1653056600" sldId="306"/>
            <ac:picMk id="12290" creationId="{148546B3-A7B2-E249-97D1-EB4BD3BBC36A}"/>
          </ac:picMkLst>
        </pc:picChg>
        <pc:picChg chg="add mod">
          <ac:chgData name="Amalia Spiliakou" userId="f4bd6b91a0b5818a" providerId="LiveId" clId="{A7A9D5DB-FA68-43A1-B042-EE3BD4885848}" dt="2025-11-05T20:29:23.982" v="745" actId="14100"/>
          <ac:picMkLst>
            <pc:docMk/>
            <pc:sldMk cId="1653056600" sldId="306"/>
            <ac:picMk id="12292" creationId="{65387611-000E-BDFA-1376-ECB2867D043C}"/>
          </ac:picMkLst>
        </pc:picChg>
      </pc:sldChg>
      <pc:sldChg chg="addSp delSp modSp new mod setBg">
        <pc:chgData name="Amalia Spiliakou" userId="f4bd6b91a0b5818a" providerId="LiveId" clId="{A7A9D5DB-FA68-43A1-B042-EE3BD4885848}" dt="2025-11-05T20:39:45.027" v="765" actId="26606"/>
        <pc:sldMkLst>
          <pc:docMk/>
          <pc:sldMk cId="2846923475" sldId="307"/>
        </pc:sldMkLst>
        <pc:spChg chg="del">
          <ac:chgData name="Amalia Spiliakou" userId="f4bd6b91a0b5818a" providerId="LiveId" clId="{A7A9D5DB-FA68-43A1-B042-EE3BD4885848}" dt="2025-11-05T20:39:15.147" v="763" actId="478"/>
          <ac:spMkLst>
            <pc:docMk/>
            <pc:sldMk cId="2846923475" sldId="307"/>
            <ac:spMk id="2" creationId="{5C72A6C4-772B-9F9A-8016-DDB6AB939C44}"/>
          </ac:spMkLst>
        </pc:spChg>
        <pc:spChg chg="add">
          <ac:chgData name="Amalia Spiliakou" userId="f4bd6b91a0b5818a" providerId="LiveId" clId="{A7A9D5DB-FA68-43A1-B042-EE3BD4885848}" dt="2025-11-05T20:39:45.027" v="765" actId="26606"/>
          <ac:spMkLst>
            <pc:docMk/>
            <pc:sldMk cId="2846923475" sldId="307"/>
            <ac:spMk id="13319" creationId="{42A4FC2C-047E-45A5-965D-8E1E3BF09BC6}"/>
          </ac:spMkLst>
        </pc:spChg>
        <pc:picChg chg="add mod">
          <ac:chgData name="Amalia Spiliakou" userId="f4bd6b91a0b5818a" providerId="LiveId" clId="{A7A9D5DB-FA68-43A1-B042-EE3BD4885848}" dt="2025-11-05T20:39:45.027" v="765" actId="26606"/>
          <ac:picMkLst>
            <pc:docMk/>
            <pc:sldMk cId="2846923475" sldId="307"/>
            <ac:picMk id="13314" creationId="{F714848E-4035-65B0-AB0B-756163C52064}"/>
          </ac:picMkLst>
        </pc:picChg>
      </pc:sldChg>
      <pc:sldChg chg="addSp delSp modSp new mod setBg">
        <pc:chgData name="Amalia Spiliakou" userId="f4bd6b91a0b5818a" providerId="LiveId" clId="{A7A9D5DB-FA68-43A1-B042-EE3BD4885848}" dt="2025-11-05T20:40:24.641" v="769" actId="26606"/>
        <pc:sldMkLst>
          <pc:docMk/>
          <pc:sldMk cId="1418263896" sldId="308"/>
        </pc:sldMkLst>
        <pc:spChg chg="del">
          <ac:chgData name="Amalia Spiliakou" userId="f4bd6b91a0b5818a" providerId="LiveId" clId="{A7A9D5DB-FA68-43A1-B042-EE3BD4885848}" dt="2025-11-05T20:40:20.761" v="767" actId="478"/>
          <ac:spMkLst>
            <pc:docMk/>
            <pc:sldMk cId="1418263896" sldId="308"/>
            <ac:spMk id="2" creationId="{754D2AA7-529F-6311-5F1D-8F7F19D2A309}"/>
          </ac:spMkLst>
        </pc:spChg>
        <pc:spChg chg="add">
          <ac:chgData name="Amalia Spiliakou" userId="f4bd6b91a0b5818a" providerId="LiveId" clId="{A7A9D5DB-FA68-43A1-B042-EE3BD4885848}" dt="2025-11-05T20:40:24.641" v="769" actId="26606"/>
          <ac:spMkLst>
            <pc:docMk/>
            <pc:sldMk cId="1418263896" sldId="308"/>
            <ac:spMk id="14343" creationId="{42A4FC2C-047E-45A5-965D-8E1E3BF09BC6}"/>
          </ac:spMkLst>
        </pc:spChg>
        <pc:picChg chg="add mod">
          <ac:chgData name="Amalia Spiliakou" userId="f4bd6b91a0b5818a" providerId="LiveId" clId="{A7A9D5DB-FA68-43A1-B042-EE3BD4885848}" dt="2025-11-05T20:40:24.641" v="769" actId="26606"/>
          <ac:picMkLst>
            <pc:docMk/>
            <pc:sldMk cId="1418263896" sldId="308"/>
            <ac:picMk id="14338" creationId="{C26BBB7C-2D2D-253A-14BD-7DCB589F79F9}"/>
          </ac:picMkLst>
        </pc:picChg>
      </pc:sldChg>
      <pc:sldChg chg="addSp delSp modSp new mod setBg">
        <pc:chgData name="Amalia Spiliakou" userId="f4bd6b91a0b5818a" providerId="LiveId" clId="{A7A9D5DB-FA68-43A1-B042-EE3BD4885848}" dt="2025-11-05T20:52:05.948" v="843" actId="26606"/>
        <pc:sldMkLst>
          <pc:docMk/>
          <pc:sldMk cId="3990836318" sldId="309"/>
        </pc:sldMkLst>
        <pc:spChg chg="del">
          <ac:chgData name="Amalia Spiliakou" userId="f4bd6b91a0b5818a" providerId="LiveId" clId="{A7A9D5DB-FA68-43A1-B042-EE3BD4885848}" dt="2025-11-05T20:51:22.906" v="841" actId="478"/>
          <ac:spMkLst>
            <pc:docMk/>
            <pc:sldMk cId="3990836318" sldId="309"/>
            <ac:spMk id="2" creationId="{1DEAE49E-6810-70B9-6C77-675F605DCE9C}"/>
          </ac:spMkLst>
        </pc:spChg>
        <pc:spChg chg="add">
          <ac:chgData name="Amalia Spiliakou" userId="f4bd6b91a0b5818a" providerId="LiveId" clId="{A7A9D5DB-FA68-43A1-B042-EE3BD4885848}" dt="2025-11-05T20:52:05.948" v="843" actId="26606"/>
          <ac:spMkLst>
            <pc:docMk/>
            <pc:sldMk cId="3990836318" sldId="309"/>
            <ac:spMk id="15367" creationId="{42A4FC2C-047E-45A5-965D-8E1E3BF09BC6}"/>
          </ac:spMkLst>
        </pc:spChg>
        <pc:picChg chg="add mod">
          <ac:chgData name="Amalia Spiliakou" userId="f4bd6b91a0b5818a" providerId="LiveId" clId="{A7A9D5DB-FA68-43A1-B042-EE3BD4885848}" dt="2025-11-05T20:52:05.948" v="843" actId="26606"/>
          <ac:picMkLst>
            <pc:docMk/>
            <pc:sldMk cId="3990836318" sldId="309"/>
            <ac:picMk id="15362" creationId="{189431E8-17B9-C0F2-DC1C-2E14E0D0DA66}"/>
          </ac:picMkLst>
        </pc:picChg>
      </pc:sldChg>
      <pc:sldChg chg="addSp delSp modSp new mod setBg">
        <pc:chgData name="Amalia Spiliakou" userId="f4bd6b91a0b5818a" providerId="LiveId" clId="{A7A9D5DB-FA68-43A1-B042-EE3BD4885848}" dt="2025-11-05T21:13:34.618" v="868" actId="26606"/>
        <pc:sldMkLst>
          <pc:docMk/>
          <pc:sldMk cId="1400546855" sldId="310"/>
        </pc:sldMkLst>
        <pc:spChg chg="del">
          <ac:chgData name="Amalia Spiliakou" userId="f4bd6b91a0b5818a" providerId="LiveId" clId="{A7A9D5DB-FA68-43A1-B042-EE3BD4885848}" dt="2025-11-05T21:13:06.230" v="866" actId="478"/>
          <ac:spMkLst>
            <pc:docMk/>
            <pc:sldMk cId="1400546855" sldId="310"/>
            <ac:spMk id="2" creationId="{684F3826-E238-B34E-1D38-599529F6BEE5}"/>
          </ac:spMkLst>
        </pc:spChg>
        <pc:spChg chg="add">
          <ac:chgData name="Amalia Spiliakou" userId="f4bd6b91a0b5818a" providerId="LiveId" clId="{A7A9D5DB-FA68-43A1-B042-EE3BD4885848}" dt="2025-11-05T21:13:34.618" v="868" actId="26606"/>
          <ac:spMkLst>
            <pc:docMk/>
            <pc:sldMk cId="1400546855" sldId="310"/>
            <ac:spMk id="2055" creationId="{42A4FC2C-047E-45A5-965D-8E1E3BF09BC6}"/>
          </ac:spMkLst>
        </pc:spChg>
        <pc:picChg chg="add mod">
          <ac:chgData name="Amalia Spiliakou" userId="f4bd6b91a0b5818a" providerId="LiveId" clId="{A7A9D5DB-FA68-43A1-B042-EE3BD4885848}" dt="2025-11-05T21:13:34.618" v="868" actId="26606"/>
          <ac:picMkLst>
            <pc:docMk/>
            <pc:sldMk cId="1400546855" sldId="310"/>
            <ac:picMk id="2050" creationId="{F09F5609-FA16-0D6A-727F-C9CF9FC2443A}"/>
          </ac:picMkLst>
        </pc:picChg>
      </pc:sldChg>
      <pc:sldChg chg="addSp delSp modSp new mod setBg">
        <pc:chgData name="Amalia Spiliakou" userId="f4bd6b91a0b5818a" providerId="LiveId" clId="{A7A9D5DB-FA68-43A1-B042-EE3BD4885848}" dt="2025-11-05T21:14:51.252" v="872" actId="26606"/>
        <pc:sldMkLst>
          <pc:docMk/>
          <pc:sldMk cId="2798552047" sldId="311"/>
        </pc:sldMkLst>
        <pc:spChg chg="del">
          <ac:chgData name="Amalia Spiliakou" userId="f4bd6b91a0b5818a" providerId="LiveId" clId="{A7A9D5DB-FA68-43A1-B042-EE3BD4885848}" dt="2025-11-05T21:14:47.444" v="870" actId="478"/>
          <ac:spMkLst>
            <pc:docMk/>
            <pc:sldMk cId="2798552047" sldId="311"/>
            <ac:spMk id="2" creationId="{E1886863-E67A-041A-704C-35C0AE7DFE67}"/>
          </ac:spMkLst>
        </pc:spChg>
        <pc:spChg chg="add">
          <ac:chgData name="Amalia Spiliakou" userId="f4bd6b91a0b5818a" providerId="LiveId" clId="{A7A9D5DB-FA68-43A1-B042-EE3BD4885848}" dt="2025-11-05T21:14:51.252" v="872" actId="26606"/>
          <ac:spMkLst>
            <pc:docMk/>
            <pc:sldMk cId="2798552047" sldId="311"/>
            <ac:spMk id="3079" creationId="{42A4FC2C-047E-45A5-965D-8E1E3BF09BC6}"/>
          </ac:spMkLst>
        </pc:spChg>
        <pc:picChg chg="add mod">
          <ac:chgData name="Amalia Spiliakou" userId="f4bd6b91a0b5818a" providerId="LiveId" clId="{A7A9D5DB-FA68-43A1-B042-EE3BD4885848}" dt="2025-11-05T21:14:51.252" v="872" actId="26606"/>
          <ac:picMkLst>
            <pc:docMk/>
            <pc:sldMk cId="2798552047" sldId="311"/>
            <ac:picMk id="3074" creationId="{328FE356-3D28-BB7F-8A44-DB538A8285C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6C3CA0-2DD7-4D69-A3F1-66CC37B4BD05}" type="datetimeFigureOut">
              <a:rPr lang="el-GR" smtClean="0"/>
              <a:t>5/11/2025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FAE7D-312F-477E-8CF9-8DEDC0CF62A2}" type="slidenum">
              <a:rPr lang="el-GR" smtClean="0"/>
              <a:t>‹#›</a:t>
            </a:fld>
            <a:endParaRPr lang="el-GR"/>
          </a:p>
        </p:txBody>
      </p:sp>
    </p:spTree>
    <p:extLst>
      <p:ext uri="{BB962C8B-B14F-4D97-AF65-F5344CB8AC3E}">
        <p14:creationId xmlns:p14="http://schemas.microsoft.com/office/powerpoint/2010/main" val="3062980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3FCFAE7D-312F-477E-8CF9-8DEDC0CF62A2}" type="slidenum">
              <a:rPr lang="el-GR" smtClean="0"/>
              <a:t>7</a:t>
            </a:fld>
            <a:endParaRPr lang="el-GR"/>
          </a:p>
        </p:txBody>
      </p:sp>
    </p:spTree>
    <p:extLst>
      <p:ext uri="{BB962C8B-B14F-4D97-AF65-F5344CB8AC3E}">
        <p14:creationId xmlns:p14="http://schemas.microsoft.com/office/powerpoint/2010/main" val="1927729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3FCFAE7D-312F-477E-8CF9-8DEDC0CF62A2}" type="slidenum">
              <a:rPr lang="el-GR" smtClean="0"/>
              <a:t>11</a:t>
            </a:fld>
            <a:endParaRPr lang="el-GR"/>
          </a:p>
        </p:txBody>
      </p:sp>
    </p:spTree>
    <p:extLst>
      <p:ext uri="{BB962C8B-B14F-4D97-AF65-F5344CB8AC3E}">
        <p14:creationId xmlns:p14="http://schemas.microsoft.com/office/powerpoint/2010/main" val="2715124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28715-8659-0302-4056-F4B8F8A8A3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5C82E424-425C-1052-D486-C90811D622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F0BAE798-9790-C685-238E-948687BC59FA}"/>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5" name="Footer Placeholder 4">
            <a:extLst>
              <a:ext uri="{FF2B5EF4-FFF2-40B4-BE49-F238E27FC236}">
                <a16:creationId xmlns:a16="http://schemas.microsoft.com/office/drawing/2014/main" id="{4A323830-51CF-E441-B257-21E3065D896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C87506E-0381-ABA8-21D5-DFA501FA931C}"/>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572160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AD583-4247-B155-5BFB-93A111D64E0B}"/>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88A0B93F-CC0D-DB95-5262-5117EA985B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23FADDD4-7D58-05DF-6FF1-FD6A70BF274F}"/>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5" name="Footer Placeholder 4">
            <a:extLst>
              <a:ext uri="{FF2B5EF4-FFF2-40B4-BE49-F238E27FC236}">
                <a16:creationId xmlns:a16="http://schemas.microsoft.com/office/drawing/2014/main" id="{43D523B1-27F8-1A6D-56BA-4BC239E1DF48}"/>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350CC7FA-4F66-C26A-9E64-753DDDAE8FC2}"/>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2300463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08311-8611-A2A7-3433-EC01C2D3EF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7A83EB2F-EAEB-9FFF-7ACE-236BF1AE809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7A4A82-17B2-A489-6CA5-ADFE79252F90}"/>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5" name="Footer Placeholder 4">
            <a:extLst>
              <a:ext uri="{FF2B5EF4-FFF2-40B4-BE49-F238E27FC236}">
                <a16:creationId xmlns:a16="http://schemas.microsoft.com/office/drawing/2014/main" id="{F331A1C1-6752-83BD-4838-700DC48E6192}"/>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A92648EB-2102-87DA-E2F1-D6BFAFA51C4A}"/>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3225860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34341-0172-861C-38A2-75D99D6A8695}"/>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10566125-E181-E04D-6923-09A0161801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B91D4B26-0C36-D9F8-D7AC-EAD98C0F02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C8153D8D-26EE-D55F-1BC1-2C5AABDC9735}"/>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6" name="Footer Placeholder 5">
            <a:extLst>
              <a:ext uri="{FF2B5EF4-FFF2-40B4-BE49-F238E27FC236}">
                <a16:creationId xmlns:a16="http://schemas.microsoft.com/office/drawing/2014/main" id="{6D4604BB-60C8-A92F-1EAA-6161E49B8ACE}"/>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A61B802F-F6AF-EE9A-2A70-E9FDDA35A738}"/>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2604701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A0F6C-3DCF-CCBA-3A72-5B9FC0667E21}"/>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03900C89-AC3F-1F1A-90BF-211243453A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F8ABEE-49B4-8686-346A-20CAEE85DA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87CB342C-7BB2-61ED-7223-82AA34C478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4F26CF-E79C-8167-B739-0725517833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7EFB604D-3AFB-2C43-651E-12628AE1856E}"/>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8" name="Footer Placeholder 7">
            <a:extLst>
              <a:ext uri="{FF2B5EF4-FFF2-40B4-BE49-F238E27FC236}">
                <a16:creationId xmlns:a16="http://schemas.microsoft.com/office/drawing/2014/main" id="{90EE5E37-A30C-7470-C374-19034317364A}"/>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1D6F8B97-36F3-996C-AF8E-98AA70A85512}"/>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1233169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8300-F295-F264-327F-649A27433D50}"/>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C50296C6-81C4-112F-3BAE-2DC3BF2E73E2}"/>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4" name="Footer Placeholder 3">
            <a:extLst>
              <a:ext uri="{FF2B5EF4-FFF2-40B4-BE49-F238E27FC236}">
                <a16:creationId xmlns:a16="http://schemas.microsoft.com/office/drawing/2014/main" id="{9A19EC89-696B-6DC0-C891-6C97CD75EEEE}"/>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70F49FC9-4F51-AE25-7354-D4E3E4304314}"/>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170342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EDEAE0-ADDC-3CBE-91E8-0D2C216A8AF0}"/>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3" name="Footer Placeholder 2">
            <a:extLst>
              <a:ext uri="{FF2B5EF4-FFF2-40B4-BE49-F238E27FC236}">
                <a16:creationId xmlns:a16="http://schemas.microsoft.com/office/drawing/2014/main" id="{5A9E8CCB-3A69-8785-7E31-25311196B909}"/>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DFE79534-F0D6-E95A-62DD-CFB96A506962}"/>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3258651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36879-4C8D-267D-8DAD-6C52338F98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CABF4456-E773-0883-A851-C2B26DC5E8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06CB93AB-D9C8-416E-07C1-855DAFAD4C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8981BB-3815-B589-F588-60FB1C4B2FAD}"/>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6" name="Footer Placeholder 5">
            <a:extLst>
              <a:ext uri="{FF2B5EF4-FFF2-40B4-BE49-F238E27FC236}">
                <a16:creationId xmlns:a16="http://schemas.microsoft.com/office/drawing/2014/main" id="{80844BBB-68DB-C0EE-DF93-D2FA3A59CCA0}"/>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9790425A-99FD-BF7E-BE20-081AE8181D5A}"/>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3471091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D00B-2BA9-EFE8-2883-3B2904B30C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E71CEFC5-112E-B4B9-7C1D-588A5A1812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8482DBDE-8F1D-E599-DFCE-331E30A812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1296EC-ACD1-74BD-6743-921B94CD1F8D}"/>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6" name="Footer Placeholder 5">
            <a:extLst>
              <a:ext uri="{FF2B5EF4-FFF2-40B4-BE49-F238E27FC236}">
                <a16:creationId xmlns:a16="http://schemas.microsoft.com/office/drawing/2014/main" id="{F5C611E8-E119-75E9-72F0-711DFA1B15EC}"/>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160AAFDA-809E-5E56-DBA3-1597DC02D28B}"/>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291913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9F9EF-AB96-A0A3-60CA-4BDA6B5FDF4C}"/>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DAD79532-F6B9-0977-746C-6B32D26E33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2DFF5158-3C9C-31D8-8E6D-405744311092}"/>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5" name="Footer Placeholder 4">
            <a:extLst>
              <a:ext uri="{FF2B5EF4-FFF2-40B4-BE49-F238E27FC236}">
                <a16:creationId xmlns:a16="http://schemas.microsoft.com/office/drawing/2014/main" id="{A1D1F03D-A628-6E74-315A-8ABE46DA426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7557B26C-D914-BF31-DC24-530D86E4F639}"/>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3773067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81156F-574F-CFA2-A1F8-5E7BABBCC1C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D423C809-9F2A-3AB6-2CAF-F978989182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DFBDCFE8-79F4-A364-8F9F-A1DA1FE1B50E}"/>
              </a:ext>
            </a:extLst>
          </p:cNvPr>
          <p:cNvSpPr>
            <a:spLocks noGrp="1"/>
          </p:cNvSpPr>
          <p:nvPr>
            <p:ph type="dt" sz="half" idx="10"/>
          </p:nvPr>
        </p:nvSpPr>
        <p:spPr/>
        <p:txBody>
          <a:bodyPr/>
          <a:lstStyle/>
          <a:p>
            <a:fld id="{9E35D920-E2C5-4334-9E2D-DF2252AE2537}" type="datetimeFigureOut">
              <a:rPr lang="el-GR" smtClean="0"/>
              <a:t>5/11/2025</a:t>
            </a:fld>
            <a:endParaRPr lang="el-GR"/>
          </a:p>
        </p:txBody>
      </p:sp>
      <p:sp>
        <p:nvSpPr>
          <p:cNvPr id="5" name="Footer Placeholder 4">
            <a:extLst>
              <a:ext uri="{FF2B5EF4-FFF2-40B4-BE49-F238E27FC236}">
                <a16:creationId xmlns:a16="http://schemas.microsoft.com/office/drawing/2014/main" id="{E83DA1AB-E917-7A82-C551-878EA16730B6}"/>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10B3E31-CD74-1704-3BD4-7F2999ECB7B5}"/>
              </a:ext>
            </a:extLst>
          </p:cNvPr>
          <p:cNvSpPr>
            <a:spLocks noGrp="1"/>
          </p:cNvSpPr>
          <p:nvPr>
            <p:ph type="sldNum" sz="quarter" idx="12"/>
          </p:nvPr>
        </p:nvSpPr>
        <p:spPr/>
        <p:txBody>
          <a:bodyPr/>
          <a:lstStyle/>
          <a:p>
            <a:fld id="{7AF48BA2-A899-4DCA-A2A0-F60BD020A28C}" type="slidenum">
              <a:rPr lang="el-GR" smtClean="0"/>
              <a:t>‹#›</a:t>
            </a:fld>
            <a:endParaRPr lang="el-GR"/>
          </a:p>
        </p:txBody>
      </p:sp>
    </p:spTree>
    <p:extLst>
      <p:ext uri="{BB962C8B-B14F-4D97-AF65-F5344CB8AC3E}">
        <p14:creationId xmlns:p14="http://schemas.microsoft.com/office/powerpoint/2010/main" val="1519196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283A71-9C26-4322-35B4-6338044208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7C6B588E-87E2-4699-DC58-48F1BC067B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98AAB01A-4481-7811-F454-F8F463B2C9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35D920-E2C5-4334-9E2D-DF2252AE2537}" type="datetimeFigureOut">
              <a:rPr lang="el-GR" smtClean="0"/>
              <a:t>5/11/2025</a:t>
            </a:fld>
            <a:endParaRPr lang="el-GR"/>
          </a:p>
        </p:txBody>
      </p:sp>
      <p:sp>
        <p:nvSpPr>
          <p:cNvPr id="5" name="Footer Placeholder 4">
            <a:extLst>
              <a:ext uri="{FF2B5EF4-FFF2-40B4-BE49-F238E27FC236}">
                <a16:creationId xmlns:a16="http://schemas.microsoft.com/office/drawing/2014/main" id="{475A998C-31C0-7D3F-2F55-92CE1AA610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3E24F6ED-2F61-C94C-E0FA-8ACD1316BA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48BA2-A899-4DCA-A2A0-F60BD020A28C}" type="slidenum">
              <a:rPr lang="el-GR" smtClean="0"/>
              <a:t>‹#›</a:t>
            </a:fld>
            <a:endParaRPr lang="el-GR"/>
          </a:p>
        </p:txBody>
      </p:sp>
    </p:spTree>
    <p:extLst>
      <p:ext uri="{BB962C8B-B14F-4D97-AF65-F5344CB8AC3E}">
        <p14:creationId xmlns:p14="http://schemas.microsoft.com/office/powerpoint/2010/main" val="1897688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8" Type="http://schemas.openxmlformats.org/officeDocument/2006/relationships/hyperlink" Target="https://www.reddit.com/r/byzantium/comments/f0d1d8/palace_of_the_despots_of_morea_in_mystras_greece/" TargetMode="External"/><Relationship Id="rId13" Type="http://schemas.openxmlformats.org/officeDocument/2006/relationships/hyperlink" Target="http://www.exploringbyzantium.gr/EKBMM/Page?name=monument&amp;id=51&amp;sub=679&amp;sub2=376&amp;lang=en&amp;template=infokiosk" TargetMode="External"/><Relationship Id="rId3" Type="http://schemas.openxmlformats.org/officeDocument/2006/relationships/hyperlink" Target="https://fotowriting.blogspot.com/2018/05/blog-post_22.html?spref=fb" TargetMode="External"/><Relationship Id="rId7" Type="http://schemas.openxmlformats.org/officeDocument/2006/relationships/hyperlink" Target="https://www.dreamstime.com/palace-despots-upper-town-mystras-greece-image246853702" TargetMode="External"/><Relationship Id="rId12" Type="http://schemas.openxmlformats.org/officeDocument/2006/relationships/hyperlink" Target="https://www.123rf.com/photo_21170319_interior-of-church-of-panagia-hodegetria-in-mystras-greece.html" TargetMode="External"/><Relationship Id="rId2" Type="http://schemas.openxmlformats.org/officeDocument/2006/relationships/hyperlink" Target="http://www.yppo.gr/files/g_49623.pdf" TargetMode="External"/><Relationship Id="rId1" Type="http://schemas.openxmlformats.org/officeDocument/2006/relationships/slideLayout" Target="../slideLayouts/slideLayout6.xml"/><Relationship Id="rId6" Type="http://schemas.openxmlformats.org/officeDocument/2006/relationships/hyperlink" Target="https://www.kastra.eu/castleen.php?kastro=mystras" TargetMode="External"/><Relationship Id="rId11" Type="http://schemas.openxmlformats.org/officeDocument/2006/relationships/hyperlink" Target="http://www.exploringbyzantium.gr/EKBMM/Page?name=monument&amp;lang=en&amp;id=51&amp;sub=679&amp;sub2=376" TargetMode="External"/><Relationship Id="rId5" Type="http://schemas.openxmlformats.org/officeDocument/2006/relationships/hyperlink" Target="https://wordscene.wordpress.com/2012/05/28/mystras-last-outpost-of-byzantium-churches-and-frescoes/" TargetMode="External"/><Relationship Id="rId15" Type="http://schemas.openxmlformats.org/officeDocument/2006/relationships/hyperlink" Target="https://en.wikipedia.org/wiki/Hagia_Sophia,_Mystras" TargetMode="External"/><Relationship Id="rId10" Type="http://schemas.openxmlformats.org/officeDocument/2006/relationships/hyperlink" Target="https://notetotraveler.com/2017/10/18/the-church-of-saint-demetrios-in-mystras/" TargetMode="External"/><Relationship Id="rId4" Type="http://schemas.openxmlformats.org/officeDocument/2006/relationships/hyperlink" Target="https://www.thebyzantinelegacy.com/peribleptos-mystras" TargetMode="External"/><Relationship Id="rId9" Type="http://schemas.openxmlformats.org/officeDocument/2006/relationships/hyperlink" Target="http://odysseus.culture.gr/h/3/eh352.jsp?obj_id=2397" TargetMode="External"/><Relationship Id="rId14" Type="http://schemas.openxmlformats.org/officeDocument/2006/relationships/hyperlink" Target="https://www.religiousgreece.gr/el/attractions/iera-moni-brontohioy-i-n-agion-theodoron-panagias-odigitri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br>
              <a:rPr lang="en-US" b="1" dirty="0">
                <a:latin typeface="Papyrus" panose="03070502060502030205" pitchFamily="66" charset="0"/>
              </a:rPr>
            </a:br>
            <a:r>
              <a:rPr lang="en-US" sz="6700" b="1" dirty="0" err="1">
                <a:solidFill>
                  <a:schemeClr val="bg1">
                    <a:lumMod val="95000"/>
                  </a:schemeClr>
                </a:solidFill>
                <a:latin typeface="Papyrus" panose="03070502060502030205" pitchFamily="66" charset="0"/>
              </a:rPr>
              <a:t>Mystras</a:t>
            </a:r>
            <a:br>
              <a:rPr lang="en-US" sz="6700" b="1" dirty="0">
                <a:solidFill>
                  <a:schemeClr val="bg1">
                    <a:lumMod val="95000"/>
                  </a:schemeClr>
                </a:solidFill>
                <a:latin typeface="Papyrus" panose="03070502060502030205" pitchFamily="66" charset="0"/>
              </a:rPr>
            </a:br>
            <a:endParaRPr lang="el-GR" sz="6700" b="1" dirty="0">
              <a:solidFill>
                <a:schemeClr val="bg1">
                  <a:lumMod val="95000"/>
                </a:schemeClr>
              </a:solidFill>
            </a:endParaRPr>
          </a:p>
        </p:txBody>
      </p:sp>
      <p:pic>
        <p:nvPicPr>
          <p:cNvPr id="1026" name="Picture 2" descr="http://www.discovergreece.ru/tinymce/jscripts/tiny_mce/plugins/imagemanager/images/MY_pol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677532">
            <a:off x="328378" y="566715"/>
            <a:ext cx="3156975" cy="19062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travelanddo.com/travel_Greece/images/mystras_to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9593" y="4170753"/>
            <a:ext cx="5210175" cy="24765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cdni.condenast.co.uk/646x430/o_r/peloponnese4_cnt_26jul12_mag_b_646x4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5530" y="605435"/>
            <a:ext cx="3316529" cy="220759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camperistas.com/it/wp-content/uploads/2015/07/DSC_5402-Mystra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182951">
            <a:off x="8038238" y="1874514"/>
            <a:ext cx="3747449" cy="250142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photos.travelblog.org/Photos/183942/795034/f/7597661-Metropolis-Saint-Demetrios-at-Mystras-Peloponnese-Peninsula-Greece-16-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794993">
            <a:off x="2618243" y="3810512"/>
            <a:ext cx="3352572" cy="251442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wordscene.files.wordpress.com/2012/05/59kastania_copy.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216439">
            <a:off x="519645" y="2555694"/>
            <a:ext cx="2670596" cy="402089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www.landlifetravel.com/wp-content/uploads/2015/11/Mistras-9-Sparta-Peloponnese-Greec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58593" y="317109"/>
            <a:ext cx="4414979" cy="16340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photos.travelblog.org/Photos/183942/795034/f/7597686-Wealthy-Monasteries-at-Mystras-Peloponnese-Peninsula-3-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0663334">
            <a:off x="5388783" y="3983792"/>
            <a:ext cx="2982693" cy="223702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wordscene.files.wordpress.com/2012/05/60kastania_copy.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0285566">
            <a:off x="6124947" y="204648"/>
            <a:ext cx="1510364" cy="243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014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Mystras Greece: Travel Guide 2026 | Greeka">
            <a:extLst>
              <a:ext uri="{FF2B5EF4-FFF2-40B4-BE49-F238E27FC236}">
                <a16:creationId xmlns:a16="http://schemas.microsoft.com/office/drawing/2014/main" id="{9CC729E5-C998-3390-6361-CB51A4A36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470" b="43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70C28EB1-AF94-2DFF-B76A-B81B08E52703}"/>
              </a:ext>
            </a:extLst>
          </p:cNvPr>
          <p:cNvSpPr>
            <a:spLocks noGrp="1"/>
          </p:cNvSpPr>
          <p:nvPr>
            <p:ph type="title"/>
          </p:nvPr>
        </p:nvSpPr>
        <p:spPr>
          <a:xfrm>
            <a:off x="838200" y="5344886"/>
            <a:ext cx="10515600" cy="1513114"/>
          </a:xfrm>
        </p:spPr>
        <p:txBody>
          <a:bodyPr>
            <a:normAutofit/>
          </a:bodyPr>
          <a:lstStyle/>
          <a:p>
            <a:pPr algn="ctr"/>
            <a:r>
              <a:rPr lang="en-US" sz="2400" b="1" dirty="0">
                <a:solidFill>
                  <a:schemeClr val="bg1"/>
                </a:solidFill>
                <a:latin typeface="Papyrus" panose="03070502060502030205" pitchFamily="66" charset="0"/>
              </a:rPr>
              <a:t>The Hill of </a:t>
            </a:r>
            <a:r>
              <a:rPr lang="en-US" sz="2400" b="1" dirty="0" err="1">
                <a:solidFill>
                  <a:schemeClr val="bg1"/>
                </a:solidFill>
                <a:latin typeface="Papyrus" panose="03070502060502030205" pitchFamily="66" charset="0"/>
              </a:rPr>
              <a:t>Mystras</a:t>
            </a:r>
            <a:r>
              <a:rPr lang="en-US" sz="2400" b="1" dirty="0">
                <a:solidFill>
                  <a:schemeClr val="bg1"/>
                </a:solidFill>
                <a:latin typeface="Papyrus" panose="03070502060502030205" pitchFamily="66" charset="0"/>
              </a:rPr>
              <a:t> in the Peloponnese, Greece, with the lower, middle and upper city and </a:t>
            </a:r>
            <a:r>
              <a:rPr lang="en-US" sz="2400" b="1" dirty="0" err="1">
                <a:solidFill>
                  <a:schemeClr val="bg1"/>
                </a:solidFill>
                <a:latin typeface="Papyrus" panose="03070502060502030205" pitchFamily="66" charset="0"/>
              </a:rPr>
              <a:t>Villehardouin's</a:t>
            </a:r>
            <a:r>
              <a:rPr lang="en-US" sz="2400" b="1" dirty="0">
                <a:solidFill>
                  <a:schemeClr val="bg1"/>
                </a:solidFill>
                <a:latin typeface="Papyrus" panose="03070502060502030205" pitchFamily="66" charset="0"/>
              </a:rPr>
              <a:t> Castle on the very top</a:t>
            </a:r>
            <a:endParaRPr lang="el-GR" sz="2400" dirty="0">
              <a:solidFill>
                <a:schemeClr val="bg1"/>
              </a:solidFill>
            </a:endParaRPr>
          </a:p>
        </p:txBody>
      </p:sp>
    </p:spTree>
    <p:extLst>
      <p:ext uri="{BB962C8B-B14F-4D97-AF65-F5344CB8AC3E}">
        <p14:creationId xmlns:p14="http://schemas.microsoft.com/office/powerpoint/2010/main" val="2752484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25ACE-8EF6-C5B9-D0FA-F48A19E1C302}"/>
              </a:ext>
            </a:extLst>
          </p:cNvPr>
          <p:cNvSpPr>
            <a:spLocks noGrp="1"/>
          </p:cNvSpPr>
          <p:nvPr>
            <p:ph type="title"/>
          </p:nvPr>
        </p:nvSpPr>
        <p:spPr>
          <a:xfrm>
            <a:off x="8665029" y="365125"/>
            <a:ext cx="3380013" cy="1325563"/>
          </a:xfrm>
        </p:spPr>
        <p:txBody>
          <a:bodyPr>
            <a:normAutofit fontScale="90000"/>
          </a:bodyPr>
          <a:lstStyle/>
          <a:p>
            <a:pPr algn="ct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r>
              <a:rPr lang="en-US" sz="2200" b="1" dirty="0">
                <a:solidFill>
                  <a:schemeClr val="bg1"/>
                </a:solidFill>
                <a:latin typeface="Papyrus" panose="03070502060502030205" pitchFamily="66" charset="0"/>
              </a:rPr>
              <a:t>Plan of </a:t>
            </a:r>
            <a:r>
              <a:rPr lang="en-US" sz="2200" b="1" dirty="0" err="1">
                <a:solidFill>
                  <a:schemeClr val="bg1"/>
                </a:solidFill>
                <a:latin typeface="Papyrus" panose="03070502060502030205" pitchFamily="66" charset="0"/>
              </a:rPr>
              <a:t>Mystras</a:t>
            </a:r>
            <a:r>
              <a:rPr lang="en-US" sz="2200" b="1" dirty="0">
                <a:solidFill>
                  <a:schemeClr val="bg1"/>
                </a:solidFill>
                <a:latin typeface="Papyrus" panose="03070502060502030205" pitchFamily="66" charset="0"/>
              </a:rPr>
              <a:t> after works by G. Millet (1910) and M. Chatzidakis (1981).</a:t>
            </a:r>
            <a:br>
              <a:rPr lang="fr-FR" sz="2200" b="1" dirty="0">
                <a:solidFill>
                  <a:schemeClr val="bg1"/>
                </a:solidFill>
                <a:latin typeface="Papyrus" panose="03070502060502030205" pitchFamily="66" charset="0"/>
              </a:rPr>
            </a:br>
            <a:r>
              <a:rPr lang="fr-FR" sz="2000" b="1" dirty="0">
                <a:solidFill>
                  <a:schemeClr val="bg1"/>
                </a:solidFill>
                <a:latin typeface="Papyrus" panose="03070502060502030205" pitchFamily="66" charset="0"/>
              </a:rPr>
              <a:t>1. Main entrance 2. Metropolis 3. </a:t>
            </a:r>
            <a:r>
              <a:rPr lang="fr-FR" sz="2000" b="1" dirty="0" err="1">
                <a:solidFill>
                  <a:schemeClr val="bg1"/>
                </a:solidFill>
                <a:latin typeface="Papyrus" panose="03070502060502030205" pitchFamily="66" charset="0"/>
              </a:rPr>
              <a:t>Evangelistria</a:t>
            </a:r>
            <a:r>
              <a:rPr lang="fr-FR" sz="2000" b="1" dirty="0">
                <a:solidFill>
                  <a:schemeClr val="bg1"/>
                </a:solidFill>
                <a:latin typeface="Papyrus" panose="03070502060502030205" pitchFamily="66" charset="0"/>
              </a:rPr>
              <a:t> Church 4. Church of Saints </a:t>
            </a:r>
            <a:r>
              <a:rPr lang="fr-FR" sz="2000" b="1" dirty="0" err="1">
                <a:solidFill>
                  <a:schemeClr val="bg1"/>
                </a:solidFill>
                <a:latin typeface="Papyrus" panose="03070502060502030205" pitchFamily="66" charset="0"/>
              </a:rPr>
              <a:t>Theodores</a:t>
            </a:r>
            <a:r>
              <a:rPr lang="fr-FR" sz="2000" b="1" dirty="0">
                <a:solidFill>
                  <a:schemeClr val="bg1"/>
                </a:solidFill>
                <a:latin typeface="Papyrus" panose="03070502060502030205" pitchFamily="66" charset="0"/>
              </a:rPr>
              <a:t> 5. </a:t>
            </a:r>
            <a:r>
              <a:rPr lang="fr-FR" sz="2000" b="1" dirty="0" err="1">
                <a:solidFill>
                  <a:schemeClr val="bg1"/>
                </a:solidFill>
                <a:latin typeface="Papyrus" panose="03070502060502030205" pitchFamily="66" charset="0"/>
              </a:rPr>
              <a:t>Hodigitria-Afendiko</a:t>
            </a:r>
            <a:r>
              <a:rPr lang="fr-FR" sz="2000" b="1" dirty="0">
                <a:solidFill>
                  <a:schemeClr val="bg1"/>
                </a:solidFill>
                <a:latin typeface="Papyrus" panose="03070502060502030205" pitchFamily="66" charset="0"/>
              </a:rPr>
              <a:t> 6. </a:t>
            </a:r>
            <a:r>
              <a:rPr lang="fr-FR" sz="2000" b="1" dirty="0" err="1">
                <a:solidFill>
                  <a:schemeClr val="bg1"/>
                </a:solidFill>
                <a:latin typeface="Papyrus" panose="03070502060502030205" pitchFamily="66" charset="0"/>
              </a:rPr>
              <a:t>Monemvasia</a:t>
            </a:r>
            <a:r>
              <a:rPr lang="fr-FR" sz="2000" b="1" dirty="0">
                <a:solidFill>
                  <a:schemeClr val="bg1"/>
                </a:solidFill>
                <a:latin typeface="Papyrus" panose="03070502060502030205" pitchFamily="66" charset="0"/>
              </a:rPr>
              <a:t> </a:t>
            </a:r>
            <a:r>
              <a:rPr lang="fr-FR" sz="2000" b="1" dirty="0" err="1">
                <a:solidFill>
                  <a:schemeClr val="bg1"/>
                </a:solidFill>
                <a:latin typeface="Papyrus" panose="03070502060502030205" pitchFamily="66" charset="0"/>
              </a:rPr>
              <a:t>Gate</a:t>
            </a:r>
            <a:r>
              <a:rPr lang="fr-FR" sz="2000" b="1" dirty="0">
                <a:solidFill>
                  <a:schemeClr val="bg1"/>
                </a:solidFill>
                <a:latin typeface="Papyrus" panose="03070502060502030205" pitchFamily="66" charset="0"/>
              </a:rPr>
              <a:t> 7. Church of Saint Nicholas 8. </a:t>
            </a:r>
            <a:r>
              <a:rPr lang="fr-FR" sz="2000" b="1" dirty="0" err="1">
                <a:solidFill>
                  <a:schemeClr val="bg1"/>
                </a:solidFill>
                <a:latin typeface="Papyrus" panose="03070502060502030205" pitchFamily="66" charset="0"/>
              </a:rPr>
              <a:t>Despot's</a:t>
            </a:r>
            <a:r>
              <a:rPr lang="fr-FR" sz="2000" b="1" dirty="0">
                <a:solidFill>
                  <a:schemeClr val="bg1"/>
                </a:solidFill>
                <a:latin typeface="Papyrus" panose="03070502060502030205" pitchFamily="66" charset="0"/>
              </a:rPr>
              <a:t> Palace and square 9. </a:t>
            </a:r>
            <a:r>
              <a:rPr lang="fr-FR" sz="2000" b="1" dirty="0" err="1">
                <a:solidFill>
                  <a:schemeClr val="bg1"/>
                </a:solidFill>
                <a:latin typeface="Papyrus" panose="03070502060502030205" pitchFamily="66" charset="0"/>
              </a:rPr>
              <a:t>Nauplia</a:t>
            </a:r>
            <a:r>
              <a:rPr lang="fr-FR" sz="2000" b="1" dirty="0">
                <a:solidFill>
                  <a:schemeClr val="bg1"/>
                </a:solidFill>
                <a:latin typeface="Papyrus" panose="03070502060502030205" pitchFamily="66" charset="0"/>
              </a:rPr>
              <a:t> </a:t>
            </a:r>
            <a:r>
              <a:rPr lang="fr-FR" sz="2000" b="1" dirty="0" err="1">
                <a:solidFill>
                  <a:schemeClr val="bg1"/>
                </a:solidFill>
                <a:latin typeface="Papyrus" panose="03070502060502030205" pitchFamily="66" charset="0"/>
              </a:rPr>
              <a:t>Gate</a:t>
            </a:r>
            <a:r>
              <a:rPr lang="fr-FR" sz="2000" b="1" dirty="0">
                <a:solidFill>
                  <a:schemeClr val="bg1"/>
                </a:solidFill>
                <a:latin typeface="Papyrus" panose="03070502060502030205" pitchFamily="66" charset="0"/>
              </a:rPr>
              <a:t> 1</a:t>
            </a:r>
            <a:r>
              <a:rPr lang="en-US" sz="2000" b="1" dirty="0">
                <a:solidFill>
                  <a:schemeClr val="bg1"/>
                </a:solidFill>
                <a:latin typeface="Papyrus" panose="03070502060502030205" pitchFamily="66" charset="0"/>
              </a:rPr>
              <a:t>0. Upper entrance to the citadel 11. Church of Hagia Sophia 12. Small Palace 13. Citadel 14. </a:t>
            </a:r>
            <a:r>
              <a:rPr lang="en-US" sz="2000" b="1" dirty="0" err="1">
                <a:solidFill>
                  <a:schemeClr val="bg1"/>
                </a:solidFill>
                <a:latin typeface="Papyrus" panose="03070502060502030205" pitchFamily="66" charset="0"/>
              </a:rPr>
              <a:t>Mavroporta</a:t>
            </a:r>
            <a:r>
              <a:rPr lang="en-US" sz="2000" b="1" dirty="0">
                <a:solidFill>
                  <a:schemeClr val="bg1"/>
                </a:solidFill>
                <a:latin typeface="Papyrus" panose="03070502060502030205" pitchFamily="66" charset="0"/>
              </a:rPr>
              <a:t> 15. </a:t>
            </a:r>
            <a:r>
              <a:rPr lang="en-US" sz="2000" b="1" dirty="0" err="1">
                <a:solidFill>
                  <a:schemeClr val="bg1"/>
                </a:solidFill>
                <a:latin typeface="Papyrus" panose="03070502060502030205" pitchFamily="66" charset="0"/>
              </a:rPr>
              <a:t>Pantanassa</a:t>
            </a:r>
            <a:r>
              <a:rPr lang="en-US" sz="2000" b="1" dirty="0">
                <a:solidFill>
                  <a:schemeClr val="bg1"/>
                </a:solidFill>
                <a:latin typeface="Papyrus" panose="03070502060502030205" pitchFamily="66" charset="0"/>
              </a:rPr>
              <a:t> 16. Church of the </a:t>
            </a:r>
            <a:r>
              <a:rPr lang="en-US" sz="2000" b="1" dirty="0" err="1">
                <a:solidFill>
                  <a:schemeClr val="bg1"/>
                </a:solidFill>
                <a:latin typeface="Papyrus" panose="03070502060502030205" pitchFamily="66" charset="0"/>
              </a:rPr>
              <a:t>Taxiarchs</a:t>
            </a:r>
            <a:r>
              <a:rPr lang="en-US" sz="2000" b="1" dirty="0">
                <a:solidFill>
                  <a:schemeClr val="bg1"/>
                </a:solidFill>
                <a:latin typeface="Papyrus" panose="03070502060502030205" pitchFamily="66" charset="0"/>
              </a:rPr>
              <a:t> 17. House of John </a:t>
            </a:r>
            <a:r>
              <a:rPr lang="en-US" sz="2000" b="1" dirty="0" err="1">
                <a:solidFill>
                  <a:schemeClr val="bg1"/>
                </a:solidFill>
                <a:latin typeface="Papyrus" panose="03070502060502030205" pitchFamily="66" charset="0"/>
              </a:rPr>
              <a:t>Phrangopoulos</a:t>
            </a:r>
            <a:r>
              <a:rPr lang="en-US" sz="2000" b="1" dirty="0">
                <a:solidFill>
                  <a:schemeClr val="bg1"/>
                </a:solidFill>
                <a:latin typeface="Papyrus" panose="03070502060502030205" pitchFamily="66" charset="0"/>
              </a:rPr>
              <a:t> 18. </a:t>
            </a:r>
            <a:r>
              <a:rPr lang="en-US" sz="2000" b="1" dirty="0" err="1">
                <a:solidFill>
                  <a:schemeClr val="bg1"/>
                </a:solidFill>
                <a:latin typeface="Papyrus" panose="03070502060502030205" pitchFamily="66" charset="0"/>
              </a:rPr>
              <a:t>Peribleptos</a:t>
            </a:r>
            <a:r>
              <a:rPr lang="en-US" sz="2000" b="1" dirty="0">
                <a:solidFill>
                  <a:schemeClr val="bg1"/>
                </a:solidFill>
                <a:latin typeface="Papyrus" panose="03070502060502030205" pitchFamily="66" charset="0"/>
              </a:rPr>
              <a:t> Monastery 19. Church of Saint George 20. </a:t>
            </a:r>
            <a:r>
              <a:rPr lang="en-US" sz="2000" b="1" dirty="0" err="1">
                <a:solidFill>
                  <a:schemeClr val="bg1"/>
                </a:solidFill>
                <a:latin typeface="Papyrus" panose="03070502060502030205" pitchFamily="66" charset="0"/>
              </a:rPr>
              <a:t>Krevatas</a:t>
            </a:r>
            <a:r>
              <a:rPr lang="en-US" sz="2000" b="1" dirty="0">
                <a:solidFill>
                  <a:schemeClr val="bg1"/>
                </a:solidFill>
                <a:latin typeface="Papyrus" panose="03070502060502030205" pitchFamily="66" charset="0"/>
              </a:rPr>
              <a:t> House 21. Marmara (entrance) 22. </a:t>
            </a:r>
            <a:r>
              <a:rPr lang="en-US" sz="2000" b="1" dirty="0" err="1">
                <a:solidFill>
                  <a:schemeClr val="bg1"/>
                </a:solidFill>
                <a:latin typeface="Papyrus" panose="03070502060502030205" pitchFamily="66" charset="0"/>
              </a:rPr>
              <a:t>Aï-Yannakis</a:t>
            </a:r>
            <a:r>
              <a:rPr lang="en-US" sz="2000" b="1" dirty="0">
                <a:solidFill>
                  <a:schemeClr val="bg1"/>
                </a:solidFill>
                <a:latin typeface="Papyrus" panose="03070502060502030205" pitchFamily="66" charset="0"/>
              </a:rPr>
              <a:t> 23. Laskaris' House 24. Church of Saint Christopher 25. Ruins 26. Church of Saint Kyriaki</a:t>
            </a:r>
            <a:endParaRPr lang="el-GR" sz="2000" b="1" dirty="0">
              <a:solidFill>
                <a:schemeClr val="bg1"/>
              </a:solidFill>
            </a:endParaRPr>
          </a:p>
        </p:txBody>
      </p:sp>
      <p:pic>
        <p:nvPicPr>
          <p:cNvPr id="2050" name="Picture 2">
            <a:extLst>
              <a:ext uri="{FF2B5EF4-FFF2-40B4-BE49-F238E27FC236}">
                <a16:creationId xmlns:a16="http://schemas.microsoft.com/office/drawing/2014/main" id="{0A3B29F6-028A-29A1-A47A-3DD62CEAF3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957" y="144236"/>
            <a:ext cx="8425962" cy="657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680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91270" y="132521"/>
            <a:ext cx="7269114" cy="2862229"/>
          </a:xfrm>
        </p:spPr>
        <p:txBody>
          <a:bodyPr>
            <a:noAutofit/>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400" b="1" dirty="0">
                <a:solidFill>
                  <a:schemeClr val="bg1"/>
                </a:solidFill>
                <a:latin typeface="Papyrus" panose="03070502060502030205" pitchFamily="66" charset="0"/>
              </a:rPr>
              <a:t>The Castle of </a:t>
            </a:r>
            <a:r>
              <a:rPr lang="en-US" sz="2400" b="1" dirty="0" err="1">
                <a:solidFill>
                  <a:schemeClr val="bg1"/>
                </a:solidFill>
                <a:latin typeface="Papyrus" panose="03070502060502030205" pitchFamily="66" charset="0"/>
              </a:rPr>
              <a:t>Mystras</a:t>
            </a:r>
            <a:br>
              <a:rPr lang="en-US" sz="2400" dirty="0">
                <a:solidFill>
                  <a:schemeClr val="bg1"/>
                </a:solidFill>
                <a:latin typeface="Papyrus" panose="03070502060502030205" pitchFamily="66" charset="0"/>
              </a:rPr>
            </a:br>
            <a:r>
              <a:rPr lang="en-US" sz="2400" b="1" dirty="0">
                <a:solidFill>
                  <a:schemeClr val="bg1"/>
                </a:solidFill>
                <a:latin typeface="Papyrus" panose="03070502060502030205" pitchFamily="66" charset="0"/>
              </a:rPr>
              <a:t>a) The Fortification:</a:t>
            </a:r>
            <a:r>
              <a:rPr lang="en-US" sz="2400" dirty="0">
                <a:solidFill>
                  <a:schemeClr val="bg1"/>
                </a:solidFill>
                <a:latin typeface="Papyrus" panose="03070502060502030205" pitchFamily="66" charset="0"/>
              </a:rPr>
              <a:t> The Frankish castle, featuring battlements and towers, was founded by William II de </a:t>
            </a:r>
            <a:r>
              <a:rPr lang="en-US" sz="2400" dirty="0" err="1">
                <a:solidFill>
                  <a:schemeClr val="bg1"/>
                </a:solidFill>
                <a:latin typeface="Papyrus" panose="03070502060502030205" pitchFamily="66" charset="0"/>
              </a:rPr>
              <a:t>Villeharduin</a:t>
            </a:r>
            <a:r>
              <a:rPr lang="en-US" sz="2400" dirty="0">
                <a:solidFill>
                  <a:schemeClr val="bg1"/>
                </a:solidFill>
                <a:latin typeface="Papyrus" panose="03070502060502030205" pitchFamily="66" charset="0"/>
              </a:rPr>
              <a:t> and later reinforced by the Greeks and the Turks.</a:t>
            </a:r>
            <a:br>
              <a:rPr lang="en-US" sz="2400" dirty="0">
                <a:solidFill>
                  <a:schemeClr val="bg1"/>
                </a:solidFill>
                <a:latin typeface="Papyrus" panose="03070502060502030205" pitchFamily="66" charset="0"/>
              </a:rPr>
            </a:br>
            <a:r>
              <a:rPr lang="en-US" sz="2400" b="1" dirty="0">
                <a:solidFill>
                  <a:schemeClr val="bg1"/>
                </a:solidFill>
                <a:latin typeface="Papyrus" panose="03070502060502030205" pitchFamily="66" charset="0"/>
              </a:rPr>
              <a:t>b) The Walls:</a:t>
            </a:r>
            <a:r>
              <a:rPr lang="en-US" sz="2400" dirty="0">
                <a:solidFill>
                  <a:schemeClr val="bg1"/>
                </a:solidFill>
                <a:latin typeface="Papyrus" panose="03070502060502030205" pitchFamily="66" charset="0"/>
              </a:rPr>
              <a:t> The two fortified circuit walls, strengthened with tall rectangular towers, date to the Late Byzantine period.</a:t>
            </a:r>
            <a:br>
              <a:rPr lang="en-US" sz="2400" dirty="0">
                <a:solidFill>
                  <a:schemeClr val="bg1"/>
                </a:solidFill>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endParaRPr lang="el-GR" sz="2000" dirty="0"/>
          </a:p>
        </p:txBody>
      </p:sp>
      <p:pic>
        <p:nvPicPr>
          <p:cNvPr id="2050" name="Picture 2" descr="http://www.520greeks.com/wp-content/gallery/mistras/mystra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079" y="132521"/>
            <a:ext cx="4389922" cy="286222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dilos.com/dilosimages/mistras-cast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77" y="3101009"/>
            <a:ext cx="11778307" cy="3569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70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C0CE7-7844-138D-20ED-6356C1E678C9}"/>
              </a:ext>
            </a:extLst>
          </p:cNvPr>
          <p:cNvSpPr>
            <a:spLocks noGrp="1"/>
          </p:cNvSpPr>
          <p:nvPr>
            <p:ph type="title"/>
          </p:nvPr>
        </p:nvSpPr>
        <p:spPr>
          <a:xfrm>
            <a:off x="9398490" y="365124"/>
            <a:ext cx="2793509" cy="6492875"/>
          </a:xfrm>
        </p:spPr>
        <p:txBody>
          <a:bodyPr>
            <a:noAutofit/>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800" b="1" dirty="0">
                <a:latin typeface="Papyrus" panose="03070502060502030205" pitchFamily="66" charset="0"/>
              </a:rPr>
            </a:br>
            <a:br>
              <a:rPr lang="en-US" sz="800" b="1" dirty="0">
                <a:latin typeface="Papyrus" panose="03070502060502030205" pitchFamily="66" charset="0"/>
              </a:rPr>
            </a:br>
            <a:r>
              <a:rPr lang="en-US" sz="2400" b="1" dirty="0">
                <a:solidFill>
                  <a:schemeClr val="bg1"/>
                </a:solidFill>
                <a:latin typeface="Papyrus" panose="03070502060502030205" pitchFamily="66" charset="0"/>
              </a:rPr>
              <a:t>Palaces of the </a:t>
            </a:r>
            <a:r>
              <a:rPr lang="en-US" sz="2400" b="1" dirty="0" err="1">
                <a:solidFill>
                  <a:schemeClr val="bg1"/>
                </a:solidFill>
                <a:latin typeface="Papyrus" panose="03070502060502030205" pitchFamily="66" charset="0"/>
              </a:rPr>
              <a:t>Mystras</a:t>
            </a:r>
            <a:r>
              <a:rPr lang="en-US" sz="2400" b="1" dirty="0">
                <a:solidFill>
                  <a:schemeClr val="bg1"/>
                </a:solidFill>
                <a:latin typeface="Papyrus" panose="03070502060502030205" pitchFamily="66" charset="0"/>
              </a:rPr>
              <a:t> Despots (</a:t>
            </a:r>
            <a:r>
              <a:rPr lang="en-US" sz="2400" b="1" dirty="0" err="1">
                <a:solidFill>
                  <a:schemeClr val="bg1"/>
                </a:solidFill>
                <a:latin typeface="Papyrus" panose="03070502060502030205" pitchFamily="66" charset="0"/>
              </a:rPr>
              <a:t>Kantakouzenoi</a:t>
            </a:r>
            <a:r>
              <a:rPr lang="en-US" sz="2400" b="1" dirty="0">
                <a:solidFill>
                  <a:schemeClr val="bg1"/>
                </a:solidFill>
                <a:latin typeface="Papyrus" panose="03070502060502030205" pitchFamily="66" charset="0"/>
              </a:rPr>
              <a:t> and </a:t>
            </a:r>
            <a:r>
              <a:rPr lang="en-US" sz="2400" b="1" dirty="0" err="1">
                <a:solidFill>
                  <a:schemeClr val="bg1"/>
                </a:solidFill>
                <a:latin typeface="Papyrus" panose="03070502060502030205" pitchFamily="66" charset="0"/>
              </a:rPr>
              <a:t>Palaeologoi</a:t>
            </a:r>
            <a:r>
              <a:rPr lang="en-US" sz="2400" dirty="0">
                <a:solidFill>
                  <a:schemeClr val="bg1"/>
                </a:solidFill>
                <a:latin typeface="Papyrus" panose="03070502060502030205" pitchFamily="66" charset="0"/>
              </a:rPr>
              <a:t>)</a:t>
            </a:r>
            <a:br>
              <a:rPr lang="en-US" sz="2400" dirty="0">
                <a:solidFill>
                  <a:schemeClr val="bg1"/>
                </a:solidFill>
                <a:latin typeface="Papyrus" panose="03070502060502030205" pitchFamily="66" charset="0"/>
              </a:rPr>
            </a:br>
            <a:r>
              <a:rPr lang="en-US" sz="2400" dirty="0">
                <a:solidFill>
                  <a:schemeClr val="bg1"/>
                </a:solidFill>
                <a:latin typeface="Papyrus" panose="03070502060502030205" pitchFamily="66" charset="0"/>
              </a:rPr>
              <a:t>Large building complex, L-shaped in plan, in the Upper Town of Mystra, built on a flat expanse overlooking the </a:t>
            </a:r>
            <a:r>
              <a:rPr lang="en-US" sz="2400" dirty="0" err="1">
                <a:solidFill>
                  <a:schemeClr val="bg1"/>
                </a:solidFill>
                <a:latin typeface="Papyrus" panose="03070502060502030205" pitchFamily="66" charset="0"/>
              </a:rPr>
              <a:t>Evrotas</a:t>
            </a:r>
            <a:r>
              <a:rPr lang="en-US" sz="2400" dirty="0">
                <a:solidFill>
                  <a:schemeClr val="bg1"/>
                </a:solidFill>
                <a:latin typeface="Papyrus" panose="03070502060502030205" pitchFamily="66" charset="0"/>
              </a:rPr>
              <a:t> valley. It contains many buildings of different functions, erected in different phases between the 13th and the 15th centuries. </a:t>
            </a:r>
            <a:br>
              <a:rPr lang="en-US" sz="2400" dirty="0">
                <a:solidFill>
                  <a:schemeClr val="bg1"/>
                </a:solidFill>
                <a:latin typeface="Papyrus" panose="03070502060502030205" pitchFamily="66" charset="0"/>
              </a:rPr>
            </a:br>
            <a:br>
              <a:rPr lang="el-GR" sz="2400" dirty="0">
                <a:solidFill>
                  <a:schemeClr val="bg1"/>
                </a:solidFill>
              </a:rPr>
            </a:br>
            <a:br>
              <a:rPr lang="en-US" sz="2400" dirty="0">
                <a:latin typeface="Papyrus" panose="03070502060502030205" pitchFamily="66" charset="0"/>
              </a:rPr>
            </a:br>
            <a:br>
              <a:rPr lang="en-US" sz="2400" dirty="0">
                <a:latin typeface="Papyrus" panose="03070502060502030205" pitchFamily="66" charset="0"/>
              </a:rPr>
            </a:br>
            <a:endParaRPr lang="el-GR" sz="2400" dirty="0"/>
          </a:p>
        </p:txBody>
      </p:sp>
      <p:pic>
        <p:nvPicPr>
          <p:cNvPr id="3078" name="Picture 6" descr="r/byzantium - a collage of different pictures of a castle">
            <a:extLst>
              <a:ext uri="{FF2B5EF4-FFF2-40B4-BE49-F238E27FC236}">
                <a16:creationId xmlns:a16="http://schemas.microsoft.com/office/drawing/2014/main" id="{EEA13368-AA0D-8D30-88E9-60AE69282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29" y="120424"/>
            <a:ext cx="9267862" cy="6617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683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1BB594-3429-2691-AF0C-D6ABB4956E18}"/>
            </a:ext>
          </a:extLst>
        </p:cNvPr>
        <p:cNvGrpSpPr/>
        <p:nvPr/>
      </p:nvGrpSpPr>
      <p:grpSpPr>
        <a:xfrm>
          <a:off x="0" y="0"/>
          <a:ext cx="0" cy="0"/>
          <a:chOff x="0" y="0"/>
          <a:chExt cx="0" cy="0"/>
        </a:xfrm>
      </p:grpSpPr>
      <p:sp>
        <p:nvSpPr>
          <p:cNvPr id="5127" name="Rectangle 51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2" name="Picture 2" descr="The Palace of the Despots at the Upper Town of Mystras Editorial  Photography - Image of empire, abandoned: 246853702">
            <a:extLst>
              <a:ext uri="{FF2B5EF4-FFF2-40B4-BE49-F238E27FC236}">
                <a16:creationId xmlns:a16="http://schemas.microsoft.com/office/drawing/2014/main" id="{808ADAC8-DB02-416E-CB94-A5AF2EC2EA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46"/>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219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531B9-B3F5-735E-BA2E-A6FF7977D8FB}"/>
              </a:ext>
            </a:extLst>
          </p:cNvPr>
          <p:cNvSpPr>
            <a:spLocks noGrp="1"/>
          </p:cNvSpPr>
          <p:nvPr>
            <p:ph type="title"/>
          </p:nvPr>
        </p:nvSpPr>
        <p:spPr>
          <a:xfrm>
            <a:off x="8339817" y="365125"/>
            <a:ext cx="3731079" cy="6351360"/>
          </a:xfrm>
        </p:spPr>
        <p:txBody>
          <a:bodyPr>
            <a:noAutofit/>
          </a:bodyPr>
          <a:lstStyle/>
          <a:p>
            <a:pPr algn="ctr"/>
            <a:br>
              <a:rPr lang="en-US" sz="800" b="1" dirty="0">
                <a:solidFill>
                  <a:schemeClr val="bg1"/>
                </a:solidFill>
                <a:latin typeface="Papyrus" panose="03070502060502030205" pitchFamily="66" charset="0"/>
              </a:rPr>
            </a:br>
            <a:br>
              <a:rPr lang="en-US" sz="800" b="1" dirty="0">
                <a:solidFill>
                  <a:schemeClr val="bg1"/>
                </a:solidFill>
                <a:latin typeface="Papyrus" panose="03070502060502030205" pitchFamily="66" charset="0"/>
              </a:rPr>
            </a:br>
            <a:r>
              <a:rPr lang="en-US" sz="2400" b="1" dirty="0">
                <a:solidFill>
                  <a:schemeClr val="bg1"/>
                </a:solidFill>
                <a:latin typeface="Papyrus" panose="03070502060502030205" pitchFamily="66" charset="0"/>
              </a:rPr>
              <a:t>Cathedral of St. Demetrios</a:t>
            </a:r>
            <a:br>
              <a:rPr lang="en-US" sz="2400" dirty="0">
                <a:solidFill>
                  <a:schemeClr val="bg1"/>
                </a:solidFill>
                <a:latin typeface="Papyrus" panose="03070502060502030205" pitchFamily="66" charset="0"/>
              </a:rPr>
            </a:br>
            <a:r>
              <a:rPr lang="en-US" sz="2400" b="1" dirty="0">
                <a:solidFill>
                  <a:schemeClr val="bg1"/>
                </a:solidFill>
                <a:latin typeface="Papyrus" panose="03070502060502030205" pitchFamily="66" charset="0"/>
              </a:rPr>
              <a:t>A mixed-type church: </a:t>
            </a:r>
            <a:r>
              <a:rPr lang="en-US" sz="2400" dirty="0">
                <a:solidFill>
                  <a:schemeClr val="bg1"/>
                </a:solidFill>
                <a:latin typeface="Papyrus" panose="03070502060502030205" pitchFamily="66" charset="0"/>
              </a:rPr>
              <a:t>a three-aisled basilica with narthex and bell tower on the ground-floor, (13th century), and a cross-in-square church on the upper floor  (15th century). The interior features wall paintings from c. 1270–1340, with the dome frescoes dating to the 15th century.</a:t>
            </a:r>
            <a:endParaRPr lang="el-GR" sz="2400" dirty="0">
              <a:solidFill>
                <a:schemeClr val="bg1"/>
              </a:solidFill>
            </a:endParaRPr>
          </a:p>
        </p:txBody>
      </p:sp>
      <p:pic>
        <p:nvPicPr>
          <p:cNvPr id="6146" name="Picture 2" descr="Saint Demetrios Mystras 2-2">
            <a:extLst>
              <a:ext uri="{FF2B5EF4-FFF2-40B4-BE49-F238E27FC236}">
                <a16:creationId xmlns:a16="http://schemas.microsoft.com/office/drawing/2014/main" id="{778A87EF-AFA1-720C-C2CE-E3280FCEE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103" y="141514"/>
            <a:ext cx="8218714" cy="6574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620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098" name="Picture 2" descr="http://www.520greeks.com/wp-content/gallery/agios_dimitrios/250220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078" y="172277"/>
            <a:ext cx="8693427" cy="65200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ttps://wordscene.files.wordpress.com/2012/05/53kastania_copy.jpg?w=584&amp;h=388">
            <a:extLst>
              <a:ext uri="{FF2B5EF4-FFF2-40B4-BE49-F238E27FC236}">
                <a16:creationId xmlns:a16="http://schemas.microsoft.com/office/drawing/2014/main" id="{7686CF2F-705F-C687-AEE9-A5B981298E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4531" y="2743200"/>
            <a:ext cx="4578673" cy="3041996"/>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CD4CE2AC-AA11-9210-1999-C129E0F384BF}"/>
              </a:ext>
            </a:extLst>
          </p:cNvPr>
          <p:cNvCxnSpPr>
            <a:cxnSpLocks/>
          </p:cNvCxnSpPr>
          <p:nvPr/>
        </p:nvCxnSpPr>
        <p:spPr>
          <a:xfrm flipH="1">
            <a:off x="5116286" y="4376057"/>
            <a:ext cx="2939143" cy="1513114"/>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530440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E398781-ECC7-3149-21E4-3F15003110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079" b="7335"/>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75" name="Freeform: Shape 7174">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122" name="Picture 2" descr="https://wordscene.files.wordpress.com/2012/05/54kastania_copy.jpg?w=584&amp;h=467"/>
          <p:cNvPicPr>
            <a:picLocks noChangeAspect="1" noChangeArrowheads="1"/>
          </p:cNvPicPr>
          <p:nvPr/>
        </p:nvPicPr>
        <p:blipFill>
          <a:blip r:embed="rId3">
            <a:extLst>
              <a:ext uri="{28A0092B-C50C-407E-A947-70E740481C1C}">
                <a14:useLocalDpi xmlns:a14="http://schemas.microsoft.com/office/drawing/2010/main" val="0"/>
              </a:ext>
            </a:extLst>
          </a:blip>
          <a:srcRect l="11331" r="5192" b="-2"/>
          <a:stretch>
            <a:fillRect/>
          </a:stretch>
        </p:blipFill>
        <p:spPr bwMode="auto">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084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45216" y="365125"/>
            <a:ext cx="3246784" cy="1325563"/>
          </a:xfrm>
        </p:spPr>
        <p:txBody>
          <a:bodyPr>
            <a:normAutofit fontScale="90000"/>
          </a:bodyPr>
          <a:lstStyle/>
          <a:p>
            <a:pPr algn="ct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2700" b="1" dirty="0">
                <a:solidFill>
                  <a:schemeClr val="bg1"/>
                </a:solidFill>
                <a:latin typeface="Papyrus" panose="03070502060502030205" pitchFamily="66" charset="0"/>
              </a:rPr>
              <a:t>Church of Saints Theodore</a:t>
            </a:r>
            <a:br>
              <a:rPr lang="en-US" sz="2700" b="1" dirty="0">
                <a:solidFill>
                  <a:schemeClr val="bg1"/>
                </a:solidFill>
                <a:latin typeface="Papyrus" panose="03070502060502030205" pitchFamily="66" charset="0"/>
              </a:rPr>
            </a:br>
            <a:r>
              <a:rPr lang="en-US" sz="2700" dirty="0">
                <a:solidFill>
                  <a:schemeClr val="bg1"/>
                </a:solidFill>
                <a:latin typeface="Papyrus" panose="03070502060502030205" pitchFamily="66" charset="0"/>
              </a:rPr>
              <a:t>It was built between 1290 and 1295 by the monks Daniel and </a:t>
            </a:r>
            <a:r>
              <a:rPr lang="en-US" sz="2700" dirty="0" err="1">
                <a:solidFill>
                  <a:schemeClr val="bg1"/>
                </a:solidFill>
                <a:latin typeface="Papyrus" panose="03070502060502030205" pitchFamily="66" charset="0"/>
              </a:rPr>
              <a:t>Pachomios</a:t>
            </a:r>
            <a:r>
              <a:rPr lang="en-US" sz="2700" dirty="0">
                <a:solidFill>
                  <a:schemeClr val="bg1"/>
                </a:solidFill>
                <a:latin typeface="Papyrus" panose="03070502060502030205" pitchFamily="66" charset="0"/>
              </a:rPr>
              <a:t>. It is of the octagonal type, with lateral chapels, and is decorated with wall paintings dating from the end of the 13th century. </a:t>
            </a:r>
            <a:br>
              <a:rPr lang="en-US" sz="2700" dirty="0">
                <a:solidFill>
                  <a:schemeClr val="bg1"/>
                </a:solidFill>
                <a:latin typeface="Papyrus" panose="03070502060502030205" pitchFamily="66" charset="0"/>
              </a:rPr>
            </a:br>
            <a:r>
              <a:rPr lang="en-US" sz="2700" dirty="0">
                <a:solidFill>
                  <a:schemeClr val="bg1"/>
                </a:solidFill>
                <a:latin typeface="Papyrus" panose="03070502060502030205" pitchFamily="66" charset="0"/>
              </a:rPr>
              <a:t>The church features some stunning larger than life frescoes on the lower walls, mainly military saints and archangels.</a:t>
            </a:r>
            <a:br>
              <a:rPr lang="en-US" sz="2700" dirty="0">
                <a:solidFill>
                  <a:schemeClr val="bg1"/>
                </a:solidFill>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endParaRPr lang="el-GR" sz="2200" dirty="0"/>
          </a:p>
        </p:txBody>
      </p:sp>
      <p:pic>
        <p:nvPicPr>
          <p:cNvPr id="6146" name="Picture 2" descr="http://2.bp.blogspot.com/-4QrxEl95xDA/UwIzSZ9i7uI/AAAAAAAAAUA/_68yJ_wSFWA/s1600/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78" y="145050"/>
            <a:ext cx="8772939" cy="6579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792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7170" name="Picture 2" descr="https://wordscene.files.wordpress.com/2012/05/58kastania_copy.jpg?w=584&amp;h=8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0451" y="521924"/>
            <a:ext cx="3862870" cy="58141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wordscene.files.wordpress.com/2012/05/59kastania_copy.jpg?w=584&amp;h=87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026" y="521925"/>
            <a:ext cx="3862870" cy="5814149"/>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wordscene.files.wordpress.com/2012/05/60kastania_copy.jpg?w=584&amp;h=9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1876" y="522261"/>
            <a:ext cx="3604317" cy="581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602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3305" y="178904"/>
            <a:ext cx="7689713"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800" b="1" dirty="0">
                <a:latin typeface="Papyrus" panose="03070502060502030205" pitchFamily="66" charset="0"/>
              </a:rPr>
            </a:br>
            <a:br>
              <a:rPr lang="en-US" sz="800" b="1" dirty="0">
                <a:latin typeface="Papyrus" panose="03070502060502030205" pitchFamily="66" charset="0"/>
              </a:rPr>
            </a:br>
            <a:br>
              <a:rPr lang="en-US" sz="800" b="1" dirty="0">
                <a:latin typeface="Papyrus" panose="03070502060502030205" pitchFamily="66" charset="0"/>
              </a:rPr>
            </a:br>
            <a:r>
              <a:rPr lang="en-US" sz="2400" b="1" dirty="0">
                <a:solidFill>
                  <a:schemeClr val="bg1"/>
                </a:solidFill>
                <a:latin typeface="Papyrus" panose="03070502060502030205" pitchFamily="66" charset="0"/>
              </a:rPr>
              <a:t>Church of Our Lady </a:t>
            </a:r>
            <a:r>
              <a:rPr lang="en-US" sz="2400" b="1" dirty="0" err="1">
                <a:solidFill>
                  <a:schemeClr val="bg1"/>
                </a:solidFill>
                <a:latin typeface="Papyrus" panose="03070502060502030205" pitchFamily="66" charset="0"/>
              </a:rPr>
              <a:t>Hodegetria</a:t>
            </a:r>
            <a:r>
              <a:rPr lang="en-US" sz="2400" b="1" dirty="0">
                <a:solidFill>
                  <a:schemeClr val="bg1"/>
                </a:solidFill>
                <a:latin typeface="Papyrus" panose="03070502060502030205" pitchFamily="66" charset="0"/>
              </a:rPr>
              <a:t> or </a:t>
            </a:r>
            <a:r>
              <a:rPr lang="en-US" sz="2400" b="1" dirty="0" err="1">
                <a:solidFill>
                  <a:schemeClr val="bg1"/>
                </a:solidFill>
                <a:latin typeface="Papyrus" panose="03070502060502030205" pitchFamily="66" charset="0"/>
              </a:rPr>
              <a:t>Aphentiko</a:t>
            </a:r>
            <a:br>
              <a:rPr lang="en-US" sz="2400" b="1" dirty="0">
                <a:solidFill>
                  <a:schemeClr val="bg1"/>
                </a:solidFill>
                <a:latin typeface="Papyrus" panose="03070502060502030205" pitchFamily="66" charset="0"/>
              </a:rPr>
            </a:br>
            <a:r>
              <a:rPr lang="en-US" sz="2400" b="1" dirty="0">
                <a:solidFill>
                  <a:schemeClr val="bg1"/>
                </a:solidFill>
                <a:latin typeface="Papyrus" panose="03070502060502030205" pitchFamily="66" charset="0"/>
              </a:rPr>
              <a:t> </a:t>
            </a:r>
            <a:r>
              <a:rPr lang="en-US" sz="2400" dirty="0">
                <a:solidFill>
                  <a:schemeClr val="bg1"/>
                </a:solidFill>
                <a:latin typeface="Papyrus" panose="03070502060502030205" pitchFamily="66" charset="0"/>
              </a:rPr>
              <a:t>It was built in 1310 by abbot </a:t>
            </a:r>
            <a:r>
              <a:rPr lang="en-US" sz="2400" dirty="0" err="1">
                <a:solidFill>
                  <a:schemeClr val="bg1"/>
                </a:solidFill>
                <a:latin typeface="Papyrus" panose="03070502060502030205" pitchFamily="66" charset="0"/>
              </a:rPr>
              <a:t>Pachomios</a:t>
            </a:r>
            <a:r>
              <a:rPr lang="en-US" sz="2400" dirty="0">
                <a:solidFill>
                  <a:schemeClr val="bg1"/>
                </a:solidFill>
                <a:latin typeface="Papyrus" panose="03070502060502030205" pitchFamily="66" charset="0"/>
              </a:rPr>
              <a:t>. It belongs to the mixed architectural type with a narthex and lateral chapels and is decorated with excellent wall paintings, dated to 1312-1322. </a:t>
            </a:r>
            <a:br>
              <a:rPr lang="en-US" sz="2700" dirty="0">
                <a:solidFill>
                  <a:schemeClr val="bg1"/>
                </a:solidFill>
                <a:latin typeface="Papyrus" panose="03070502060502030205" pitchFamily="66" charset="0"/>
              </a:rPr>
            </a:br>
            <a:br>
              <a:rPr lang="en-US" sz="2700" dirty="0">
                <a:solidFill>
                  <a:schemeClr val="bg1"/>
                </a:solidFill>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endParaRPr lang="el-GR" sz="2000" dirty="0"/>
          </a:p>
        </p:txBody>
      </p:sp>
      <p:pic>
        <p:nvPicPr>
          <p:cNvPr id="8194" name="Picture 2" descr="https://wordscene.files.wordpress.com/2012/05/62kastania_copy.jpg?w=584&amp;h=3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04" y="1611087"/>
            <a:ext cx="7628137" cy="506801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previews.123rf.com/images/borisb17/borisb171307/borisb17130700230/21170319-interior-of-church-Of-Panagia-Hodegetria-in-Mystras-Greece-Stock-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7565" y="217645"/>
            <a:ext cx="4001130" cy="6461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48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6386" name="Picture 2" descr="Interior view."/>
          <p:cNvPicPr>
            <a:picLocks noChangeAspect="1" noChangeArrowheads="1"/>
          </p:cNvPicPr>
          <p:nvPr/>
        </p:nvPicPr>
        <p:blipFill>
          <a:blip r:embed="rId2">
            <a:extLst>
              <a:ext uri="{28A0092B-C50C-407E-A947-70E740481C1C}">
                <a14:useLocalDpi xmlns:a14="http://schemas.microsoft.com/office/drawing/2010/main" val="0"/>
              </a:ext>
            </a:extLst>
          </a:blip>
          <a:srcRect t="12184" b="3245"/>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862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218" name="Picture 2">
            <a:extLst>
              <a:ext uri="{FF2B5EF4-FFF2-40B4-BE49-F238E27FC236}">
                <a16:creationId xmlns:a16="http://schemas.microsoft.com/office/drawing/2014/main" id="{66ECE850-A75A-086A-DA1B-DC3C51A286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801" b="6213"/>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654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19816" y="1382486"/>
            <a:ext cx="3120546" cy="5334000"/>
          </a:xfrm>
        </p:spPr>
        <p:txBody>
          <a:bodyPr>
            <a:normAutofit fontScale="90000"/>
          </a:bodyPr>
          <a:lstStyle/>
          <a:p>
            <a:pPr algn="ctr"/>
            <a:br>
              <a:rPr lang="en-US" sz="2000" b="1" dirty="0">
                <a:latin typeface="Papyrus" panose="03070502060502030205" pitchFamily="66" charset="0"/>
              </a:rPr>
            </a:br>
            <a:r>
              <a:rPr lang="en-US" sz="2700" b="1" dirty="0">
                <a:solidFill>
                  <a:schemeClr val="bg1"/>
                </a:solidFill>
                <a:latin typeface="Papyrus" panose="03070502060502030205" pitchFamily="66" charset="0"/>
              </a:rPr>
              <a:t>Church of </a:t>
            </a:r>
            <a:r>
              <a:rPr lang="en-US" sz="2700" b="1" dirty="0" err="1">
                <a:solidFill>
                  <a:schemeClr val="bg1"/>
                </a:solidFill>
                <a:latin typeface="Papyrus" panose="03070502060502030205" pitchFamily="66" charset="0"/>
              </a:rPr>
              <a:t>Aghia</a:t>
            </a:r>
            <a:r>
              <a:rPr lang="en-US" sz="2700" b="1" dirty="0">
                <a:solidFill>
                  <a:schemeClr val="bg1"/>
                </a:solidFill>
                <a:latin typeface="Papyrus" panose="03070502060502030205" pitchFamily="66" charset="0"/>
              </a:rPr>
              <a:t> Sophia (Holy Wisdom)</a:t>
            </a:r>
            <a:br>
              <a:rPr lang="en-US" sz="2700" b="1" dirty="0">
                <a:solidFill>
                  <a:schemeClr val="bg1"/>
                </a:solidFill>
                <a:latin typeface="Papyrus" panose="03070502060502030205" pitchFamily="66" charset="0"/>
              </a:rPr>
            </a:br>
            <a:r>
              <a:rPr lang="en-US" sz="2700" dirty="0">
                <a:solidFill>
                  <a:schemeClr val="bg1"/>
                </a:solidFill>
                <a:latin typeface="Papyrus" panose="03070502060502030205" pitchFamily="66" charset="0"/>
              </a:rPr>
              <a:t>Domed, cross-in-square, two-column church, built in the middle of the 14th century. It has side chapels and a bell-tower. Remarkable wall paintings are preserved in the sanctuary and the chapels. </a:t>
            </a:r>
            <a:br>
              <a:rPr lang="en-US" sz="2700" dirty="0">
                <a:solidFill>
                  <a:schemeClr val="bg1"/>
                </a:solidFill>
                <a:latin typeface="Papyrus" panose="03070502060502030205" pitchFamily="66" charset="0"/>
              </a:rPr>
            </a:br>
            <a:br>
              <a:rPr lang="en-US" sz="24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endParaRPr lang="el-GR" sz="2000" dirty="0"/>
          </a:p>
        </p:txBody>
      </p:sp>
      <p:pic>
        <p:nvPicPr>
          <p:cNvPr id="10242" name="Picture 2">
            <a:extLst>
              <a:ext uri="{FF2B5EF4-FFF2-40B4-BE49-F238E27FC236}">
                <a16:creationId xmlns:a16="http://schemas.microsoft.com/office/drawing/2014/main" id="{E7C96520-9776-4527-AE26-B3E3E2C6F8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38" y="141514"/>
            <a:ext cx="8768178" cy="6576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919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1" name="Rectangle 112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266" name="Picture 2" descr="Murals in the interior.">
            <a:extLst>
              <a:ext uri="{FF2B5EF4-FFF2-40B4-BE49-F238E27FC236}">
                <a16:creationId xmlns:a16="http://schemas.microsoft.com/office/drawing/2014/main" id="{8DEC2A6D-2F31-1EBB-6407-C6CED54D5D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213" b="880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411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148546B3-A7B2-E249-97D1-EB4BD3BBC3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79" y="100013"/>
            <a:ext cx="5255078" cy="665011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65387611-000E-BDFA-1376-ECB2867D04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299" y="1589314"/>
            <a:ext cx="6631215" cy="4973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056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3296340" cy="3470895"/>
          </a:xfrm>
        </p:spPr>
        <p:txBody>
          <a:bodyPr>
            <a:normAutofit fontScale="90000"/>
          </a:bodyPr>
          <a:lstStyle/>
          <a:p>
            <a:pPr algn="ct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2700" b="1" dirty="0">
                <a:solidFill>
                  <a:schemeClr val="bg1"/>
                </a:solidFill>
                <a:latin typeface="Papyrus" panose="03070502060502030205" pitchFamily="66" charset="0"/>
              </a:rPr>
              <a:t>Monastery of Our Lady </a:t>
            </a:r>
            <a:r>
              <a:rPr lang="en-US" sz="2700" b="1" dirty="0" err="1">
                <a:solidFill>
                  <a:schemeClr val="bg1"/>
                </a:solidFill>
                <a:latin typeface="Papyrus" panose="03070502060502030205" pitchFamily="66" charset="0"/>
              </a:rPr>
              <a:t>Peribleptos</a:t>
            </a:r>
            <a:br>
              <a:rPr lang="en-US" sz="2700" b="1" dirty="0">
                <a:solidFill>
                  <a:schemeClr val="bg1"/>
                </a:solidFill>
                <a:latin typeface="Papyrus" panose="03070502060502030205" pitchFamily="66" charset="0"/>
              </a:rPr>
            </a:br>
            <a:r>
              <a:rPr lang="en-US" sz="2700" dirty="0">
                <a:solidFill>
                  <a:schemeClr val="bg1"/>
                </a:solidFill>
                <a:latin typeface="Papyrus" panose="03070502060502030205" pitchFamily="66" charset="0"/>
              </a:rPr>
              <a:t>The catholicon (main church) is a domed, two-column, cross-in-square church with chapels. Beside it stands the Tower-Refectory. The church is decorated with wall paintings of exceptional artistic quality, made by various artists of the third quarter of the 14th century. </a:t>
            </a:r>
            <a:br>
              <a:rPr lang="en-US" sz="27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br>
              <a:rPr lang="en-US" sz="2200" dirty="0">
                <a:latin typeface="Papyrus" panose="03070502060502030205" pitchFamily="66" charset="0"/>
              </a:rPr>
            </a:br>
            <a:endParaRPr lang="el-GR" sz="2200" dirty="0"/>
          </a:p>
        </p:txBody>
      </p:sp>
      <p:pic>
        <p:nvPicPr>
          <p:cNvPr id="3" name="Picture 4" descr="http://static.panoramio.com/photos/large/933247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9397" y="1749051"/>
            <a:ext cx="5550370" cy="4943298"/>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http://www.gtp.gr/MGfiles/travel/image32078%5b5710%5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6340" y="172278"/>
            <a:ext cx="8693428" cy="6520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059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1024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2" name="Picture 2" descr="http://www.pietresacre.it/dirlist_pace/__fotolist/2010/grecia_2010/Mistras_Monastero_di_Perivleptos..jpg"/>
          <p:cNvPicPr>
            <a:picLocks noChangeAspect="1" noChangeArrowheads="1"/>
          </p:cNvPicPr>
          <p:nvPr/>
        </p:nvPicPr>
        <p:blipFill>
          <a:blip r:embed="rId2">
            <a:extLst>
              <a:ext uri="{28A0092B-C50C-407E-A947-70E740481C1C}">
                <a14:useLocalDpi xmlns:a14="http://schemas.microsoft.com/office/drawing/2010/main" val="0"/>
              </a:ext>
            </a:extLst>
          </a:blip>
          <a:srcRect t="14816" b="294"/>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082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Ιερά Μονή Περιβλέπτου">
            <a:extLst>
              <a:ext uri="{FF2B5EF4-FFF2-40B4-BE49-F238E27FC236}">
                <a16:creationId xmlns:a16="http://schemas.microsoft.com/office/drawing/2014/main" id="{F09F5609-FA16-0D6A-727F-C9CF9FC24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166" b="10264"/>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546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Ιερά Μονή Περιβλέπτου">
            <a:extLst>
              <a:ext uri="{FF2B5EF4-FFF2-40B4-BE49-F238E27FC236}">
                <a16:creationId xmlns:a16="http://schemas.microsoft.com/office/drawing/2014/main" id="{328FE356-3D28-BB7F-8A44-DB538A8285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613" b="7816"/>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552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67A90D9-4147-4BC0-2F66-E5D270AC3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62" b="1445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749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9218" name="Picture 2" descr="http://www.culture.gr/culture/mystras-edu/images/content/art/img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980459"/>
            <a:ext cx="5300732" cy="471765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gtp.gr/MGfiles/travel/image32079%5b1619%5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173" y="1980459"/>
            <a:ext cx="6148438" cy="471765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www.culture.gr/culture/mystras-edu/images/content/art/img5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173" y="188843"/>
            <a:ext cx="3551444" cy="1681017"/>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www.sakketosaggelos.gr/Images/Uploaded/image004(178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5940" y="187058"/>
            <a:ext cx="4615208" cy="1682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904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3273043" cy="1325563"/>
          </a:xfrm>
        </p:spPr>
        <p:txBody>
          <a:bodyPr>
            <a:normAutofit fontScale="90000"/>
          </a:bodyPr>
          <a:lstStyle/>
          <a:p>
            <a:pPr algn="ct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latin typeface="Papyrus" panose="03070502060502030205" pitchFamily="66" charset="0"/>
              </a:rPr>
            </a:br>
            <a:br>
              <a:rPr lang="en-US" sz="2000" b="1" dirty="0">
                <a:solidFill>
                  <a:schemeClr val="bg1"/>
                </a:solidFill>
                <a:latin typeface="Papyrus" panose="03070502060502030205" pitchFamily="66" charset="0"/>
              </a:rPr>
            </a:br>
            <a:r>
              <a:rPr lang="en-US" sz="2400" b="1" dirty="0">
                <a:solidFill>
                  <a:schemeClr val="bg1"/>
                </a:solidFill>
                <a:latin typeface="Papyrus" panose="03070502060502030205" pitchFamily="66" charset="0"/>
              </a:rPr>
              <a:t>Church of Our Lady </a:t>
            </a:r>
            <a:r>
              <a:rPr lang="en-US" sz="2400" b="1" dirty="0" err="1">
                <a:solidFill>
                  <a:schemeClr val="bg1"/>
                </a:solidFill>
                <a:latin typeface="Papyrus" panose="03070502060502030205" pitchFamily="66" charset="0"/>
              </a:rPr>
              <a:t>Evangelistria</a:t>
            </a:r>
            <a:r>
              <a:rPr lang="en-US" sz="2400" b="1" dirty="0">
                <a:solidFill>
                  <a:schemeClr val="bg1"/>
                </a:solidFill>
                <a:latin typeface="Papyrus" panose="03070502060502030205" pitchFamily="66" charset="0"/>
              </a:rPr>
              <a:t> (of the Annunciation)</a:t>
            </a:r>
            <a:br>
              <a:rPr lang="en-US" sz="2400" b="1" dirty="0">
                <a:solidFill>
                  <a:schemeClr val="bg1"/>
                </a:solidFill>
                <a:latin typeface="Papyrus" panose="03070502060502030205" pitchFamily="66" charset="0"/>
              </a:rPr>
            </a:br>
            <a:r>
              <a:rPr lang="en-US" sz="2400" dirty="0">
                <a:solidFill>
                  <a:schemeClr val="bg1"/>
                </a:solidFill>
                <a:latin typeface="Papyrus" panose="03070502060502030205" pitchFamily="66" charset="0"/>
              </a:rPr>
              <a:t>Domed, cross-in-square, two-column church decorated with wall paintings of the beginning of the 15th century. </a:t>
            </a:r>
            <a:br>
              <a:rPr lang="en-US" sz="2400" dirty="0">
                <a:solidFill>
                  <a:schemeClr val="bg1"/>
                </a:solidFill>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endParaRPr lang="el-GR" sz="2000" dirty="0"/>
          </a:p>
        </p:txBody>
      </p:sp>
      <p:pic>
        <p:nvPicPr>
          <p:cNvPr id="18434" name="Picture 2" descr="http://www.irenevassos.com/uploads/2/0/1/7/20177819/1368205.jpg?6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3043" y="159370"/>
            <a:ext cx="8772217" cy="6572733"/>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www.irenevassos.com/uploads/2/0/1/7/20177819/2352081_or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740" y="2850931"/>
            <a:ext cx="5715000" cy="376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060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9" name="Rectangle 133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314" name="Picture 2" descr="Ι. Ν. Ευαγγελιστρίας (Μυστράς)">
            <a:extLst>
              <a:ext uri="{FF2B5EF4-FFF2-40B4-BE49-F238E27FC236}">
                <a16:creationId xmlns:a16="http://schemas.microsoft.com/office/drawing/2014/main" id="{F714848E-4035-65B0-AB0B-756163C520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552" b="9194"/>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923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338" name="Picture 2" descr="Ι. Ν. Ευαγγελιστρίας (Μυστράς)">
            <a:extLst>
              <a:ext uri="{FF2B5EF4-FFF2-40B4-BE49-F238E27FC236}">
                <a16:creationId xmlns:a16="http://schemas.microsoft.com/office/drawing/2014/main" id="{C26BBB7C-2D2D-253A-14BD-7DCB589F79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045" b="870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263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8320" y="1"/>
            <a:ext cx="11755360" cy="1690688"/>
          </a:xfrm>
        </p:spPr>
        <p:txBody>
          <a:bodyPr>
            <a:normAutofit fontScale="90000"/>
          </a:bodyPr>
          <a:lstStyle/>
          <a:p>
            <a:pPr algn="ctr"/>
            <a:br>
              <a:rPr lang="en-US" sz="800" b="1" dirty="0">
                <a:latin typeface="Papyrus" panose="03070502060502030205" pitchFamily="66" charset="0"/>
              </a:rPr>
            </a:br>
            <a:br>
              <a:rPr lang="en-US" sz="2700" b="1" dirty="0">
                <a:latin typeface="Papyrus" panose="03070502060502030205" pitchFamily="66" charset="0"/>
              </a:rPr>
            </a:br>
            <a:r>
              <a:rPr lang="en-US" sz="2700" b="1" dirty="0">
                <a:solidFill>
                  <a:schemeClr val="bg1"/>
                </a:solidFill>
                <a:latin typeface="Papyrus" panose="03070502060502030205" pitchFamily="66" charset="0"/>
              </a:rPr>
              <a:t>Monastery of Our Lady </a:t>
            </a:r>
            <a:r>
              <a:rPr lang="en-US" sz="2700" b="1" dirty="0" err="1">
                <a:solidFill>
                  <a:schemeClr val="bg1"/>
                </a:solidFill>
                <a:latin typeface="Papyrus" panose="03070502060502030205" pitchFamily="66" charset="0"/>
              </a:rPr>
              <a:t>Pantanassa</a:t>
            </a:r>
            <a:r>
              <a:rPr lang="en-US" sz="2700" b="1" dirty="0">
                <a:solidFill>
                  <a:schemeClr val="bg1"/>
                </a:solidFill>
                <a:latin typeface="Papyrus" panose="03070502060502030205" pitchFamily="66" charset="0"/>
              </a:rPr>
              <a:t> (the Queen of all)</a:t>
            </a:r>
            <a:br>
              <a:rPr lang="en-US" sz="2700" b="1" dirty="0">
                <a:solidFill>
                  <a:schemeClr val="bg1"/>
                </a:solidFill>
                <a:latin typeface="Papyrus" panose="03070502060502030205" pitchFamily="66" charset="0"/>
              </a:rPr>
            </a:br>
            <a:r>
              <a:rPr lang="en-US" sz="2700" dirty="0">
                <a:solidFill>
                  <a:schemeClr val="bg1"/>
                </a:solidFill>
                <a:latin typeface="Papyrus" panose="03070502060502030205" pitchFamily="66" charset="0"/>
              </a:rPr>
              <a:t>The catholicon belongs to the mixed architectural type with exterior porticoes and a bell tower. Fine frescoes dated to ca. 1430 are preserved on the upper part of the church and in the sanctuary, while the wall paintings on the ground floor date from the 18th century. </a:t>
            </a:r>
            <a:br>
              <a:rPr lang="en-US" sz="2700" dirty="0">
                <a:solidFill>
                  <a:schemeClr val="bg1"/>
                </a:solidFill>
                <a:latin typeface="Papyrus" panose="03070502060502030205" pitchFamily="66" charset="0"/>
              </a:rPr>
            </a:br>
            <a:endParaRPr lang="el-GR" sz="2700" dirty="0">
              <a:solidFill>
                <a:schemeClr val="bg1"/>
              </a:solidFill>
            </a:endParaRPr>
          </a:p>
        </p:txBody>
      </p:sp>
      <p:pic>
        <p:nvPicPr>
          <p:cNvPr id="19458" name="Picture 2" descr="http://news.gtp.gr/wp-content/uploads/2014/01/Mystras-Pantanassa-Monastery-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3467" y="1566355"/>
            <a:ext cx="7726699" cy="5156284"/>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s://www.athensminibus.com/eikones/mystras_pantanass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834" y="2380767"/>
            <a:ext cx="5267325" cy="3990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33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7" name="Rectangle 1536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362" name="Picture 2" descr="Ιερά Μονή Παντανάσσης">
            <a:extLst>
              <a:ext uri="{FF2B5EF4-FFF2-40B4-BE49-F238E27FC236}">
                <a16:creationId xmlns:a16="http://schemas.microsoft.com/office/drawing/2014/main" id="{189431E8-17B9-C0F2-DC1C-2E14E0D0D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928" b="12500"/>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836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1266" name="Picture 2" descr="http://static.panoramio.com/photos/large/1148216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82" y="162477"/>
            <a:ext cx="8706495" cy="652987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upload.wikimedia.org/wikipedia/commons/2/2d/GR-mystras-pantanassa-kirch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6005" y="1528715"/>
            <a:ext cx="3247213" cy="4888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689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0482" name="Picture 2" descr="http://users.sch.gr/geioanni/sel-eortes=1/sel-eortes=2=EKKLHS_EORTOLOGIO/eik_eortes_1/triodion/pantanassa_mystras_14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71" y="140114"/>
            <a:ext cx="6726726" cy="6578738"/>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http://www.eikastikon.gr/afieromata/xmas_2005/romiosyni_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3725" y="1404257"/>
            <a:ext cx="5072700" cy="5124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127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5943" y="365125"/>
            <a:ext cx="11800113" cy="2955018"/>
          </a:xfrm>
        </p:spPr>
        <p:txBody>
          <a:bodyPr>
            <a:normAutofit fontScale="90000"/>
          </a:bodyPr>
          <a:lstStyle/>
          <a:p>
            <a:br>
              <a:rPr lang="en-US" sz="2000" dirty="0">
                <a:hlinkClick r:id="rId2"/>
              </a:rPr>
            </a:br>
            <a:br>
              <a:rPr lang="en-US" sz="2000" dirty="0">
                <a:hlinkClick r:id="rId2"/>
              </a:rPr>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3100" b="1" dirty="0">
                <a:solidFill>
                  <a:schemeClr val="bg1"/>
                </a:solidFill>
                <a:latin typeface="Papyrus" panose="03070502060502030205" pitchFamily="66" charset="0"/>
              </a:rPr>
              <a:t>Credits</a:t>
            </a:r>
            <a:br>
              <a:rPr lang="en-US" sz="2000" dirty="0">
                <a:solidFill>
                  <a:srgbClr val="96607D"/>
                </a:solidFill>
                <a:hlinkClick r:id="rId2">
                  <a:extLst>
                    <a:ext uri="{A12FA001-AC4F-418D-AE19-62706E023703}">
                      <ahyp:hlinkClr xmlns:ahyp="http://schemas.microsoft.com/office/drawing/2018/hyperlinkcolor" val="tx"/>
                    </a:ext>
                  </a:extLst>
                </a:hlinkClick>
              </a:rPr>
            </a:br>
            <a:r>
              <a:rPr lang="en-US" sz="2200" dirty="0">
                <a:solidFill>
                  <a:schemeClr val="tx2">
                    <a:lumMod val="10000"/>
                    <a:lumOff val="90000"/>
                  </a:schemeClr>
                </a:solidFill>
                <a:latin typeface="Papyrus" panose="03070502060502030205" pitchFamily="66" charset="0"/>
                <a:hlinkClick r:id="rId2">
                  <a:extLst>
                    <a:ext uri="{A12FA001-AC4F-418D-AE19-62706E023703}">
                      <ahyp:hlinkClr xmlns:ahyp="http://schemas.microsoft.com/office/drawing/2018/hyperlinkcolor" val="tx"/>
                    </a:ext>
                  </a:extLst>
                </a:hlinkClick>
              </a:rPr>
              <a:t>http://www.yppo.gr/files/g_49623.pdf</a:t>
            </a:r>
            <a:br>
              <a:rPr lang="el-GR" sz="2200" dirty="0">
                <a:solidFill>
                  <a:schemeClr val="tx2">
                    <a:lumMod val="10000"/>
                    <a:lumOff val="90000"/>
                  </a:schemeClr>
                </a:solidFill>
              </a:rPr>
            </a:br>
            <a:r>
              <a:rPr lang="en-US" sz="2200" dirty="0">
                <a:solidFill>
                  <a:schemeClr val="tx2">
                    <a:lumMod val="10000"/>
                    <a:lumOff val="90000"/>
                  </a:schemeClr>
                </a:solidFill>
                <a:latin typeface="Papyrus" panose="03070502060502030205" pitchFamily="66" charset="0"/>
                <a:hlinkClick r:id="rId3">
                  <a:extLst>
                    <a:ext uri="{A12FA001-AC4F-418D-AE19-62706E023703}">
                      <ahyp:hlinkClr xmlns:ahyp="http://schemas.microsoft.com/office/drawing/2018/hyperlinkcolor" val="tx"/>
                    </a:ext>
                  </a:extLst>
                </a:hlinkClick>
              </a:rPr>
              <a:t>https://fotowriting.blogspot.com/2018/05/blog-post_22.html?spref=fb</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4">
                  <a:extLst>
                    <a:ext uri="{A12FA001-AC4F-418D-AE19-62706E023703}">
                      <ahyp:hlinkClr xmlns:ahyp="http://schemas.microsoft.com/office/drawing/2018/hyperlinkcolor" val="tx"/>
                    </a:ext>
                  </a:extLst>
                </a:hlinkClick>
              </a:rPr>
              <a:t>https://www.thebyzantinelegacy.com/peribleptos-mystras</a:t>
            </a:r>
            <a:r>
              <a:rPr lang="en-US" sz="2200" dirty="0">
                <a:solidFill>
                  <a:schemeClr val="tx2">
                    <a:lumMod val="10000"/>
                    <a:lumOff val="90000"/>
                  </a:schemeClr>
                </a:solidFill>
                <a:latin typeface="Papyrus" panose="03070502060502030205" pitchFamily="66" charset="0"/>
              </a:rPr>
              <a:t> </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5">
                  <a:extLst>
                    <a:ext uri="{A12FA001-AC4F-418D-AE19-62706E023703}">
                      <ahyp:hlinkClr xmlns:ahyp="http://schemas.microsoft.com/office/drawing/2018/hyperlinkcolor" val="tx"/>
                    </a:ext>
                  </a:extLst>
                </a:hlinkClick>
              </a:rPr>
              <a:t>https://wordscene.wordpress.com/2012/05/28/mystras-last-outpost-of-byzantium-churches-and-frescoes/</a:t>
            </a:r>
            <a:r>
              <a:rPr lang="en-US" sz="2200" dirty="0">
                <a:solidFill>
                  <a:schemeClr val="tx2">
                    <a:lumMod val="10000"/>
                    <a:lumOff val="90000"/>
                  </a:schemeClr>
                </a:solidFill>
                <a:latin typeface="Papyrus" panose="03070502060502030205" pitchFamily="66" charset="0"/>
              </a:rPr>
              <a:t> </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6">
                  <a:extLst>
                    <a:ext uri="{A12FA001-AC4F-418D-AE19-62706E023703}">
                      <ahyp:hlinkClr xmlns:ahyp="http://schemas.microsoft.com/office/drawing/2018/hyperlinkcolor" val="tx"/>
                    </a:ext>
                  </a:extLst>
                </a:hlinkClick>
              </a:rPr>
              <a:t>https://www.kastra.eu/castleen.php?kastro=mystras</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7">
                  <a:extLst>
                    <a:ext uri="{A12FA001-AC4F-418D-AE19-62706E023703}">
                      <ahyp:hlinkClr xmlns:ahyp="http://schemas.microsoft.com/office/drawing/2018/hyperlinkcolor" val="tx"/>
                    </a:ext>
                  </a:extLst>
                </a:hlinkClick>
              </a:rPr>
              <a:t>https://www.dreamstime.com/palace-despots-upper-town-mystras-greece-image246853702</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8">
                  <a:extLst>
                    <a:ext uri="{A12FA001-AC4F-418D-AE19-62706E023703}">
                      <ahyp:hlinkClr xmlns:ahyp="http://schemas.microsoft.com/office/drawing/2018/hyperlinkcolor" val="tx"/>
                    </a:ext>
                  </a:extLst>
                </a:hlinkClick>
              </a:rPr>
              <a:t>https://www.reddit.com/r/byzantium/comments/f0d1d8/palace_of_the_despots_of_morea_in_mystras_greece/</a:t>
            </a:r>
            <a:r>
              <a:rPr lang="en-US" sz="2200" dirty="0">
                <a:solidFill>
                  <a:schemeClr val="tx2">
                    <a:lumMod val="10000"/>
                    <a:lumOff val="90000"/>
                  </a:schemeClr>
                </a:solidFill>
                <a:latin typeface="Papyrus" panose="03070502060502030205" pitchFamily="66" charset="0"/>
              </a:rPr>
              <a:t> </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9">
                  <a:extLst>
                    <a:ext uri="{A12FA001-AC4F-418D-AE19-62706E023703}">
                      <ahyp:hlinkClr xmlns:ahyp="http://schemas.microsoft.com/office/drawing/2018/hyperlinkcolor" val="tx"/>
                    </a:ext>
                  </a:extLst>
                </a:hlinkClick>
              </a:rPr>
              <a:t>http://odysseus.culture.gr/h/3/eh352.jsp?obj_id=2397</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10">
                  <a:extLst>
                    <a:ext uri="{A12FA001-AC4F-418D-AE19-62706E023703}">
                      <ahyp:hlinkClr xmlns:ahyp="http://schemas.microsoft.com/office/drawing/2018/hyperlinkcolor" val="tx"/>
                    </a:ext>
                  </a:extLst>
                </a:hlinkClick>
              </a:rPr>
              <a:t>https://notetotraveler.com/2017/10/18/the-church-of-saint-demetrios-in-mystras/</a:t>
            </a:r>
            <a:r>
              <a:rPr lang="en-US" sz="2200" dirty="0">
                <a:solidFill>
                  <a:schemeClr val="tx2">
                    <a:lumMod val="10000"/>
                    <a:lumOff val="90000"/>
                  </a:schemeClr>
                </a:solidFill>
                <a:latin typeface="Papyrus" panose="03070502060502030205" pitchFamily="66" charset="0"/>
              </a:rPr>
              <a:t> </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11">
                  <a:extLst>
                    <a:ext uri="{A12FA001-AC4F-418D-AE19-62706E023703}">
                      <ahyp:hlinkClr xmlns:ahyp="http://schemas.microsoft.com/office/drawing/2018/hyperlinkcolor" val="tx"/>
                    </a:ext>
                  </a:extLst>
                </a:hlinkClick>
              </a:rPr>
              <a:t>http://www.exploringbyzantium.gr/EKBMM/Page?name=monument&amp;lang=en&amp;id=51&amp;sub=679&amp;sub2=376</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12">
                  <a:extLst>
                    <a:ext uri="{A12FA001-AC4F-418D-AE19-62706E023703}">
                      <ahyp:hlinkClr xmlns:ahyp="http://schemas.microsoft.com/office/drawing/2018/hyperlinkcolor" val="tx"/>
                    </a:ext>
                  </a:extLst>
                </a:hlinkClick>
              </a:rPr>
              <a:t>https://www.123rf.com/photo_21170319_interior-of-church-of-panagia-hodegetria-in-mystras-greece.html</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13">
                  <a:extLst>
                    <a:ext uri="{A12FA001-AC4F-418D-AE19-62706E023703}">
                      <ahyp:hlinkClr xmlns:ahyp="http://schemas.microsoft.com/office/drawing/2018/hyperlinkcolor" val="tx"/>
                    </a:ext>
                  </a:extLst>
                </a:hlinkClick>
              </a:rPr>
              <a:t>http://www.exploringbyzantium.gr/EKBMM/Page?name=monument&amp;id=51&amp;sub=679&amp;sub2=376&amp;lang=en&amp;template=infokiosk</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14">
                  <a:extLst>
                    <a:ext uri="{A12FA001-AC4F-418D-AE19-62706E023703}">
                      <ahyp:hlinkClr xmlns:ahyp="http://schemas.microsoft.com/office/drawing/2018/hyperlinkcolor" val="tx"/>
                    </a:ext>
                  </a:extLst>
                </a:hlinkClick>
              </a:rPr>
              <a:t>https://www.religiousgreece.gr/el/attractions/iera-moni-brontohioy-i-n-agion-theodoron-panagias-odigitrias</a:t>
            </a:r>
            <a:br>
              <a:rPr lang="en-US" sz="2200" dirty="0">
                <a:solidFill>
                  <a:schemeClr val="tx2">
                    <a:lumMod val="10000"/>
                    <a:lumOff val="90000"/>
                  </a:schemeClr>
                </a:solidFill>
                <a:latin typeface="Papyrus" panose="03070502060502030205" pitchFamily="66" charset="0"/>
              </a:rPr>
            </a:br>
            <a:r>
              <a:rPr lang="en-US" sz="2200" dirty="0">
                <a:solidFill>
                  <a:schemeClr val="tx2">
                    <a:lumMod val="10000"/>
                    <a:lumOff val="90000"/>
                  </a:schemeClr>
                </a:solidFill>
                <a:latin typeface="Papyrus" panose="03070502060502030205" pitchFamily="66" charset="0"/>
                <a:hlinkClick r:id="rId15">
                  <a:extLst>
                    <a:ext uri="{A12FA001-AC4F-418D-AE19-62706E023703}">
                      <ahyp:hlinkClr xmlns:ahyp="http://schemas.microsoft.com/office/drawing/2018/hyperlinkcolor" val="tx"/>
                    </a:ext>
                  </a:extLst>
                </a:hlinkClick>
              </a:rPr>
              <a:t>https://en.wikipedia.org/wiki/Hagia_Sophia,_Mystras</a:t>
            </a:r>
            <a:br>
              <a:rPr lang="en-US" sz="2200" dirty="0">
                <a:solidFill>
                  <a:schemeClr val="tx2">
                    <a:lumMod val="10000"/>
                    <a:lumOff val="90000"/>
                  </a:schemeClr>
                </a:solidFill>
                <a:latin typeface="Papyrus" panose="03070502060502030205" pitchFamily="66" charset="0"/>
              </a:rPr>
            </a:br>
            <a:br>
              <a:rPr lang="en-US" sz="22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br>
              <a:rPr lang="en-US" sz="2000" dirty="0">
                <a:latin typeface="Papyrus" panose="03070502060502030205" pitchFamily="66" charset="0"/>
              </a:rPr>
            </a:br>
            <a:endParaRPr lang="el-GR" sz="2000" dirty="0"/>
          </a:p>
        </p:txBody>
      </p:sp>
    </p:spTree>
    <p:extLst>
      <p:ext uri="{BB962C8B-B14F-4D97-AF65-F5344CB8AC3E}">
        <p14:creationId xmlns:p14="http://schemas.microsoft.com/office/powerpoint/2010/main" val="2740285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742</TotalTime>
  <Words>1093</Words>
  <Application>Microsoft Office PowerPoint</Application>
  <PresentationFormat>Widescreen</PresentationFormat>
  <Paragraphs>15</Paragraphs>
  <Slides>31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vt:lpstr>
      <vt:lpstr>Aptos Display</vt:lpstr>
      <vt:lpstr>Arial</vt:lpstr>
      <vt:lpstr>Papyrus</vt:lpstr>
      <vt:lpstr>Office Theme</vt:lpstr>
      <vt:lpstr>          Mystras </vt:lpstr>
      <vt:lpstr>The Hill of Mystras in the Peloponnese, Greece, with the lower, middle and upper city and Villehardouin's Castle on the very top</vt:lpstr>
      <vt:lpstr>                   Plan of Mystras after works by G. Millet (1910) and M. Chatzidakis (1981). 1. Main entrance 2. Metropolis 3. Evangelistria Church 4. Church of Saints Theodores 5. Hodigitria-Afendiko 6. Monemvasia Gate 7. Church of Saint Nicholas 8. Despot's Palace and square 9. Nauplia Gate 10. Upper entrance to the citadel 11. Church of Hagia Sophia 12. Small Palace 13. Citadel 14. Mavroporta 15. Pantanassa 16. Church of the Taxiarchs 17. House of John Phrangopoulos 18. Peribleptos Monastery 19. Church of Saint George 20. Krevatas House 21. Marmara (entrance) 22. Aï-Yannakis 23. Laskaris' House 24. Church of Saint Christopher 25. Ruins 26. Church of Saint Kyriaki</vt:lpstr>
      <vt:lpstr>   The Castle of Mystras a) The Fortification: The Frankish castle, featuring battlements and towers, was founded by William II de Villeharduin and later reinforced by the Greeks and the Turks. b) The Walls: The two fortified circuit walls, strengthened with tall rectangular towers, date to the Late Byzantine period.    </vt:lpstr>
      <vt:lpstr>     Palaces of the Mystras Despots (Kantakouzenoi and Palaeologoi) Large building complex, L-shaped in plan, in the Upper Town of Mystra, built on a flat expanse overlooking the Evrotas valley. It contains many buildings of different functions, erected in different phases between the 13th and the 15th centuries.     </vt:lpstr>
      <vt:lpstr>PowerPoint Presentation</vt:lpstr>
      <vt:lpstr>  Cathedral of St. Demetrios A mixed-type church: a three-aisled basilica with narthex and bell tower on the ground-floor, (13th century), and a cross-in-square church on the upper floor  (15th century). The interior features wall paintings from c. 1270–1340, with the dome frescoes dating to the 15th century.</vt:lpstr>
      <vt:lpstr>PowerPoint Presentation</vt:lpstr>
      <vt:lpstr>PowerPoint Presentation</vt:lpstr>
      <vt:lpstr>                                Church of Saints Theodore It was built between 1290 and 1295 by the monks Daniel and Pachomios. It is of the octagonal type, with lateral chapels, and is decorated with wall paintings dating from the end of the 13th century.  The church features some stunning larger than life frescoes on the lower walls, mainly military saints and archangels.          </vt:lpstr>
      <vt:lpstr>PowerPoint Presentation</vt:lpstr>
      <vt:lpstr>           Church of Our Lady Hodegetria or Aphentiko  It was built in 1310 by abbot Pachomios. It belongs to the mixed architectural type with a narthex and lateral chapels and is decorated with excellent wall paintings, dated to 1312-1322.          </vt:lpstr>
      <vt:lpstr>PowerPoint Presentation</vt:lpstr>
      <vt:lpstr>PowerPoint Presentation</vt:lpstr>
      <vt:lpstr> Church of Aghia Sophia (Holy Wisdom) Domed, cross-in-square, two-column church, built in the middle of the 14th century. It has side chapels and a bell-tower. Remarkable wall paintings are preserved in the sanctuary and the chapels.     </vt:lpstr>
      <vt:lpstr>PowerPoint Presentation</vt:lpstr>
      <vt:lpstr>PowerPoint Presentation</vt:lpstr>
      <vt:lpstr>                     Monastery of Our Lady Peribleptos The catholicon (main church) is a domed, two-column, cross-in-square church with chapels. Beside it stands the Tower-Refectory. The church is decorated with wall paintings of exceptional artistic quality, made by various artists of the third quarter of the 14th century.       </vt:lpstr>
      <vt:lpstr>PowerPoint Presentation</vt:lpstr>
      <vt:lpstr>PowerPoint Presentation</vt:lpstr>
      <vt:lpstr>PowerPoint Presentation</vt:lpstr>
      <vt:lpstr>PowerPoint Presentation</vt:lpstr>
      <vt:lpstr>PowerPoint Presentation</vt:lpstr>
      <vt:lpstr>        Church of Our Lady Evangelistria (of the Annunciation) Domed, cross-in-square, two-column church decorated with wall paintings of the beginning of the 15th century.      </vt:lpstr>
      <vt:lpstr>PowerPoint Presentation</vt:lpstr>
      <vt:lpstr>PowerPoint Presentation</vt:lpstr>
      <vt:lpstr>  Monastery of Our Lady Pantanassa (the Queen of all) The catholicon belongs to the mixed architectural type with exterior porticoes and a bell tower. Fine frescoes dated to ca. 1430 are preserved on the upper part of the church and in the sanctuary, while the wall paintings on the ground floor date from the 18th century.  </vt:lpstr>
      <vt:lpstr>PowerPoint Presentation</vt:lpstr>
      <vt:lpstr>PowerPoint Presentation</vt:lpstr>
      <vt:lpstr>PowerPoint Presentation</vt:lpstr>
      <vt:lpstr>                    Credits http://www.yppo.gr/files/g_49623.pdf https://fotowriting.blogspot.com/2018/05/blog-post_22.html?spref=fb https://www.thebyzantinelegacy.com/peribleptos-mystras  https://wordscene.wordpress.com/2012/05/28/mystras-last-outpost-of-byzantium-churches-and-frescoes/  https://www.kastra.eu/castleen.php?kastro=mystras https://www.dreamstime.com/palace-despots-upper-town-mystras-greece-image246853702 https://www.reddit.com/r/byzantium/comments/f0d1d8/palace_of_the_despots_of_morea_in_mystras_greece/  http://odysseus.culture.gr/h/3/eh352.jsp?obj_id=2397 https://notetotraveler.com/2017/10/18/the-church-of-saint-demetrios-in-mystras/  http://www.exploringbyzantium.gr/EKBMM/Page?name=monument&amp;lang=en&amp;id=51&amp;sub=679&amp;sub2=376 https://www.123rf.com/photo_21170319_interior-of-church-of-panagia-hodegetria-in-mystras-greece.html http://www.exploringbyzantium.gr/EKBMM/Page?name=monument&amp;id=51&amp;sub=679&amp;sub2=376&amp;lang=en&amp;template=infokiosk https://www.religiousgreece.gr/el/attractions/iera-moni-brontohioy-i-n-agion-theodoron-panagias-odigitrias https://en.wikipedia.org/wiki/Hagia_Sophia,_Mystras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2025-11-05T08:47:02Z</dcterms:created>
  <dcterms:modified xsi:type="dcterms:W3CDTF">2025-11-05T21:14:53Z</dcterms:modified>
</cp:coreProperties>
</file>