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78" r:id="rId3"/>
    <p:sldId id="280" r:id="rId4"/>
    <p:sldId id="256" r:id="rId5"/>
    <p:sldId id="282" r:id="rId6"/>
    <p:sldId id="270" r:id="rId7"/>
    <p:sldId id="283" r:id="rId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14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08F5B0-7090-4BAA-A659-1D4714CB7972}" v="48" dt="2025-10-25T08:28:23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modSld">
      <pc:chgData name="Amalia Spiliakou" userId="f4bd6b91a0b5818a" providerId="LiveId" clId="{A7A9D5DB-FA68-43A1-B042-EE3BD4885848}" dt="2025-10-25T08:28:36.311" v="307" actId="14100"/>
      <pc:docMkLst>
        <pc:docMk/>
      </pc:docMkLst>
      <pc:sldChg chg="modSp mod">
        <pc:chgData name="Amalia Spiliakou" userId="f4bd6b91a0b5818a" providerId="LiveId" clId="{A7A9D5DB-FA68-43A1-B042-EE3BD4885848}" dt="2025-10-25T08:16:44.446" v="210" actId="20577"/>
        <pc:sldMkLst>
          <pc:docMk/>
          <pc:sldMk cId="58106344" sldId="256"/>
        </pc:sldMkLst>
        <pc:spChg chg="mod">
          <ac:chgData name="Amalia Spiliakou" userId="f4bd6b91a0b5818a" providerId="LiveId" clId="{A7A9D5DB-FA68-43A1-B042-EE3BD4885848}" dt="2025-10-25T08:16:44.446" v="210" actId="20577"/>
          <ac:spMkLst>
            <pc:docMk/>
            <pc:sldMk cId="58106344" sldId="256"/>
            <ac:spMk id="4" creationId="{F9E2CF96-B037-EFBF-EF9D-0C013A1DBEDB}"/>
          </ac:spMkLst>
        </pc:spChg>
      </pc:sldChg>
      <pc:sldChg chg="modSp mod">
        <pc:chgData name="Amalia Spiliakou" userId="f4bd6b91a0b5818a" providerId="LiveId" clId="{A7A9D5DB-FA68-43A1-B042-EE3BD4885848}" dt="2025-10-25T08:28:36.311" v="307" actId="14100"/>
        <pc:sldMkLst>
          <pc:docMk/>
          <pc:sldMk cId="137782238" sldId="270"/>
        </pc:sldMkLst>
        <pc:spChg chg="mod">
          <ac:chgData name="Amalia Spiliakou" userId="f4bd6b91a0b5818a" providerId="LiveId" clId="{A7A9D5DB-FA68-43A1-B042-EE3BD4885848}" dt="2025-10-25T08:28:36.311" v="307" actId="14100"/>
          <ac:spMkLst>
            <pc:docMk/>
            <pc:sldMk cId="137782238" sldId="270"/>
            <ac:spMk id="26626" creationId="{00000000-0000-0000-0000-000000000000}"/>
          </ac:spMkLst>
        </pc:spChg>
        <pc:picChg chg="mod">
          <ac:chgData name="Amalia Spiliakou" userId="f4bd6b91a0b5818a" providerId="LiveId" clId="{A7A9D5DB-FA68-43A1-B042-EE3BD4885848}" dt="2025-10-25T08:28:30.284" v="306" actId="1037"/>
          <ac:picMkLst>
            <pc:docMk/>
            <pc:sldMk cId="137782238" sldId="270"/>
            <ac:picMk id="2" creationId="{3D9A4F02-E599-94B6-88EA-FBE89E6CC2B8}"/>
          </ac:picMkLst>
        </pc:picChg>
        <pc:picChg chg="mod">
          <ac:chgData name="Amalia Spiliakou" userId="f4bd6b91a0b5818a" providerId="LiveId" clId="{A7A9D5DB-FA68-43A1-B042-EE3BD4885848}" dt="2025-10-25T08:28:23.515" v="297" actId="1076"/>
          <ac:picMkLst>
            <pc:docMk/>
            <pc:sldMk cId="137782238" sldId="270"/>
            <ac:picMk id="26628" creationId="{00000000-0000-0000-0000-000000000000}"/>
          </ac:picMkLst>
        </pc:picChg>
      </pc:sldChg>
      <pc:sldChg chg="modSp mod">
        <pc:chgData name="Amalia Spiliakou" userId="f4bd6b91a0b5818a" providerId="LiveId" clId="{A7A9D5DB-FA68-43A1-B042-EE3BD4885848}" dt="2025-10-25T08:12:42.797" v="157" actId="20577"/>
        <pc:sldMkLst>
          <pc:docMk/>
          <pc:sldMk cId="4027261869" sldId="278"/>
        </pc:sldMkLst>
        <pc:spChg chg="mod">
          <ac:chgData name="Amalia Spiliakou" userId="f4bd6b91a0b5818a" providerId="LiveId" clId="{A7A9D5DB-FA68-43A1-B042-EE3BD4885848}" dt="2025-10-25T08:12:42.797" v="157" actId="20577"/>
          <ac:spMkLst>
            <pc:docMk/>
            <pc:sldMk cId="4027261869" sldId="278"/>
            <ac:spMk id="2" creationId="{BF067CF0-01E9-41D5-92F3-29FA6729853F}"/>
          </ac:spMkLst>
        </pc:spChg>
      </pc:sldChg>
      <pc:sldChg chg="addSp delSp modSp mod">
        <pc:chgData name="Amalia Spiliakou" userId="f4bd6b91a0b5818a" providerId="LiveId" clId="{A7A9D5DB-FA68-43A1-B042-EE3BD4885848}" dt="2025-10-25T08:22:17.310" v="214" actId="6549"/>
        <pc:sldMkLst>
          <pc:docMk/>
          <pc:sldMk cId="0" sldId="280"/>
        </pc:sldMkLst>
        <pc:spChg chg="mod">
          <ac:chgData name="Amalia Spiliakou" userId="f4bd6b91a0b5818a" providerId="LiveId" clId="{A7A9D5DB-FA68-43A1-B042-EE3BD4885848}" dt="2025-10-25T08:22:17.310" v="214" actId="6549"/>
          <ac:spMkLst>
            <pc:docMk/>
            <pc:sldMk cId="0" sldId="280"/>
            <ac:spMk id="17410" creationId="{CE00BB0E-D2FF-4D7B-BB03-15F4B3694992}"/>
          </ac:spMkLst>
        </pc:spChg>
        <pc:picChg chg="add del">
          <ac:chgData name="Amalia Spiliakou" userId="f4bd6b91a0b5818a" providerId="LiveId" clId="{A7A9D5DB-FA68-43A1-B042-EE3BD4885848}" dt="2025-10-25T08:03:14.198" v="67" actId="478"/>
          <ac:picMkLst>
            <pc:docMk/>
            <pc:sldMk cId="0" sldId="280"/>
            <ac:picMk id="3074" creationId="{EEECD0B4-82ED-1473-F723-A4BC8AFEDDDC}"/>
          </ac:picMkLst>
        </pc:picChg>
        <pc:picChg chg="add del">
          <ac:chgData name="Amalia Spiliakou" userId="f4bd6b91a0b5818a" providerId="LiveId" clId="{A7A9D5DB-FA68-43A1-B042-EE3BD4885848}" dt="2025-10-25T08:03:30.569" v="70" actId="478"/>
          <ac:picMkLst>
            <pc:docMk/>
            <pc:sldMk cId="0" sldId="280"/>
            <ac:picMk id="3076" creationId="{2006A1B9-1335-F281-DF45-D592CC96B664}"/>
          </ac:picMkLst>
        </pc:picChg>
        <pc:picChg chg="add del">
          <ac:chgData name="Amalia Spiliakou" userId="f4bd6b91a0b5818a" providerId="LiveId" clId="{A7A9D5DB-FA68-43A1-B042-EE3BD4885848}" dt="2025-10-25T08:06:09.722" v="78" actId="478"/>
          <ac:picMkLst>
            <pc:docMk/>
            <pc:sldMk cId="0" sldId="280"/>
            <ac:picMk id="3078" creationId="{961F92FE-1161-27E3-2E1F-080C6AB8AED1}"/>
          </ac:picMkLst>
        </pc:picChg>
        <pc:picChg chg="add mod">
          <ac:chgData name="Amalia Spiliakou" userId="f4bd6b91a0b5818a" providerId="LiveId" clId="{A7A9D5DB-FA68-43A1-B042-EE3BD4885848}" dt="2025-10-25T08:08:11.601" v="135" actId="1035"/>
          <ac:picMkLst>
            <pc:docMk/>
            <pc:sldMk cId="0" sldId="280"/>
            <ac:picMk id="3080" creationId="{8E29D169-2B6C-62AE-6BD7-D20BD8A38B33}"/>
          </ac:picMkLst>
        </pc:picChg>
        <pc:picChg chg="del">
          <ac:chgData name="Amalia Spiliakou" userId="f4bd6b91a0b5818a" providerId="LiveId" clId="{A7A9D5DB-FA68-43A1-B042-EE3BD4885848}" dt="2025-10-25T08:07:38.890" v="123" actId="478"/>
          <ac:picMkLst>
            <pc:docMk/>
            <pc:sldMk cId="0" sldId="280"/>
            <ac:picMk id="17412" creationId="{E5B85525-34BA-2B42-DF3B-FFB932B7ECD6}"/>
          </ac:picMkLst>
        </pc:picChg>
      </pc:sldChg>
      <pc:sldChg chg="modSp mod">
        <pc:chgData name="Amalia Spiliakou" userId="f4bd6b91a0b5818a" providerId="LiveId" clId="{A7A9D5DB-FA68-43A1-B042-EE3BD4885848}" dt="2025-10-25T08:16:32.007" v="206" actId="6549"/>
        <pc:sldMkLst>
          <pc:docMk/>
          <pc:sldMk cId="872576950" sldId="282"/>
        </pc:sldMkLst>
        <pc:spChg chg="mod">
          <ac:chgData name="Amalia Spiliakou" userId="f4bd6b91a0b5818a" providerId="LiveId" clId="{A7A9D5DB-FA68-43A1-B042-EE3BD4885848}" dt="2025-10-25T08:16:32.007" v="206" actId="6549"/>
          <ac:spMkLst>
            <pc:docMk/>
            <pc:sldMk cId="872576950" sldId="282"/>
            <ac:spMk id="2" creationId="{B37E24FD-669D-3A06-9FD3-76C0CD03FE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7FC8A-E1D8-507F-F3DC-98B837F22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993E4D-8C66-A8F4-B4CD-CD61EC93A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40B2B-8426-993F-1EA8-D474B11CA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893EC-D1CE-E600-2544-2E280354C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A58EE-8FD0-5ADE-33CE-CE588D468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321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FB63B-EA38-8FE3-C13C-3F6990D88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253D5-6F4D-5C77-B542-AA1E903BA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54226-5D50-6248-B427-43E72118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2ADCF-561D-9CFD-3849-2D073A1EC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3F7A6-3370-E6FC-2DBC-D9B998036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020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73846-0791-B895-DB9A-96F213BA7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789FA-94C5-81A3-EFA7-4F8359A8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3B446-CAB8-A400-57BF-E9758DFC1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9D45E-EFD6-9993-AAE1-4E0E9C9B3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338C4-D1D8-C2C2-CB27-3C3F725B7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088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2D2AF-4866-40E4-E3B3-A03CAE3E5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DCC8D-BCE8-52FF-8FE2-9C9CA517A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3A1EC-BB21-5D66-C0C9-73968AA22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05F9D8-BF4E-A26A-8692-A490FB68D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EE723-89B9-ADFA-A21A-687079FC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B66DD-0FC8-7CED-D6E3-3A6FAC5C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9521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74566-B372-44B1-9E49-8C25FD6E9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D9797-5098-5FD1-A358-C9E4D44B8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98F24-BCC5-55CE-DB8A-1D2131803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2B52A4-92CC-380F-98F3-9BE9B7E76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60D935-490C-B09E-3279-8771A058A9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27F9AA-EBC8-B460-D49F-CBD9AB07F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83F87A-3AB4-13CE-F89A-AF1053A64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37EB7D-CE6B-C199-6280-A58FE66E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306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8363-5226-DFA8-8A7D-1830DE21A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2D6299-C7C6-36AA-83DF-B1FA561EC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6BE4CD-CF65-2FA5-8683-3AE8FE513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1A89C-BF23-609A-5117-FD01667B7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811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D43C2B-5954-9904-3C9E-C4A3AF521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11EC7B-9DF6-026A-791A-4AEAC83F6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06590-4924-848A-2A4B-86DDFF56B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7947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85633-D6D4-4B44-B7C1-708813FB2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EFA8E-4043-B3EE-6296-6E0FCD842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5B7EE-5D83-73FF-5EBD-2EF4FFF8C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FBF43-E71A-2CE8-E955-DD87B65D0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4AE34-992C-A8E8-BA96-4598BE400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88E05-5D9A-4C35-828F-63BB927AC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351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54076-72F0-A45B-AEE6-AAF63A485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0453FD-B5E9-4AFB-0447-307E5FC37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9ADAF-DF81-6227-4CDE-6BFCA6DE18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FD478-8A42-3537-F214-94D3A6FC3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5DE55-CF3B-BD4A-1FEE-8A4F8FF67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299EF-BB8D-0070-055D-0618EB864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3170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22868-557A-F2D0-DED3-8BB141867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521E4-B92E-71F7-A0AA-CBFD1FF66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A4D43-6DD1-903A-67BA-C6D889D64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DF65E-25AB-3E7A-BBAE-121D58AC2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7354E-A5DD-80BF-3C3F-7FA1E8D54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7421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FCBA60-6082-68A0-E052-9F3A897760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97093A-9AC5-00EF-BFFA-60BC5D205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B212A-A14C-3F31-3C82-4DD395219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1B5D0-E0E0-F4B5-5689-9F0EDE90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AE22-6C0D-5A53-F2CB-CA3572C6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745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80D4C-4B42-C050-2321-8A8F7FED2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01881-6FBF-C24E-8E92-6E7E5CF9D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2BF65-5F30-F83E-642E-7CF089A9CC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7C3A93-46CA-4EEE-8F8C-A83305732FA2}" type="datetimeFigureOut">
              <a:rPr lang="el-GR" smtClean="0"/>
              <a:t>25/10/2025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5E7CF-582F-F43F-2719-168F0C611A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B2B88-5E67-7516-1C36-AD7C31137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60C1BD-69B0-4743-9F94-EFECCE32DE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494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tvee.com/dl/drying-and-stretching-cloth/" TargetMode="External"/><Relationship Id="rId2" Type="http://schemas.openxmlformats.org/officeDocument/2006/relationships/hyperlink" Target="https://en.wikipedia.org/wiki/The_Princess_from_the_Land_of_Porcelain#/media/File:James_McNeill_Whistler_-_La_Princesse_du_pays_de_la_porcelaine_-_brighter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sia.si.edu/explore-art-culture/collections/search/edanmdm:fsg_F1903.54/" TargetMode="External"/><Relationship Id="rId2" Type="http://schemas.openxmlformats.org/officeDocument/2006/relationships/hyperlink" Target="https://asia-archive.si.edu/object/F1892.23a-b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collections.tepapa.govt.nz/object/1528626?page=1&amp;rtp=1&amp;ros=1&amp;asr=1&amp;assoc=all&amp;mb=c" TargetMode="External"/><Relationship Id="rId4" Type="http://schemas.openxmlformats.org/officeDocument/2006/relationships/hyperlink" Target="https://www.artrenewal.org/artworks/james-abbott-mcneill-whistler/harmony-in-grey-and-green-miss-cicely-alexander/424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100_views_edo_076.jpg" TargetMode="External"/><Relationship Id="rId2" Type="http://schemas.openxmlformats.org/officeDocument/2006/relationships/hyperlink" Target="https://www.tate.org.uk/art/artworks/whistler-nocturne-blue-and-gold-old-battersea-bridge-n01959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ic.edu/artworks/26522/fireworks-at-ry%C5%8Dgoku-ry%C5%8Dgoku-hanabi-from-the-series-one-hundred-famous-views-of-edo-meisho-edo-hyakkei" TargetMode="External"/><Relationship Id="rId2" Type="http://schemas.openxmlformats.org/officeDocument/2006/relationships/hyperlink" Target="https://en.wikipedia.org/wiki/Nocturne_in_Black_and_Gold_%E2%80%93_The_Falling_Rocket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F1E12FE0-0CAE-466D-B5DA-27BC61D17420}"/>
              </a:ext>
            </a:extLst>
          </p:cNvPr>
          <p:cNvSpPr/>
          <p:nvPr/>
        </p:nvSpPr>
        <p:spPr>
          <a:xfrm>
            <a:off x="544286" y="450542"/>
            <a:ext cx="11103427" cy="5956917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Abbott McNeill Whistler, 1834-1903</a:t>
            </a:r>
          </a:p>
          <a:p>
            <a:pPr algn="ctr"/>
            <a:r>
              <a:rPr lang="en-US" sz="4800" b="1" dirty="0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Ukiyo-e Prints</a:t>
            </a:r>
          </a:p>
        </p:txBody>
      </p:sp>
    </p:spTree>
    <p:extLst>
      <p:ext uri="{BB962C8B-B14F-4D97-AF65-F5344CB8AC3E}">
        <p14:creationId xmlns:p14="http://schemas.microsoft.com/office/powerpoint/2010/main" val="3255102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7CF0-01E9-41D5-92F3-29FA67298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37" y="1"/>
            <a:ext cx="7578255" cy="1690690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James Abbott McNeill Whistler, 1834-1903</a:t>
            </a:r>
            <a:b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rgbClr val="FDF0E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Rose and Silver: The Princess from the Land of </a:t>
            </a:r>
            <a:br>
              <a:rPr lang="en-US" sz="2200" b="1" dirty="0">
                <a:solidFill>
                  <a:srgbClr val="FDF0E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rgbClr val="FDF0E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Porcelain (Portrait of Christine </a:t>
            </a:r>
            <a:r>
              <a:rPr lang="en-US" sz="2200" b="1" dirty="0" err="1">
                <a:solidFill>
                  <a:srgbClr val="FDF0E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Spartali</a:t>
            </a:r>
            <a:r>
              <a:rPr lang="en-US" sz="2200" b="1" dirty="0">
                <a:solidFill>
                  <a:srgbClr val="FDF0E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2200" dirty="0">
                <a:solidFill>
                  <a:srgbClr val="FDF0E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1863-1865, Oil on canvas, 201.5x116.1 cm, Freer Gallery of Art, Smithsonian Institution, Washington DC, USA</a:t>
            </a:r>
            <a:br>
              <a:rPr lang="en-US" sz="2200" dirty="0">
                <a:solidFill>
                  <a:srgbClr val="FDF0E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https://en.wikipedia.org/wiki/The_Princess_from_the_Land_of_Porcelain#/media/File:James_McNeill_Whistler_-_La_Princesse_du_pays_de_la_porcelaine_-_brighter.jpg</a:t>
            </a:r>
            <a:r>
              <a:rPr lang="en-US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rgbClr val="FDF0E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Kitagawa Utamaro, 1753-1806</a:t>
            </a:r>
            <a:br>
              <a:rPr lang="en-US" sz="2200" b="1" dirty="0">
                <a:solidFill>
                  <a:srgbClr val="FDF0E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rgbClr val="FDF0E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Washing and stretching cloth</a:t>
            </a:r>
            <a:r>
              <a:rPr lang="en-US" sz="2200" dirty="0">
                <a:solidFill>
                  <a:srgbClr val="FDF0E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1796-1797, Color woodblock print on paper, Triptych: each sheet 38.1 x 25.4 cm, NY Public Library, USA</a:t>
            </a:r>
            <a:br>
              <a:rPr lang="en-US" sz="2200" dirty="0">
                <a:solidFill>
                  <a:srgbClr val="FDF0E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3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https://artvee.com/dl/drying-and-stretching-cloth/</a:t>
            </a:r>
            <a:br>
              <a:rPr lang="en-US" sz="13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3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37E7A4FC-46D2-4DEA-A973-86CBA2D93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056" y="0"/>
            <a:ext cx="3944707" cy="6858000"/>
          </a:xfrm>
          <a:prstGeom prst="rect">
            <a:avLst/>
          </a:prstGeom>
        </p:spPr>
      </p:pic>
      <p:pic>
        <p:nvPicPr>
          <p:cNvPr id="6" name="Picture 5" descr="A group of people in traditional dress&#10;&#10;Description automatically generated with low confidence">
            <a:extLst>
              <a:ext uri="{FF2B5EF4-FFF2-40B4-BE49-F238E27FC236}">
                <a16:creationId xmlns:a16="http://schemas.microsoft.com/office/drawing/2014/main" id="{9961F30F-CE21-49FD-B63D-571020A914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4" y="3413032"/>
            <a:ext cx="6457206" cy="327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61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CE00BB0E-D2FF-4D7B-BB03-15F4B3694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3743" y="0"/>
            <a:ext cx="6531427" cy="197031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000" b="1" dirty="0"/>
              <a:t> </a:t>
            </a: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James Abbott McNeill Whistler,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1834-1903</a:t>
            </a:r>
            <a:br>
              <a:rPr lang="en-US" altLang="en-US" sz="2000" b="1" dirty="0"/>
            </a:br>
            <a:r>
              <a:rPr lang="en-US" alt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Variations in Flesh </a:t>
            </a:r>
            <a:r>
              <a:rPr lang="en-US" altLang="en-US" sz="22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alt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Green - The Balcony, </a:t>
            </a:r>
            <a:r>
              <a:rPr lang="en-US" alt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1864-1870, additions 1870-1879, Oil on wood panel, 61.4x48.8 cm,</a:t>
            </a:r>
            <a:r>
              <a:rPr lang="el-GR" alt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Smithsonian</a:t>
            </a:r>
            <a:r>
              <a:rPr lang="el-GR" alt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Institution, Washington, DC, USA</a:t>
            </a:r>
            <a:b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https://asia-archive.si.edu/object/F1892.23a-b/</a:t>
            </a:r>
            <a: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Kitagawa Utamaro, 1753-1806 </a:t>
            </a:r>
            <a:br>
              <a:rPr lang="en-US" alt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Moonlight Revelry at </a:t>
            </a:r>
            <a:r>
              <a:rPr lang="en-US" altLang="en-US" sz="22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Dozo</a:t>
            </a:r>
            <a:r>
              <a:rPr lang="en-US" alt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Sagami, </a:t>
            </a:r>
            <a:r>
              <a:rPr lang="en-US" alt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19th century, Color woodblock print on paper, 202.2 x 356.0 cm, Freer Gallery of Art, Washington, DC, USA</a:t>
            </a:r>
            <a:b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https://asia.si.edu/explore-art-culture/collections/search/edanmdm:fsg_F1903.54/</a:t>
            </a:r>
            <a: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altLang="en-US" sz="2400" dirty="0">
                <a:latin typeface="Century" panose="02040604050505020304" pitchFamily="18" charset="0"/>
              </a:rPr>
            </a:br>
            <a:br>
              <a:rPr lang="el-GR" altLang="en-US" sz="2400" dirty="0">
                <a:latin typeface="Century" panose="02040604050505020304" pitchFamily="18" charset="0"/>
              </a:rPr>
            </a:br>
            <a:br>
              <a:rPr lang="en-US" altLang="en-US" sz="1600" dirty="0">
                <a:latin typeface="Century" panose="02040604050505020304" pitchFamily="18" charset="0"/>
              </a:rPr>
            </a:br>
            <a:br>
              <a:rPr lang="en-US" altLang="en-US" sz="2000" b="1" dirty="0"/>
            </a:br>
            <a:r>
              <a:rPr lang="en-US" altLang="en-US" sz="2000" b="1" dirty="0"/>
              <a:t> </a:t>
            </a: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 </a:t>
            </a:r>
            <a:br>
              <a:rPr lang="en-US" altLang="en-US" sz="2000" dirty="0"/>
            </a:br>
            <a:r>
              <a:rPr lang="en-US" altLang="en-US" sz="2000" dirty="0"/>
              <a:t> </a:t>
            </a:r>
            <a:endParaRPr lang="en-US" altLang="en-US" sz="2000" b="1" dirty="0"/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B61CF03B-C6A9-9F2F-AE61-E42838060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9" y="176397"/>
            <a:ext cx="5105400" cy="650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8E29D169-2B6C-62AE-6BD7-D20BD8A38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659" y="2963761"/>
            <a:ext cx="6738257" cy="380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16-0008-33; Three women viewing cherry blossom on a riverbank; circa 1850; Japanese; Kunisada, Utagawa ; view 1">
            <a:extLst>
              <a:ext uri="{FF2B5EF4-FFF2-40B4-BE49-F238E27FC236}">
                <a16:creationId xmlns:a16="http://schemas.microsoft.com/office/drawing/2014/main" id="{FB74D885-616D-A7D0-EC74-8C4071390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846" y="2612571"/>
            <a:ext cx="829596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rmony in Grey and Green: Miss Cicely Alexander">
            <a:extLst>
              <a:ext uri="{FF2B5EF4-FFF2-40B4-BE49-F238E27FC236}">
                <a16:creationId xmlns:a16="http://schemas.microsoft.com/office/drawing/2014/main" id="{F76822D8-0375-11A5-D2EA-4BA41C39D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85" y="121920"/>
            <a:ext cx="3425049" cy="660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9E2CF96-B037-EFBF-EF9D-0C013A1DB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846" y="365125"/>
            <a:ext cx="8295968" cy="1325563"/>
          </a:xfrm>
        </p:spPr>
        <p:txBody>
          <a:bodyPr>
            <a:noAutofit/>
          </a:bodyPr>
          <a:lstStyle/>
          <a:p>
            <a:pPr algn="ctr"/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Abbott McNeill Whistler,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1834-1903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Harmony in Grey and Green: Miss Cicely Alexander,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1872-1873, Oil paint on canvas, 190x98 cm, Tate Gallery, London, UK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https://www.artrenewal.org/artworks/james-abbott-mcneill-whistler/harmony-in-grey-and-green-miss-cicely-alexander/4240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Utagawa Kunisada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1786-1865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women viewing cherry blossom on a riverbank,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circa 1850, Color woodblock print on paper, 753x362 mm, Museum of New Zealand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https://collections.tepapa.govt.nz/object/1528626?page=1&amp;rtp=1&amp;ros=1&amp;asr=1&amp;assoc=all&amp;mb=c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06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24FD-669D-3A06-9FD3-76C0CD03F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700" y="365125"/>
            <a:ext cx="2400300" cy="6264275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Abbott McNeill Whistler,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1834-1903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Nocturne in Blue and Gold: Old Battersea Bridge,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1872, Oil on canvas, 66,6x50,2 cm, TATE Gallery, UK</a:t>
            </a:r>
            <a:br>
              <a:rPr lang="el-GR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https://www.tate.org.uk/art/artworks/whistler-nocturne-blue-and-gold-old-battersea-bridge-n01959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Utagawa Hiroshige,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1797-1858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Bamboo Yards,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Kyōbashi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Bridge (12th Month, 1857),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ca. 1856–58, Color woodblock print, 36x23.5 cm, Brooklyn Museum, USA</a:t>
            </a:r>
            <a:br>
              <a:rPr lang="el-GR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https://commons.wikimedia.org/wiki/File:100_views_edo_076.jpg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collage of a bridge and a bridge&#10;&#10;AI-generated content may be incorrect.">
            <a:extLst>
              <a:ext uri="{FF2B5EF4-FFF2-40B4-BE49-F238E27FC236}">
                <a16:creationId xmlns:a16="http://schemas.microsoft.com/office/drawing/2014/main" id="{BD6A76E4-7110-2A59-EEED-FCFB7E301F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91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7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9626252" y="493914"/>
            <a:ext cx="2467009" cy="39148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br>
              <a:rPr lang="en-US" sz="2000" b="1" dirty="0"/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Abbott McNeill Whistler,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1834-1903</a:t>
            </a:r>
            <a:b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Nocturne in Black and Gold: The Falling Rocket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1875, Oil on canvas, 60.3x46.6 cm,  Detroit Institute of Arts,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https://en.wikipedia.org/wiki/Nocturne_in_Black_and_Gold_%E2%80%93_The_Falling_Rocket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Utagawa Hiroshige,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1797-1858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Fireworks at </a:t>
            </a:r>
            <a:r>
              <a:rPr lang="en-US" sz="22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Ryōgoku</a:t>
            </a: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Ryōgoku</a:t>
            </a: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Hanabi),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1856–58, Color Woodblock print, 36x24.1 cm, The Art Institute, Chicago, USA</a:t>
            </a:r>
            <a:b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https://www.artic.edu/artworks/26522/fireworks-at-ry%C5%8Dgoku-ry%C5%8Dgoku-hanabi-from-the-series-one-hundred-famous-views-of-edo-meisho-edo-hyakkei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/>
            </a:br>
            <a:endParaRPr lang="en-US" sz="2000" b="1" dirty="0"/>
          </a:p>
        </p:txBody>
      </p:sp>
      <p:pic>
        <p:nvPicPr>
          <p:cNvPr id="26628" name="Picture 4" descr="http://www.gwarlingo.com/wp-content/uploads/2012/07/whistler-nocturne-in-black-and-gold-F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9" y="159912"/>
            <a:ext cx="4923272" cy="65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9A4F02-E599-94B6-88EA-FBE89E6CC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2681" y="159911"/>
            <a:ext cx="4462901" cy="653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2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1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5B7A59-DAE7-EE92-D4C6-8F2B3985D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281C997F-682E-BC94-DD22-377C23EF04AA}"/>
              </a:ext>
            </a:extLst>
          </p:cNvPr>
          <p:cNvSpPr/>
          <p:nvPr/>
        </p:nvSpPr>
        <p:spPr>
          <a:xfrm>
            <a:off x="544286" y="450542"/>
            <a:ext cx="11103427" cy="5956917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600" b="1" dirty="0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10522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665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Century</vt:lpstr>
      <vt:lpstr>Times New Roman</vt:lpstr>
      <vt:lpstr>Office Theme</vt:lpstr>
      <vt:lpstr>PowerPoint Presentation</vt:lpstr>
      <vt:lpstr>        James Abbott McNeill Whistler, 1834-1903 Rose and Silver: The Princess from the Land of  Porcelain (Portrait of Christine Spartali), 1863-1865, Oil on canvas, 201.5x116.1 cm, Freer Gallery of Art, Smithsonian Institution, Washington DC, USA https://en.wikipedia.org/wiki/The_Princess_from_the_Land_of_Porcelain#/media/File:James_McNeill_Whistler_-_La_Princesse_du_pays_de_la_porcelaine_-_brighter.jpg  Kitagawa Utamaro, 1753-1806 Washing and stretching cloth, 1796-1797, Color woodblock print on paper, Triptych: each sheet 38.1 x 25.4 cm, NY Public Library, USA https://artvee.com/dl/drying-and-stretching-cloth/  </vt:lpstr>
      <vt:lpstr>                        James Abbott McNeill Whistler, 1834-1903 Variations in Flesh Colour and Green - The Balcony, 1864-1870, additions 1870-1879, Oil on wood panel, 61.4x48.8 cm, Smithsonian Institution, Washington, DC, USA https://asia-archive.si.edu/object/F1892.23a-b/   Kitagawa Utamaro, 1753-1806   Moonlight Revelry at Dozo Sagami, early 19th century, Color woodblock print on paper, 202.2 x 356.0 cm, Freer Gallery of Art, Washington, DC, USA https://asia.si.edu/explore-art-culture/collections/search/edanmdm:fsg_F1903.54/                       </vt:lpstr>
      <vt:lpstr>   James Abbott McNeill Whistler, 1834-1903 Harmony in Grey and Green: Miss Cicely Alexander, 1872-1873, Oil paint on canvas, 190x98 cm, Tate Gallery, London, UK https://www.artrenewal.org/artworks/james-abbott-mcneill-whistler/harmony-in-grey-and-green-miss-cicely-alexander/4240  Utagawa Kunisada, 1786-1865 Three women viewing cherry blossom on a riverbank, ,  circa 1850, Color woodblock print on paper, 753x362 mm, Museum of New Zealand https://collections.tepapa.govt.nz/object/1528626?page=1&amp;rtp=1&amp;ros=1&amp;asr=1&amp;assoc=all&amp;mb=c   </vt:lpstr>
      <vt:lpstr>James Abbott McNeill Whistler, 1834-1903 Nocturne in Blue and Gold: Old Battersea Bridge, 1872, Oil on canvas, 66,6x50,2 cm, TATE Gallery, UK https://www.tate.org.uk/art/artworks/whistler-nocturne-blue-and-gold-old-battersea-bridge-n01959  Utagawa Hiroshige, 1797-1858  Bamboo Yards, Kyōbashi Bridge (12th Month, 1857), ca. 1856–58, Color woodblock print, 36x23.5 cm, Brooklyn Museum, USA https://commons.wikimedia.org/wiki/File:100_views_edo_076.jpg  </vt:lpstr>
      <vt:lpstr>           James Abbott McNeill Whistler, 1834-1903 Nocturne in Black and Gold: The Falling Rocket, 1875, Oil on canvas, 60.3x46.6 cm,  Detroit Institute of Arts, USA https://en.wikipedia.org/wiki/Nocturne_in_Black_and_Gold_%E2%80%93_The_Falling_Rocket  Utagawa Hiroshige, 1797-1858 Fireworks at Ryōgoku (Ryōgoku Hanabi), 1856–58, Color Woodblock print, 36x24.1 cm, The Art Institute, Chicago, USA https://www.artic.edu/artworks/26522/fireworks-at-ry%C5%8Dgoku-ry%C5%8Dgoku-hanabi-from-the-series-one-hundred-famous-views-of-edo-meisho-edo-hyakkei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2025-10-25T07:14:26Z</dcterms:created>
  <dcterms:modified xsi:type="dcterms:W3CDTF">2025-10-25T08:28:38Z</dcterms:modified>
</cp:coreProperties>
</file>