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6" r:id="rId3"/>
    <p:sldId id="269" r:id="rId4"/>
    <p:sldId id="270" r:id="rId5"/>
    <p:sldId id="261" r:id="rId6"/>
    <p:sldId id="258" r:id="rId7"/>
    <p:sldId id="260" r:id="rId8"/>
    <p:sldId id="263" r:id="rId9"/>
    <p:sldId id="259" r:id="rId10"/>
    <p:sldId id="262" r:id="rId11"/>
    <p:sldId id="257" r:id="rId12"/>
    <p:sldId id="264" r:id="rId13"/>
    <p:sldId id="265" r:id="rId14"/>
    <p:sldId id="267" r:id="rId15"/>
    <p:sldId id="271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78308E-6442-4E86-AC89-6CCA5FF1FA87}" v="2" dt="2025-10-21T17:50:51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addSld modSld">
      <pc:chgData name="Amalia Spiliakou" userId="f4bd6b91a0b5818a" providerId="LiveId" clId="{A7A9D5DB-FA68-43A1-B042-EE3BD4885848}" dt="2025-10-21T17:51:13.378" v="38" actId="255"/>
      <pc:docMkLst>
        <pc:docMk/>
      </pc:docMkLst>
      <pc:sldChg chg="modSp add mod setBg">
        <pc:chgData name="Amalia Spiliakou" userId="f4bd6b91a0b5818a" providerId="LiveId" clId="{A7A9D5DB-FA68-43A1-B042-EE3BD4885848}" dt="2025-10-21T17:51:13.378" v="38" actId="255"/>
        <pc:sldMkLst>
          <pc:docMk/>
          <pc:sldMk cId="1374265000" sldId="271"/>
        </pc:sldMkLst>
        <pc:spChg chg="mod">
          <ac:chgData name="Amalia Spiliakou" userId="f4bd6b91a0b5818a" providerId="LiveId" clId="{A7A9D5DB-FA68-43A1-B042-EE3BD4885848}" dt="2025-10-21T17:51:13.378" v="38" actId="255"/>
          <ac:spMkLst>
            <pc:docMk/>
            <pc:sldMk cId="1374265000" sldId="271"/>
            <ac:spMk id="4" creationId="{5E64C668-2535-50A9-89B4-B3783B9EB2A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5EC63-45E8-FBA0-F0B3-2768F248A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06CF33-2D28-F596-25B2-4B045F597E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AEDD7-071F-0752-8883-D842EC48D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F4058-FA5E-4FA7-917F-D6F87F00F1E0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15761-3852-B799-916B-465E95CC9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BA50B-30C2-4E19-7B05-33ACE45EB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BF0A-A7F7-4873-8E21-2A048EF86D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219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C1FC6-0616-3043-3E07-CFFA2293A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C58F0-8212-97B5-FEBC-D5AD79B3B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954A4-F415-6C77-5461-A73B1DEBE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F4058-FA5E-4FA7-917F-D6F87F00F1E0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C6E7-69A2-BA9F-C124-AA53E4D91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6405D-D933-2B3E-FD0F-6D71912BB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BF0A-A7F7-4873-8E21-2A048EF86D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4816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0D176-F827-900B-30BD-14CE17680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454B8A-23CD-3A3B-7BCE-CC04E55E6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32847-ABB2-C0E3-45F7-4E74D2B9B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F4058-FA5E-4FA7-917F-D6F87F00F1E0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44E9B-6FFA-25DC-D0C2-06F61EBE6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3FF09-89C7-E161-178D-E257C5071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BF0A-A7F7-4873-8E21-2A048EF86D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4166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11F90-C89A-A2FD-F3B8-A13F70E76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96F11-6C84-840B-EA6F-16CEC7B8F5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C9E2D2-53B1-5A98-7154-91E2C7AEA6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B2FF6-6AE1-9723-3149-0AD0C88EB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F4058-FA5E-4FA7-917F-D6F87F00F1E0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86116-9C38-52E0-35DF-C59055979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B98BB-E184-30E9-3C6D-33B0E945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BF0A-A7F7-4873-8E21-2A048EF86D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307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56DCB-7349-7C1F-B1AB-CF4248837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E543F-74D7-F5B1-B35E-AFBCB9761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F53E9-4AFD-EBD4-507C-62D72DAD5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5FC071-E219-2E8C-CCDC-5B5AC9693D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CE912C-B1B2-C6E0-0004-278843A02C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3C7F7A-CD7F-F389-C4FC-F4E0D4F98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F4058-FA5E-4FA7-917F-D6F87F00F1E0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FDF404-9671-C5AE-2ED1-41E702D57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198F53-A52C-AB56-1267-99E739049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BF0A-A7F7-4873-8E21-2A048EF86D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9453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3851-E569-F8DC-3766-677C8F99C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D16F33-6EDD-B564-DDB4-5165DD2B6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F4058-FA5E-4FA7-917F-D6F87F00F1E0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DB9EB-3CFE-07BC-2E32-5723F653E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DD41ED-DDF2-6DF8-1BDB-F9E842C05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BF0A-A7F7-4873-8E21-2A048EF86D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2144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F28AC9-4C05-2D3E-D7F4-D7F770F96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F4058-FA5E-4FA7-917F-D6F87F00F1E0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A30EED-C1AD-3BD9-56C0-882D41803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59B8C-0446-BEC1-3FAA-2F99AD1FB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BF0A-A7F7-4873-8E21-2A048EF86D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3863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66707-F185-D9A0-25C8-9F14291D5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25B7A-FAD7-A8EB-0B1C-AE40FD52F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3E5D6-71C1-794B-325B-2BA71ACAC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0CBA9-F668-9A95-5511-788889598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F4058-FA5E-4FA7-917F-D6F87F00F1E0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F301-D9CF-0A3D-18E8-40DF74896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58E8BE-4FF6-5202-970A-E30783F0E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BF0A-A7F7-4873-8E21-2A048EF86D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075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8DC81-16F5-EA2E-9545-8AA3E68FC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E70751-7B3C-6DCF-9832-5B5E323E9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2800C-F373-5E66-ABF7-5CBA15625F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2A2166-1D23-4F9F-C993-6EC5E49A8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F4058-FA5E-4FA7-917F-D6F87F00F1E0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8B732-436E-3878-18EC-8021C1520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54FC7-639D-0E16-9547-110CE4C95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BF0A-A7F7-4873-8E21-2A048EF86D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7833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B9542-1EB5-F672-C6AA-B5EF60F3E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D30DAD-5F04-0270-56E7-C7722BC53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C050D-0B0A-85D3-E60B-0E03156C9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F4058-FA5E-4FA7-917F-D6F87F00F1E0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B86FB-0B5A-4F83-EE06-324B5FFB6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4082F-1E6F-80D9-7875-FAB2C955D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BF0A-A7F7-4873-8E21-2A048EF86D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8553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044C12-CE2D-1852-4EA0-E368D7E571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59A4EA-EA2F-10BD-7586-F082DDC73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9D5FC-8E70-549E-84C2-79CA39C18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F4058-FA5E-4FA7-917F-D6F87F00F1E0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7E9F3-85EE-18E0-75BA-DD03C7B61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0F787-27B4-5ADF-D8DB-9460A9F54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BF0A-A7F7-4873-8E21-2A048EF86D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2945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A40AE6-6ACE-279A-6AE0-5CB1AACDC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10265-3E72-54F1-B1C6-DFCD5056B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E3600-AFB4-ACC9-D25F-519B30A3EA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1F4058-FA5E-4FA7-917F-D6F87F00F1E0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4845C-1E72-BB34-0DD5-68E15E6C3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2C84D-F535-E237-A355-7215801DC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01BF0A-A7F7-4873-8E21-2A048EF86D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988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namuseum.gr/en/collection/archaiki-periodos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namuseum.gr/en/collection/archaiki-periodos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namuseum.gr/en/collection/archaiki-periodos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metmuseum.org/art/collection/search/256974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namuseum.gr/en/collection/klasiki-periodos-2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namuseum.gr/en/collection/klasiki-periodos-2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namuseum.gr/en/collection/klasiki-periodos-2/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namuseum.gr/en/collection/klasiki-periodos-2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www.ias.edu/ideas/2017/chaniotis-world-of-emotions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namuseum.gr/en/collection/klasiki-periodos-2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namuseum.gr/en/collection/klasiki-periodos-2/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namuseum.gr/en/collection/ellinistiki-periodos-2/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C2D06FFB-8575-4C5F-0729-E7CCCB0EFE80}"/>
              </a:ext>
            </a:extLst>
          </p:cNvPr>
          <p:cNvSpPr/>
          <p:nvPr/>
        </p:nvSpPr>
        <p:spPr>
          <a:xfrm>
            <a:off x="390616" y="372862"/>
            <a:ext cx="11390051" cy="6143348"/>
          </a:xfrm>
          <a:custGeom>
            <a:avLst/>
            <a:gdLst>
              <a:gd name="connsiteX0" fmla="*/ 11390051 w 11390051"/>
              <a:gd name="connsiteY0" fmla="*/ 383959 h 6143348"/>
              <a:gd name="connsiteX1" fmla="*/ 11006092 w 11390051"/>
              <a:gd name="connsiteY1" fmla="*/ 767918 h 6143348"/>
              <a:gd name="connsiteX2" fmla="*/ 11006092 w 11390051"/>
              <a:gd name="connsiteY2" fmla="*/ 383959 h 6143348"/>
              <a:gd name="connsiteX3" fmla="*/ 10814112 w 11390051"/>
              <a:gd name="connsiteY3" fmla="*/ 575939 h 6143348"/>
              <a:gd name="connsiteX4" fmla="*/ 10622132 w 11390051"/>
              <a:gd name="connsiteY4" fmla="*/ 383959 h 6143348"/>
              <a:gd name="connsiteX5" fmla="*/ 10622133 w 11390051"/>
              <a:gd name="connsiteY5" fmla="*/ 767919 h 6143348"/>
              <a:gd name="connsiteX6" fmla="*/ 10041970 w 11390051"/>
              <a:gd name="connsiteY6" fmla="*/ 767919 h 6143348"/>
              <a:gd name="connsiteX7" fmla="*/ 9666570 w 11390051"/>
              <a:gd name="connsiteY7" fmla="*/ 767919 h 6143348"/>
              <a:gd name="connsiteX8" fmla="*/ 9291170 w 11390051"/>
              <a:gd name="connsiteY8" fmla="*/ 767919 h 6143348"/>
              <a:gd name="connsiteX9" fmla="*/ 8915771 w 11390051"/>
              <a:gd name="connsiteY9" fmla="*/ 767919 h 6143348"/>
              <a:gd name="connsiteX10" fmla="*/ 8540371 w 11390051"/>
              <a:gd name="connsiteY10" fmla="*/ 767919 h 6143348"/>
              <a:gd name="connsiteX11" fmla="*/ 8164971 w 11390051"/>
              <a:gd name="connsiteY11" fmla="*/ 767919 h 6143348"/>
              <a:gd name="connsiteX12" fmla="*/ 7789572 w 11390051"/>
              <a:gd name="connsiteY12" fmla="*/ 767919 h 6143348"/>
              <a:gd name="connsiteX13" fmla="*/ 7311790 w 11390051"/>
              <a:gd name="connsiteY13" fmla="*/ 767919 h 6143348"/>
              <a:gd name="connsiteX14" fmla="*/ 6424482 w 11390051"/>
              <a:gd name="connsiteY14" fmla="*/ 767919 h 6143348"/>
              <a:gd name="connsiteX15" fmla="*/ 6049082 w 11390051"/>
              <a:gd name="connsiteY15" fmla="*/ 767919 h 6143348"/>
              <a:gd name="connsiteX16" fmla="*/ 5673682 w 11390051"/>
              <a:gd name="connsiteY16" fmla="*/ 767919 h 6143348"/>
              <a:gd name="connsiteX17" fmla="*/ 5093519 w 11390051"/>
              <a:gd name="connsiteY17" fmla="*/ 767919 h 6143348"/>
              <a:gd name="connsiteX18" fmla="*/ 4410974 w 11390051"/>
              <a:gd name="connsiteY18" fmla="*/ 767919 h 6143348"/>
              <a:gd name="connsiteX19" fmla="*/ 4035574 w 11390051"/>
              <a:gd name="connsiteY19" fmla="*/ 767919 h 6143348"/>
              <a:gd name="connsiteX20" fmla="*/ 3353029 w 11390051"/>
              <a:gd name="connsiteY20" fmla="*/ 767919 h 6143348"/>
              <a:gd name="connsiteX21" fmla="*/ 2670485 w 11390051"/>
              <a:gd name="connsiteY21" fmla="*/ 767919 h 6143348"/>
              <a:gd name="connsiteX22" fmla="*/ 1885558 w 11390051"/>
              <a:gd name="connsiteY22" fmla="*/ 767919 h 6143348"/>
              <a:gd name="connsiteX23" fmla="*/ 1510158 w 11390051"/>
              <a:gd name="connsiteY23" fmla="*/ 767919 h 6143348"/>
              <a:gd name="connsiteX24" fmla="*/ 1032377 w 11390051"/>
              <a:gd name="connsiteY24" fmla="*/ 767919 h 6143348"/>
              <a:gd name="connsiteX25" fmla="*/ 383959 w 11390051"/>
              <a:gd name="connsiteY25" fmla="*/ 767919 h 6143348"/>
              <a:gd name="connsiteX26" fmla="*/ 0 w 11390051"/>
              <a:gd name="connsiteY26" fmla="*/ 1151878 h 6143348"/>
              <a:gd name="connsiteX27" fmla="*/ 0 w 11390051"/>
              <a:gd name="connsiteY27" fmla="*/ 1902244 h 6143348"/>
              <a:gd name="connsiteX28" fmla="*/ 0 w 11390051"/>
              <a:gd name="connsiteY28" fmla="*/ 2560460 h 6143348"/>
              <a:gd name="connsiteX29" fmla="*/ 0 w 11390051"/>
              <a:gd name="connsiteY29" fmla="*/ 3172601 h 6143348"/>
              <a:gd name="connsiteX30" fmla="*/ 0 w 11390051"/>
              <a:gd name="connsiteY30" fmla="*/ 3784741 h 6143348"/>
              <a:gd name="connsiteX31" fmla="*/ 0 w 11390051"/>
              <a:gd name="connsiteY31" fmla="*/ 4396882 h 6143348"/>
              <a:gd name="connsiteX32" fmla="*/ 0 w 11390051"/>
              <a:gd name="connsiteY32" fmla="*/ 4916873 h 6143348"/>
              <a:gd name="connsiteX33" fmla="*/ 0 w 11390051"/>
              <a:gd name="connsiteY33" fmla="*/ 5759389 h 6143348"/>
              <a:gd name="connsiteX34" fmla="*/ 383959 w 11390051"/>
              <a:gd name="connsiteY34" fmla="*/ 6143348 h 6143348"/>
              <a:gd name="connsiteX35" fmla="*/ 767918 w 11390051"/>
              <a:gd name="connsiteY35" fmla="*/ 5759389 h 6143348"/>
              <a:gd name="connsiteX36" fmla="*/ 767919 w 11390051"/>
              <a:gd name="connsiteY36" fmla="*/ 5375430 h 6143348"/>
              <a:gd name="connsiteX37" fmla="*/ 1450464 w 11390051"/>
              <a:gd name="connsiteY37" fmla="*/ 5375430 h 6143348"/>
              <a:gd name="connsiteX38" fmla="*/ 2337772 w 11390051"/>
              <a:gd name="connsiteY38" fmla="*/ 5375430 h 6143348"/>
              <a:gd name="connsiteX39" fmla="*/ 3225081 w 11390051"/>
              <a:gd name="connsiteY39" fmla="*/ 5375430 h 6143348"/>
              <a:gd name="connsiteX40" fmla="*/ 3600480 w 11390051"/>
              <a:gd name="connsiteY40" fmla="*/ 5375430 h 6143348"/>
              <a:gd name="connsiteX41" fmla="*/ 4078262 w 11390051"/>
              <a:gd name="connsiteY41" fmla="*/ 5375430 h 6143348"/>
              <a:gd name="connsiteX42" fmla="*/ 4965570 w 11390051"/>
              <a:gd name="connsiteY42" fmla="*/ 5375430 h 6143348"/>
              <a:gd name="connsiteX43" fmla="*/ 5750497 w 11390051"/>
              <a:gd name="connsiteY43" fmla="*/ 5375430 h 6143348"/>
              <a:gd name="connsiteX44" fmla="*/ 6125896 w 11390051"/>
              <a:gd name="connsiteY44" fmla="*/ 5375430 h 6143348"/>
              <a:gd name="connsiteX45" fmla="*/ 6603678 w 11390051"/>
              <a:gd name="connsiteY45" fmla="*/ 5375430 h 6143348"/>
              <a:gd name="connsiteX46" fmla="*/ 7183841 w 11390051"/>
              <a:gd name="connsiteY46" fmla="*/ 5375430 h 6143348"/>
              <a:gd name="connsiteX47" fmla="*/ 7866386 w 11390051"/>
              <a:gd name="connsiteY47" fmla="*/ 5375430 h 6143348"/>
              <a:gd name="connsiteX48" fmla="*/ 8241785 w 11390051"/>
              <a:gd name="connsiteY48" fmla="*/ 5375430 h 6143348"/>
              <a:gd name="connsiteX49" fmla="*/ 9026712 w 11390051"/>
              <a:gd name="connsiteY49" fmla="*/ 5375430 h 6143348"/>
              <a:gd name="connsiteX50" fmla="*/ 9504493 w 11390051"/>
              <a:gd name="connsiteY50" fmla="*/ 5375430 h 6143348"/>
              <a:gd name="connsiteX51" fmla="*/ 10289420 w 11390051"/>
              <a:gd name="connsiteY51" fmla="*/ 5375430 h 6143348"/>
              <a:gd name="connsiteX52" fmla="*/ 11006092 w 11390051"/>
              <a:gd name="connsiteY52" fmla="*/ 5375430 h 6143348"/>
              <a:gd name="connsiteX53" fmla="*/ 11390051 w 11390051"/>
              <a:gd name="connsiteY53" fmla="*/ 4991471 h 6143348"/>
              <a:gd name="connsiteX54" fmla="*/ 11390051 w 11390051"/>
              <a:gd name="connsiteY54" fmla="*/ 4379330 h 6143348"/>
              <a:gd name="connsiteX55" fmla="*/ 11390051 w 11390051"/>
              <a:gd name="connsiteY55" fmla="*/ 3628964 h 6143348"/>
              <a:gd name="connsiteX56" fmla="*/ 11390051 w 11390051"/>
              <a:gd name="connsiteY56" fmla="*/ 2878598 h 6143348"/>
              <a:gd name="connsiteX57" fmla="*/ 11390051 w 11390051"/>
              <a:gd name="connsiteY57" fmla="*/ 2266457 h 6143348"/>
              <a:gd name="connsiteX58" fmla="*/ 11390051 w 11390051"/>
              <a:gd name="connsiteY58" fmla="*/ 1516091 h 6143348"/>
              <a:gd name="connsiteX59" fmla="*/ 11390051 w 11390051"/>
              <a:gd name="connsiteY59" fmla="*/ 950025 h 6143348"/>
              <a:gd name="connsiteX60" fmla="*/ 11390051 w 11390051"/>
              <a:gd name="connsiteY60" fmla="*/ 383959 h 6143348"/>
              <a:gd name="connsiteX61" fmla="*/ 383959 w 11390051"/>
              <a:gd name="connsiteY61" fmla="*/ 1535837 h 6143348"/>
              <a:gd name="connsiteX62" fmla="*/ 767918 w 11390051"/>
              <a:gd name="connsiteY62" fmla="*/ 1151878 h 6143348"/>
              <a:gd name="connsiteX63" fmla="*/ 575938 w 11390051"/>
              <a:gd name="connsiteY63" fmla="*/ 959898 h 6143348"/>
              <a:gd name="connsiteX64" fmla="*/ 383958 w 11390051"/>
              <a:gd name="connsiteY64" fmla="*/ 1151878 h 6143348"/>
              <a:gd name="connsiteX65" fmla="*/ 383959 w 11390051"/>
              <a:gd name="connsiteY65" fmla="*/ 1535837 h 6143348"/>
              <a:gd name="connsiteX0" fmla="*/ 383959 w 11390051"/>
              <a:gd name="connsiteY0" fmla="*/ 1535837 h 6143348"/>
              <a:gd name="connsiteX1" fmla="*/ 767918 w 11390051"/>
              <a:gd name="connsiteY1" fmla="*/ 1151878 h 6143348"/>
              <a:gd name="connsiteX2" fmla="*/ 575938 w 11390051"/>
              <a:gd name="connsiteY2" fmla="*/ 959898 h 6143348"/>
              <a:gd name="connsiteX3" fmla="*/ 383958 w 11390051"/>
              <a:gd name="connsiteY3" fmla="*/ 1151878 h 6143348"/>
              <a:gd name="connsiteX4" fmla="*/ 383959 w 11390051"/>
              <a:gd name="connsiteY4" fmla="*/ 1535837 h 6143348"/>
              <a:gd name="connsiteX5" fmla="*/ 11006092 w 11390051"/>
              <a:gd name="connsiteY5" fmla="*/ 767919 h 6143348"/>
              <a:gd name="connsiteX6" fmla="*/ 11390051 w 11390051"/>
              <a:gd name="connsiteY6" fmla="*/ 383960 h 6143348"/>
              <a:gd name="connsiteX7" fmla="*/ 11006092 w 11390051"/>
              <a:gd name="connsiteY7" fmla="*/ 1 h 6143348"/>
              <a:gd name="connsiteX8" fmla="*/ 10622133 w 11390051"/>
              <a:gd name="connsiteY8" fmla="*/ 383960 h 6143348"/>
              <a:gd name="connsiteX9" fmla="*/ 10814113 w 11390051"/>
              <a:gd name="connsiteY9" fmla="*/ 575940 h 6143348"/>
              <a:gd name="connsiteX10" fmla="*/ 11006093 w 11390051"/>
              <a:gd name="connsiteY10" fmla="*/ 383960 h 6143348"/>
              <a:gd name="connsiteX11" fmla="*/ 11006092 w 11390051"/>
              <a:gd name="connsiteY11" fmla="*/ 767919 h 6143348"/>
              <a:gd name="connsiteX0" fmla="*/ 0 w 11390051"/>
              <a:gd name="connsiteY0" fmla="*/ 1151878 h 6143348"/>
              <a:gd name="connsiteX1" fmla="*/ 383959 w 11390051"/>
              <a:gd name="connsiteY1" fmla="*/ 767919 h 6143348"/>
              <a:gd name="connsiteX2" fmla="*/ 759359 w 11390051"/>
              <a:gd name="connsiteY2" fmla="*/ 767919 h 6143348"/>
              <a:gd name="connsiteX3" fmla="*/ 1441904 w 11390051"/>
              <a:gd name="connsiteY3" fmla="*/ 767919 h 6143348"/>
              <a:gd name="connsiteX4" fmla="*/ 1919685 w 11390051"/>
              <a:gd name="connsiteY4" fmla="*/ 767919 h 6143348"/>
              <a:gd name="connsiteX5" fmla="*/ 2499848 w 11390051"/>
              <a:gd name="connsiteY5" fmla="*/ 767919 h 6143348"/>
              <a:gd name="connsiteX6" fmla="*/ 3080011 w 11390051"/>
              <a:gd name="connsiteY6" fmla="*/ 767919 h 6143348"/>
              <a:gd name="connsiteX7" fmla="*/ 3455411 w 11390051"/>
              <a:gd name="connsiteY7" fmla="*/ 767919 h 6143348"/>
              <a:gd name="connsiteX8" fmla="*/ 4035574 w 11390051"/>
              <a:gd name="connsiteY8" fmla="*/ 767919 h 6143348"/>
              <a:gd name="connsiteX9" fmla="*/ 4922883 w 11390051"/>
              <a:gd name="connsiteY9" fmla="*/ 767919 h 6143348"/>
              <a:gd name="connsiteX10" fmla="*/ 5707809 w 11390051"/>
              <a:gd name="connsiteY10" fmla="*/ 767919 h 6143348"/>
              <a:gd name="connsiteX11" fmla="*/ 6492736 w 11390051"/>
              <a:gd name="connsiteY11" fmla="*/ 767919 h 6143348"/>
              <a:gd name="connsiteX12" fmla="*/ 6868136 w 11390051"/>
              <a:gd name="connsiteY12" fmla="*/ 767919 h 6143348"/>
              <a:gd name="connsiteX13" fmla="*/ 7345917 w 11390051"/>
              <a:gd name="connsiteY13" fmla="*/ 767919 h 6143348"/>
              <a:gd name="connsiteX14" fmla="*/ 7823699 w 11390051"/>
              <a:gd name="connsiteY14" fmla="*/ 767919 h 6143348"/>
              <a:gd name="connsiteX15" fmla="*/ 8608625 w 11390051"/>
              <a:gd name="connsiteY15" fmla="*/ 767919 h 6143348"/>
              <a:gd name="connsiteX16" fmla="*/ 9291170 w 11390051"/>
              <a:gd name="connsiteY16" fmla="*/ 767919 h 6143348"/>
              <a:gd name="connsiteX17" fmla="*/ 9973715 w 11390051"/>
              <a:gd name="connsiteY17" fmla="*/ 767919 h 6143348"/>
              <a:gd name="connsiteX18" fmla="*/ 10622133 w 11390051"/>
              <a:gd name="connsiteY18" fmla="*/ 767919 h 6143348"/>
              <a:gd name="connsiteX19" fmla="*/ 10622133 w 11390051"/>
              <a:gd name="connsiteY19" fmla="*/ 383959 h 6143348"/>
              <a:gd name="connsiteX20" fmla="*/ 11006092 w 11390051"/>
              <a:gd name="connsiteY20" fmla="*/ 0 h 6143348"/>
              <a:gd name="connsiteX21" fmla="*/ 11390051 w 11390051"/>
              <a:gd name="connsiteY21" fmla="*/ 383959 h 6143348"/>
              <a:gd name="connsiteX22" fmla="*/ 11390051 w 11390051"/>
              <a:gd name="connsiteY22" fmla="*/ 1134325 h 6143348"/>
              <a:gd name="connsiteX23" fmla="*/ 11390051 w 11390051"/>
              <a:gd name="connsiteY23" fmla="*/ 1700391 h 6143348"/>
              <a:gd name="connsiteX24" fmla="*/ 11390051 w 11390051"/>
              <a:gd name="connsiteY24" fmla="*/ 2220381 h 6143348"/>
              <a:gd name="connsiteX25" fmla="*/ 11390051 w 11390051"/>
              <a:gd name="connsiteY25" fmla="*/ 2878597 h 6143348"/>
              <a:gd name="connsiteX26" fmla="*/ 11390051 w 11390051"/>
              <a:gd name="connsiteY26" fmla="*/ 3444663 h 6143348"/>
              <a:gd name="connsiteX27" fmla="*/ 11390051 w 11390051"/>
              <a:gd name="connsiteY27" fmla="*/ 4195029 h 6143348"/>
              <a:gd name="connsiteX28" fmla="*/ 11390051 w 11390051"/>
              <a:gd name="connsiteY28" fmla="*/ 4991470 h 6143348"/>
              <a:gd name="connsiteX29" fmla="*/ 11006092 w 11390051"/>
              <a:gd name="connsiteY29" fmla="*/ 5375429 h 6143348"/>
              <a:gd name="connsiteX30" fmla="*/ 10528311 w 11390051"/>
              <a:gd name="connsiteY30" fmla="*/ 5375429 h 6143348"/>
              <a:gd name="connsiteX31" fmla="*/ 9948147 w 11390051"/>
              <a:gd name="connsiteY31" fmla="*/ 5375429 h 6143348"/>
              <a:gd name="connsiteX32" fmla="*/ 9367984 w 11390051"/>
              <a:gd name="connsiteY32" fmla="*/ 5375429 h 6143348"/>
              <a:gd name="connsiteX33" fmla="*/ 8787821 w 11390051"/>
              <a:gd name="connsiteY33" fmla="*/ 5375429 h 6143348"/>
              <a:gd name="connsiteX34" fmla="*/ 8412422 w 11390051"/>
              <a:gd name="connsiteY34" fmla="*/ 5375429 h 6143348"/>
              <a:gd name="connsiteX35" fmla="*/ 8037022 w 11390051"/>
              <a:gd name="connsiteY35" fmla="*/ 5375429 h 6143348"/>
              <a:gd name="connsiteX36" fmla="*/ 7456859 w 11390051"/>
              <a:gd name="connsiteY36" fmla="*/ 5375429 h 6143348"/>
              <a:gd name="connsiteX37" fmla="*/ 6774314 w 11390051"/>
              <a:gd name="connsiteY37" fmla="*/ 5375429 h 6143348"/>
              <a:gd name="connsiteX38" fmla="*/ 6398914 w 11390051"/>
              <a:gd name="connsiteY38" fmla="*/ 5375429 h 6143348"/>
              <a:gd name="connsiteX39" fmla="*/ 5818751 w 11390051"/>
              <a:gd name="connsiteY39" fmla="*/ 5375430 h 6143348"/>
              <a:gd name="connsiteX40" fmla="*/ 5136206 w 11390051"/>
              <a:gd name="connsiteY40" fmla="*/ 5375430 h 6143348"/>
              <a:gd name="connsiteX41" fmla="*/ 4351280 w 11390051"/>
              <a:gd name="connsiteY41" fmla="*/ 5375430 h 6143348"/>
              <a:gd name="connsiteX42" fmla="*/ 3463971 w 11390051"/>
              <a:gd name="connsiteY42" fmla="*/ 5375430 h 6143348"/>
              <a:gd name="connsiteX43" fmla="*/ 2576663 w 11390051"/>
              <a:gd name="connsiteY43" fmla="*/ 5375430 h 6143348"/>
              <a:gd name="connsiteX44" fmla="*/ 1996500 w 11390051"/>
              <a:gd name="connsiteY44" fmla="*/ 5375430 h 6143348"/>
              <a:gd name="connsiteX45" fmla="*/ 1621100 w 11390051"/>
              <a:gd name="connsiteY45" fmla="*/ 5375430 h 6143348"/>
              <a:gd name="connsiteX46" fmla="*/ 767919 w 11390051"/>
              <a:gd name="connsiteY46" fmla="*/ 5375430 h 6143348"/>
              <a:gd name="connsiteX47" fmla="*/ 767919 w 11390051"/>
              <a:gd name="connsiteY47" fmla="*/ 5759389 h 6143348"/>
              <a:gd name="connsiteX48" fmla="*/ 383960 w 11390051"/>
              <a:gd name="connsiteY48" fmla="*/ 6143348 h 6143348"/>
              <a:gd name="connsiteX49" fmla="*/ 1 w 11390051"/>
              <a:gd name="connsiteY49" fmla="*/ 5759389 h 6143348"/>
              <a:gd name="connsiteX50" fmla="*/ 0 w 11390051"/>
              <a:gd name="connsiteY50" fmla="*/ 1151878 h 6143348"/>
              <a:gd name="connsiteX51" fmla="*/ 10622133 w 11390051"/>
              <a:gd name="connsiteY51" fmla="*/ 767919 h 6143348"/>
              <a:gd name="connsiteX52" fmla="*/ 11006092 w 11390051"/>
              <a:gd name="connsiteY52" fmla="*/ 767919 h 6143348"/>
              <a:gd name="connsiteX53" fmla="*/ 11390051 w 11390051"/>
              <a:gd name="connsiteY53" fmla="*/ 383960 h 6143348"/>
              <a:gd name="connsiteX54" fmla="*/ 11006092 w 11390051"/>
              <a:gd name="connsiteY54" fmla="*/ 767919 h 6143348"/>
              <a:gd name="connsiteX55" fmla="*/ 11006092 w 11390051"/>
              <a:gd name="connsiteY55" fmla="*/ 383959 h 6143348"/>
              <a:gd name="connsiteX56" fmla="*/ 10814112 w 11390051"/>
              <a:gd name="connsiteY56" fmla="*/ 575939 h 6143348"/>
              <a:gd name="connsiteX57" fmla="*/ 10622132 w 11390051"/>
              <a:gd name="connsiteY57" fmla="*/ 383959 h 6143348"/>
              <a:gd name="connsiteX58" fmla="*/ 383959 w 11390051"/>
              <a:gd name="connsiteY58" fmla="*/ 1535837 h 6143348"/>
              <a:gd name="connsiteX59" fmla="*/ 383959 w 11390051"/>
              <a:gd name="connsiteY59" fmla="*/ 1151878 h 6143348"/>
              <a:gd name="connsiteX60" fmla="*/ 575939 w 11390051"/>
              <a:gd name="connsiteY60" fmla="*/ 959898 h 6143348"/>
              <a:gd name="connsiteX61" fmla="*/ 767919 w 11390051"/>
              <a:gd name="connsiteY61" fmla="*/ 1151878 h 6143348"/>
              <a:gd name="connsiteX62" fmla="*/ 383960 w 11390051"/>
              <a:gd name="connsiteY62" fmla="*/ 1535837 h 6143348"/>
              <a:gd name="connsiteX63" fmla="*/ 1 w 11390051"/>
              <a:gd name="connsiteY63" fmla="*/ 1151878 h 6143348"/>
              <a:gd name="connsiteX64" fmla="*/ 767919 w 11390051"/>
              <a:gd name="connsiteY64" fmla="*/ 1151878 h 6143348"/>
              <a:gd name="connsiteX65" fmla="*/ 767919 w 11390051"/>
              <a:gd name="connsiteY65" fmla="*/ 1839714 h 6143348"/>
              <a:gd name="connsiteX66" fmla="*/ 767919 w 11390051"/>
              <a:gd name="connsiteY66" fmla="*/ 2527549 h 6143348"/>
              <a:gd name="connsiteX67" fmla="*/ 767919 w 11390051"/>
              <a:gd name="connsiteY67" fmla="*/ 3215385 h 6143348"/>
              <a:gd name="connsiteX68" fmla="*/ 767919 w 11390051"/>
              <a:gd name="connsiteY68" fmla="*/ 3903220 h 6143348"/>
              <a:gd name="connsiteX69" fmla="*/ 767919 w 11390051"/>
              <a:gd name="connsiteY69" fmla="*/ 4464349 h 6143348"/>
              <a:gd name="connsiteX70" fmla="*/ 767919 w 11390051"/>
              <a:gd name="connsiteY70" fmla="*/ 5375430 h 6143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390051" h="6143348" stroke="0" extrusionOk="0">
                <a:moveTo>
                  <a:pt x="11390051" y="383959"/>
                </a:moveTo>
                <a:cubicBezTo>
                  <a:pt x="11393029" y="600060"/>
                  <a:pt x="11258490" y="764897"/>
                  <a:pt x="11006092" y="767918"/>
                </a:cubicBezTo>
                <a:cubicBezTo>
                  <a:pt x="11021098" y="621099"/>
                  <a:pt x="11005533" y="496526"/>
                  <a:pt x="11006092" y="383959"/>
                </a:cubicBezTo>
                <a:cubicBezTo>
                  <a:pt x="11004176" y="491828"/>
                  <a:pt x="10907347" y="564091"/>
                  <a:pt x="10814112" y="575939"/>
                </a:cubicBezTo>
                <a:cubicBezTo>
                  <a:pt x="10699848" y="555339"/>
                  <a:pt x="10634999" y="492225"/>
                  <a:pt x="10622132" y="383959"/>
                </a:cubicBezTo>
                <a:cubicBezTo>
                  <a:pt x="10614714" y="519468"/>
                  <a:pt x="10629084" y="634707"/>
                  <a:pt x="10622133" y="767919"/>
                </a:cubicBezTo>
                <a:cubicBezTo>
                  <a:pt x="10411317" y="792627"/>
                  <a:pt x="10316058" y="786289"/>
                  <a:pt x="10041970" y="767919"/>
                </a:cubicBezTo>
                <a:cubicBezTo>
                  <a:pt x="9767882" y="749549"/>
                  <a:pt x="9818332" y="764283"/>
                  <a:pt x="9666570" y="767919"/>
                </a:cubicBezTo>
                <a:cubicBezTo>
                  <a:pt x="9514808" y="771555"/>
                  <a:pt x="9443228" y="757874"/>
                  <a:pt x="9291170" y="767919"/>
                </a:cubicBezTo>
                <a:cubicBezTo>
                  <a:pt x="9139112" y="777964"/>
                  <a:pt x="9100682" y="778641"/>
                  <a:pt x="8915771" y="767919"/>
                </a:cubicBezTo>
                <a:cubicBezTo>
                  <a:pt x="8730860" y="757197"/>
                  <a:pt x="8629589" y="780302"/>
                  <a:pt x="8540371" y="767919"/>
                </a:cubicBezTo>
                <a:cubicBezTo>
                  <a:pt x="8451153" y="755536"/>
                  <a:pt x="8243100" y="759379"/>
                  <a:pt x="8164971" y="767919"/>
                </a:cubicBezTo>
                <a:cubicBezTo>
                  <a:pt x="8086842" y="776459"/>
                  <a:pt x="7964515" y="753278"/>
                  <a:pt x="7789572" y="767919"/>
                </a:cubicBezTo>
                <a:cubicBezTo>
                  <a:pt x="7614629" y="782560"/>
                  <a:pt x="7531697" y="757085"/>
                  <a:pt x="7311790" y="767919"/>
                </a:cubicBezTo>
                <a:cubicBezTo>
                  <a:pt x="7091883" y="778753"/>
                  <a:pt x="6821664" y="801683"/>
                  <a:pt x="6424482" y="767919"/>
                </a:cubicBezTo>
                <a:cubicBezTo>
                  <a:pt x="6027300" y="734155"/>
                  <a:pt x="6184841" y="757795"/>
                  <a:pt x="6049082" y="767919"/>
                </a:cubicBezTo>
                <a:cubicBezTo>
                  <a:pt x="5913323" y="778043"/>
                  <a:pt x="5781637" y="765850"/>
                  <a:pt x="5673682" y="767919"/>
                </a:cubicBezTo>
                <a:cubicBezTo>
                  <a:pt x="5565727" y="769988"/>
                  <a:pt x="5215965" y="793642"/>
                  <a:pt x="5093519" y="767919"/>
                </a:cubicBezTo>
                <a:cubicBezTo>
                  <a:pt x="4971073" y="742196"/>
                  <a:pt x="4584477" y="799452"/>
                  <a:pt x="4410974" y="767919"/>
                </a:cubicBezTo>
                <a:cubicBezTo>
                  <a:pt x="4237471" y="736386"/>
                  <a:pt x="4120713" y="766984"/>
                  <a:pt x="4035574" y="767919"/>
                </a:cubicBezTo>
                <a:cubicBezTo>
                  <a:pt x="3950435" y="768854"/>
                  <a:pt x="3585630" y="753401"/>
                  <a:pt x="3353029" y="767919"/>
                </a:cubicBezTo>
                <a:cubicBezTo>
                  <a:pt x="3120429" y="782437"/>
                  <a:pt x="2808312" y="772436"/>
                  <a:pt x="2670485" y="767919"/>
                </a:cubicBezTo>
                <a:cubicBezTo>
                  <a:pt x="2532658" y="763402"/>
                  <a:pt x="2060426" y="792442"/>
                  <a:pt x="1885558" y="767919"/>
                </a:cubicBezTo>
                <a:cubicBezTo>
                  <a:pt x="1710690" y="743396"/>
                  <a:pt x="1690581" y="784263"/>
                  <a:pt x="1510158" y="767919"/>
                </a:cubicBezTo>
                <a:cubicBezTo>
                  <a:pt x="1329735" y="751575"/>
                  <a:pt x="1259419" y="754891"/>
                  <a:pt x="1032377" y="767919"/>
                </a:cubicBezTo>
                <a:cubicBezTo>
                  <a:pt x="805335" y="780947"/>
                  <a:pt x="699643" y="754981"/>
                  <a:pt x="383959" y="767919"/>
                </a:cubicBezTo>
                <a:cubicBezTo>
                  <a:pt x="204791" y="789385"/>
                  <a:pt x="-21662" y="956927"/>
                  <a:pt x="0" y="1151878"/>
                </a:cubicBezTo>
                <a:cubicBezTo>
                  <a:pt x="14516" y="1414685"/>
                  <a:pt x="-2182" y="1537297"/>
                  <a:pt x="0" y="1902244"/>
                </a:cubicBezTo>
                <a:cubicBezTo>
                  <a:pt x="2182" y="2267191"/>
                  <a:pt x="-26741" y="2416953"/>
                  <a:pt x="0" y="2560460"/>
                </a:cubicBezTo>
                <a:cubicBezTo>
                  <a:pt x="26741" y="2703967"/>
                  <a:pt x="27673" y="2872152"/>
                  <a:pt x="0" y="3172601"/>
                </a:cubicBezTo>
                <a:cubicBezTo>
                  <a:pt x="-27673" y="3473050"/>
                  <a:pt x="-12040" y="3633422"/>
                  <a:pt x="0" y="3784741"/>
                </a:cubicBezTo>
                <a:cubicBezTo>
                  <a:pt x="12040" y="3936060"/>
                  <a:pt x="-27188" y="4191021"/>
                  <a:pt x="0" y="4396882"/>
                </a:cubicBezTo>
                <a:cubicBezTo>
                  <a:pt x="27188" y="4602743"/>
                  <a:pt x="-9036" y="4721140"/>
                  <a:pt x="0" y="4916873"/>
                </a:cubicBezTo>
                <a:cubicBezTo>
                  <a:pt x="9036" y="5112606"/>
                  <a:pt x="40148" y="5589533"/>
                  <a:pt x="0" y="5759389"/>
                </a:cubicBezTo>
                <a:cubicBezTo>
                  <a:pt x="820" y="5985926"/>
                  <a:pt x="160794" y="6138744"/>
                  <a:pt x="383959" y="6143348"/>
                </a:cubicBezTo>
                <a:cubicBezTo>
                  <a:pt x="619452" y="6097998"/>
                  <a:pt x="726253" y="5983908"/>
                  <a:pt x="767918" y="5759389"/>
                </a:cubicBezTo>
                <a:cubicBezTo>
                  <a:pt x="777279" y="5650049"/>
                  <a:pt x="765711" y="5495312"/>
                  <a:pt x="767919" y="5375430"/>
                </a:cubicBezTo>
                <a:cubicBezTo>
                  <a:pt x="1043034" y="5357106"/>
                  <a:pt x="1183787" y="5368264"/>
                  <a:pt x="1450464" y="5375430"/>
                </a:cubicBezTo>
                <a:cubicBezTo>
                  <a:pt x="1717141" y="5382596"/>
                  <a:pt x="1912934" y="5377726"/>
                  <a:pt x="2337772" y="5375430"/>
                </a:cubicBezTo>
                <a:cubicBezTo>
                  <a:pt x="2762610" y="5373134"/>
                  <a:pt x="2903702" y="5382008"/>
                  <a:pt x="3225081" y="5375430"/>
                </a:cubicBezTo>
                <a:cubicBezTo>
                  <a:pt x="3546460" y="5368852"/>
                  <a:pt x="3512909" y="5363312"/>
                  <a:pt x="3600480" y="5375430"/>
                </a:cubicBezTo>
                <a:cubicBezTo>
                  <a:pt x="3688051" y="5387548"/>
                  <a:pt x="3916919" y="5392014"/>
                  <a:pt x="4078262" y="5375430"/>
                </a:cubicBezTo>
                <a:cubicBezTo>
                  <a:pt x="4239605" y="5358846"/>
                  <a:pt x="4655844" y="5383142"/>
                  <a:pt x="4965570" y="5375430"/>
                </a:cubicBezTo>
                <a:cubicBezTo>
                  <a:pt x="5275296" y="5367718"/>
                  <a:pt x="5383554" y="5381433"/>
                  <a:pt x="5750497" y="5375430"/>
                </a:cubicBezTo>
                <a:cubicBezTo>
                  <a:pt x="6117440" y="5369427"/>
                  <a:pt x="6047069" y="5375954"/>
                  <a:pt x="6125896" y="5375430"/>
                </a:cubicBezTo>
                <a:cubicBezTo>
                  <a:pt x="6204723" y="5374906"/>
                  <a:pt x="6420821" y="5360095"/>
                  <a:pt x="6603678" y="5375430"/>
                </a:cubicBezTo>
                <a:cubicBezTo>
                  <a:pt x="6786535" y="5390765"/>
                  <a:pt x="7034531" y="5372391"/>
                  <a:pt x="7183841" y="5375430"/>
                </a:cubicBezTo>
                <a:cubicBezTo>
                  <a:pt x="7333151" y="5378469"/>
                  <a:pt x="7570455" y="5381880"/>
                  <a:pt x="7866386" y="5375430"/>
                </a:cubicBezTo>
                <a:cubicBezTo>
                  <a:pt x="8162317" y="5368980"/>
                  <a:pt x="8159833" y="5361076"/>
                  <a:pt x="8241785" y="5375430"/>
                </a:cubicBezTo>
                <a:cubicBezTo>
                  <a:pt x="8323737" y="5389784"/>
                  <a:pt x="8741643" y="5336556"/>
                  <a:pt x="9026712" y="5375430"/>
                </a:cubicBezTo>
                <a:cubicBezTo>
                  <a:pt x="9311781" y="5414304"/>
                  <a:pt x="9305728" y="5390156"/>
                  <a:pt x="9504493" y="5375430"/>
                </a:cubicBezTo>
                <a:cubicBezTo>
                  <a:pt x="9703258" y="5360704"/>
                  <a:pt x="10011538" y="5374814"/>
                  <a:pt x="10289420" y="5375430"/>
                </a:cubicBezTo>
                <a:cubicBezTo>
                  <a:pt x="10567302" y="5376046"/>
                  <a:pt x="10653007" y="5356396"/>
                  <a:pt x="11006092" y="5375430"/>
                </a:cubicBezTo>
                <a:cubicBezTo>
                  <a:pt x="11209434" y="5373730"/>
                  <a:pt x="11378653" y="5231496"/>
                  <a:pt x="11390051" y="4991471"/>
                </a:cubicBezTo>
                <a:cubicBezTo>
                  <a:pt x="11401098" y="4805663"/>
                  <a:pt x="11384454" y="4573816"/>
                  <a:pt x="11390051" y="4379330"/>
                </a:cubicBezTo>
                <a:cubicBezTo>
                  <a:pt x="11395648" y="4184844"/>
                  <a:pt x="11426525" y="3836535"/>
                  <a:pt x="11390051" y="3628964"/>
                </a:cubicBezTo>
                <a:cubicBezTo>
                  <a:pt x="11353577" y="3421393"/>
                  <a:pt x="11406367" y="3102154"/>
                  <a:pt x="11390051" y="2878598"/>
                </a:cubicBezTo>
                <a:cubicBezTo>
                  <a:pt x="11373735" y="2655042"/>
                  <a:pt x="11375219" y="2393948"/>
                  <a:pt x="11390051" y="2266457"/>
                </a:cubicBezTo>
                <a:cubicBezTo>
                  <a:pt x="11404883" y="2138966"/>
                  <a:pt x="11412800" y="1675769"/>
                  <a:pt x="11390051" y="1516091"/>
                </a:cubicBezTo>
                <a:cubicBezTo>
                  <a:pt x="11367302" y="1356413"/>
                  <a:pt x="11385706" y="1206552"/>
                  <a:pt x="11390051" y="950025"/>
                </a:cubicBezTo>
                <a:cubicBezTo>
                  <a:pt x="11394396" y="693498"/>
                  <a:pt x="11380285" y="555262"/>
                  <a:pt x="11390051" y="383959"/>
                </a:cubicBezTo>
                <a:close/>
                <a:moveTo>
                  <a:pt x="383959" y="1535837"/>
                </a:moveTo>
                <a:cubicBezTo>
                  <a:pt x="602800" y="1561843"/>
                  <a:pt x="785030" y="1358074"/>
                  <a:pt x="767918" y="1151878"/>
                </a:cubicBezTo>
                <a:cubicBezTo>
                  <a:pt x="772177" y="1053233"/>
                  <a:pt x="667233" y="966166"/>
                  <a:pt x="575938" y="959898"/>
                </a:cubicBezTo>
                <a:cubicBezTo>
                  <a:pt x="461617" y="963386"/>
                  <a:pt x="402504" y="1036063"/>
                  <a:pt x="383958" y="1151878"/>
                </a:cubicBezTo>
                <a:cubicBezTo>
                  <a:pt x="377761" y="1264716"/>
                  <a:pt x="380793" y="1426086"/>
                  <a:pt x="383959" y="1535837"/>
                </a:cubicBezTo>
                <a:close/>
              </a:path>
              <a:path w="11390051" h="6143348" fill="darkenLess" stroke="0" extrusionOk="0">
                <a:moveTo>
                  <a:pt x="383959" y="1535837"/>
                </a:moveTo>
                <a:cubicBezTo>
                  <a:pt x="595851" y="1521192"/>
                  <a:pt x="764896" y="1400237"/>
                  <a:pt x="767918" y="1151878"/>
                </a:cubicBezTo>
                <a:cubicBezTo>
                  <a:pt x="775302" y="1046672"/>
                  <a:pt x="701660" y="975951"/>
                  <a:pt x="575938" y="959898"/>
                </a:cubicBezTo>
                <a:cubicBezTo>
                  <a:pt x="481781" y="942306"/>
                  <a:pt x="366114" y="1053318"/>
                  <a:pt x="383958" y="1151878"/>
                </a:cubicBezTo>
                <a:cubicBezTo>
                  <a:pt x="374083" y="1275481"/>
                  <a:pt x="402440" y="1422047"/>
                  <a:pt x="383959" y="1535837"/>
                </a:cubicBezTo>
                <a:close/>
                <a:moveTo>
                  <a:pt x="11006092" y="767919"/>
                </a:moveTo>
                <a:cubicBezTo>
                  <a:pt x="11234184" y="814333"/>
                  <a:pt x="11348053" y="598466"/>
                  <a:pt x="11390051" y="383960"/>
                </a:cubicBezTo>
                <a:cubicBezTo>
                  <a:pt x="11426533" y="148802"/>
                  <a:pt x="11213577" y="13472"/>
                  <a:pt x="11006092" y="1"/>
                </a:cubicBezTo>
                <a:cubicBezTo>
                  <a:pt x="10747639" y="-21410"/>
                  <a:pt x="10653585" y="205629"/>
                  <a:pt x="10622133" y="383960"/>
                </a:cubicBezTo>
                <a:cubicBezTo>
                  <a:pt x="10616858" y="487961"/>
                  <a:pt x="10690088" y="559703"/>
                  <a:pt x="10814113" y="575940"/>
                </a:cubicBezTo>
                <a:cubicBezTo>
                  <a:pt x="10919772" y="580858"/>
                  <a:pt x="10994985" y="473793"/>
                  <a:pt x="11006093" y="383960"/>
                </a:cubicBezTo>
                <a:cubicBezTo>
                  <a:pt x="11015973" y="502478"/>
                  <a:pt x="11030243" y="631754"/>
                  <a:pt x="11006092" y="767919"/>
                </a:cubicBezTo>
                <a:close/>
              </a:path>
              <a:path w="11390051" h="6143348" fill="none" extrusionOk="0">
                <a:moveTo>
                  <a:pt x="0" y="1151878"/>
                </a:moveTo>
                <a:cubicBezTo>
                  <a:pt x="-39078" y="912868"/>
                  <a:pt x="151990" y="784988"/>
                  <a:pt x="383959" y="767919"/>
                </a:cubicBezTo>
                <a:cubicBezTo>
                  <a:pt x="481936" y="769136"/>
                  <a:pt x="653330" y="778142"/>
                  <a:pt x="759359" y="767919"/>
                </a:cubicBezTo>
                <a:cubicBezTo>
                  <a:pt x="865388" y="757696"/>
                  <a:pt x="1301995" y="753665"/>
                  <a:pt x="1441904" y="767919"/>
                </a:cubicBezTo>
                <a:cubicBezTo>
                  <a:pt x="1581814" y="782173"/>
                  <a:pt x="1810347" y="771779"/>
                  <a:pt x="1919685" y="767919"/>
                </a:cubicBezTo>
                <a:cubicBezTo>
                  <a:pt x="2029023" y="764059"/>
                  <a:pt x="2323022" y="767924"/>
                  <a:pt x="2499848" y="767919"/>
                </a:cubicBezTo>
                <a:cubicBezTo>
                  <a:pt x="2676674" y="767914"/>
                  <a:pt x="2866749" y="780762"/>
                  <a:pt x="3080011" y="767919"/>
                </a:cubicBezTo>
                <a:cubicBezTo>
                  <a:pt x="3293273" y="755076"/>
                  <a:pt x="3304005" y="775738"/>
                  <a:pt x="3455411" y="767919"/>
                </a:cubicBezTo>
                <a:cubicBezTo>
                  <a:pt x="3606817" y="760100"/>
                  <a:pt x="3854395" y="760966"/>
                  <a:pt x="4035574" y="767919"/>
                </a:cubicBezTo>
                <a:cubicBezTo>
                  <a:pt x="4216753" y="774872"/>
                  <a:pt x="4562653" y="802640"/>
                  <a:pt x="4922883" y="767919"/>
                </a:cubicBezTo>
                <a:cubicBezTo>
                  <a:pt x="5283113" y="733198"/>
                  <a:pt x="5503539" y="805835"/>
                  <a:pt x="5707809" y="767919"/>
                </a:cubicBezTo>
                <a:cubicBezTo>
                  <a:pt x="5912079" y="730003"/>
                  <a:pt x="6247838" y="756676"/>
                  <a:pt x="6492736" y="767919"/>
                </a:cubicBezTo>
                <a:cubicBezTo>
                  <a:pt x="6737634" y="779162"/>
                  <a:pt x="6737938" y="786623"/>
                  <a:pt x="6868136" y="767919"/>
                </a:cubicBezTo>
                <a:cubicBezTo>
                  <a:pt x="6998334" y="749215"/>
                  <a:pt x="7171371" y="770853"/>
                  <a:pt x="7345917" y="767919"/>
                </a:cubicBezTo>
                <a:cubicBezTo>
                  <a:pt x="7520463" y="764985"/>
                  <a:pt x="7641176" y="790693"/>
                  <a:pt x="7823699" y="767919"/>
                </a:cubicBezTo>
                <a:cubicBezTo>
                  <a:pt x="8006222" y="745145"/>
                  <a:pt x="8280041" y="774713"/>
                  <a:pt x="8608625" y="767919"/>
                </a:cubicBezTo>
                <a:cubicBezTo>
                  <a:pt x="8937209" y="761125"/>
                  <a:pt x="8968729" y="776261"/>
                  <a:pt x="9291170" y="767919"/>
                </a:cubicBezTo>
                <a:cubicBezTo>
                  <a:pt x="9613611" y="759577"/>
                  <a:pt x="9740790" y="797761"/>
                  <a:pt x="9973715" y="767919"/>
                </a:cubicBezTo>
                <a:cubicBezTo>
                  <a:pt x="10206640" y="738077"/>
                  <a:pt x="10355827" y="786099"/>
                  <a:pt x="10622133" y="767919"/>
                </a:cubicBezTo>
                <a:cubicBezTo>
                  <a:pt x="10613277" y="628237"/>
                  <a:pt x="10606081" y="550324"/>
                  <a:pt x="10622133" y="383959"/>
                </a:cubicBezTo>
                <a:cubicBezTo>
                  <a:pt x="10654835" y="186844"/>
                  <a:pt x="10790790" y="-30400"/>
                  <a:pt x="11006092" y="0"/>
                </a:cubicBezTo>
                <a:cubicBezTo>
                  <a:pt x="11206260" y="16302"/>
                  <a:pt x="11390298" y="206909"/>
                  <a:pt x="11390051" y="383959"/>
                </a:cubicBezTo>
                <a:cubicBezTo>
                  <a:pt x="11393120" y="694022"/>
                  <a:pt x="11395362" y="951393"/>
                  <a:pt x="11390051" y="1134325"/>
                </a:cubicBezTo>
                <a:cubicBezTo>
                  <a:pt x="11384740" y="1317257"/>
                  <a:pt x="11377705" y="1500361"/>
                  <a:pt x="11390051" y="1700391"/>
                </a:cubicBezTo>
                <a:cubicBezTo>
                  <a:pt x="11402397" y="1900421"/>
                  <a:pt x="11413914" y="1980117"/>
                  <a:pt x="11390051" y="2220381"/>
                </a:cubicBezTo>
                <a:cubicBezTo>
                  <a:pt x="11366189" y="2460645"/>
                  <a:pt x="11402213" y="2659800"/>
                  <a:pt x="11390051" y="2878597"/>
                </a:cubicBezTo>
                <a:cubicBezTo>
                  <a:pt x="11377889" y="3097394"/>
                  <a:pt x="11403802" y="3304111"/>
                  <a:pt x="11390051" y="3444663"/>
                </a:cubicBezTo>
                <a:cubicBezTo>
                  <a:pt x="11376300" y="3585215"/>
                  <a:pt x="11382752" y="3885797"/>
                  <a:pt x="11390051" y="4195029"/>
                </a:cubicBezTo>
                <a:cubicBezTo>
                  <a:pt x="11397350" y="4504261"/>
                  <a:pt x="11390929" y="4618046"/>
                  <a:pt x="11390051" y="4991470"/>
                </a:cubicBezTo>
                <a:cubicBezTo>
                  <a:pt x="11397306" y="5207718"/>
                  <a:pt x="11205930" y="5354070"/>
                  <a:pt x="11006092" y="5375429"/>
                </a:cubicBezTo>
                <a:cubicBezTo>
                  <a:pt x="10880477" y="5395679"/>
                  <a:pt x="10716210" y="5365717"/>
                  <a:pt x="10528311" y="5375429"/>
                </a:cubicBezTo>
                <a:cubicBezTo>
                  <a:pt x="10340412" y="5385141"/>
                  <a:pt x="10124563" y="5367840"/>
                  <a:pt x="9948147" y="5375429"/>
                </a:cubicBezTo>
                <a:cubicBezTo>
                  <a:pt x="9771731" y="5383018"/>
                  <a:pt x="9583528" y="5381222"/>
                  <a:pt x="9367984" y="5375429"/>
                </a:cubicBezTo>
                <a:cubicBezTo>
                  <a:pt x="9152440" y="5369636"/>
                  <a:pt x="9065257" y="5363911"/>
                  <a:pt x="8787821" y="5375429"/>
                </a:cubicBezTo>
                <a:cubicBezTo>
                  <a:pt x="8510385" y="5386947"/>
                  <a:pt x="8501978" y="5368106"/>
                  <a:pt x="8412422" y="5375429"/>
                </a:cubicBezTo>
                <a:cubicBezTo>
                  <a:pt x="8322866" y="5382752"/>
                  <a:pt x="8178927" y="5360333"/>
                  <a:pt x="8037022" y="5375429"/>
                </a:cubicBezTo>
                <a:cubicBezTo>
                  <a:pt x="7895117" y="5390525"/>
                  <a:pt x="7612409" y="5397876"/>
                  <a:pt x="7456859" y="5375429"/>
                </a:cubicBezTo>
                <a:cubicBezTo>
                  <a:pt x="7301309" y="5352982"/>
                  <a:pt x="7079649" y="5383029"/>
                  <a:pt x="6774314" y="5375429"/>
                </a:cubicBezTo>
                <a:cubicBezTo>
                  <a:pt x="6468979" y="5367829"/>
                  <a:pt x="6498848" y="5383954"/>
                  <a:pt x="6398914" y="5375429"/>
                </a:cubicBezTo>
                <a:cubicBezTo>
                  <a:pt x="6298980" y="5366904"/>
                  <a:pt x="5999069" y="5385797"/>
                  <a:pt x="5818751" y="5375430"/>
                </a:cubicBezTo>
                <a:cubicBezTo>
                  <a:pt x="5638433" y="5365063"/>
                  <a:pt x="5406358" y="5377271"/>
                  <a:pt x="5136206" y="5375430"/>
                </a:cubicBezTo>
                <a:cubicBezTo>
                  <a:pt x="4866055" y="5373589"/>
                  <a:pt x="4736589" y="5401523"/>
                  <a:pt x="4351280" y="5375430"/>
                </a:cubicBezTo>
                <a:cubicBezTo>
                  <a:pt x="3965971" y="5349337"/>
                  <a:pt x="3838568" y="5368187"/>
                  <a:pt x="3463971" y="5375430"/>
                </a:cubicBezTo>
                <a:cubicBezTo>
                  <a:pt x="3089374" y="5382673"/>
                  <a:pt x="2767007" y="5352366"/>
                  <a:pt x="2576663" y="5375430"/>
                </a:cubicBezTo>
                <a:cubicBezTo>
                  <a:pt x="2386319" y="5398494"/>
                  <a:pt x="2206148" y="5381887"/>
                  <a:pt x="1996500" y="5375430"/>
                </a:cubicBezTo>
                <a:cubicBezTo>
                  <a:pt x="1786852" y="5368973"/>
                  <a:pt x="1789532" y="5371326"/>
                  <a:pt x="1621100" y="5375430"/>
                </a:cubicBezTo>
                <a:cubicBezTo>
                  <a:pt x="1452668" y="5379534"/>
                  <a:pt x="1109964" y="5367003"/>
                  <a:pt x="767919" y="5375430"/>
                </a:cubicBezTo>
                <a:cubicBezTo>
                  <a:pt x="781269" y="5548006"/>
                  <a:pt x="755129" y="5632833"/>
                  <a:pt x="767919" y="5759389"/>
                </a:cubicBezTo>
                <a:cubicBezTo>
                  <a:pt x="781033" y="5985359"/>
                  <a:pt x="580155" y="6130106"/>
                  <a:pt x="383960" y="6143348"/>
                </a:cubicBezTo>
                <a:cubicBezTo>
                  <a:pt x="204254" y="6108292"/>
                  <a:pt x="-31892" y="5934383"/>
                  <a:pt x="1" y="5759389"/>
                </a:cubicBezTo>
                <a:cubicBezTo>
                  <a:pt x="-104771" y="4221654"/>
                  <a:pt x="48677" y="3021006"/>
                  <a:pt x="0" y="1151878"/>
                </a:cubicBezTo>
                <a:close/>
                <a:moveTo>
                  <a:pt x="10622133" y="767919"/>
                </a:moveTo>
                <a:cubicBezTo>
                  <a:pt x="10763323" y="751303"/>
                  <a:pt x="10907773" y="784200"/>
                  <a:pt x="11006092" y="767919"/>
                </a:cubicBezTo>
                <a:cubicBezTo>
                  <a:pt x="11205235" y="797405"/>
                  <a:pt x="11411721" y="609874"/>
                  <a:pt x="11390051" y="383960"/>
                </a:cubicBezTo>
                <a:moveTo>
                  <a:pt x="11006092" y="767919"/>
                </a:moveTo>
                <a:cubicBezTo>
                  <a:pt x="10999212" y="685930"/>
                  <a:pt x="11019009" y="547595"/>
                  <a:pt x="11006092" y="383959"/>
                </a:cubicBezTo>
                <a:cubicBezTo>
                  <a:pt x="11003476" y="507967"/>
                  <a:pt x="10912700" y="573688"/>
                  <a:pt x="10814112" y="575939"/>
                </a:cubicBezTo>
                <a:cubicBezTo>
                  <a:pt x="10697707" y="586296"/>
                  <a:pt x="10630850" y="498776"/>
                  <a:pt x="10622132" y="383959"/>
                </a:cubicBezTo>
                <a:moveTo>
                  <a:pt x="383959" y="1535837"/>
                </a:moveTo>
                <a:cubicBezTo>
                  <a:pt x="374046" y="1410273"/>
                  <a:pt x="378014" y="1235483"/>
                  <a:pt x="383959" y="1151878"/>
                </a:cubicBezTo>
                <a:cubicBezTo>
                  <a:pt x="391098" y="1023950"/>
                  <a:pt x="475360" y="953334"/>
                  <a:pt x="575939" y="959898"/>
                </a:cubicBezTo>
                <a:cubicBezTo>
                  <a:pt x="680999" y="962818"/>
                  <a:pt x="755093" y="1062759"/>
                  <a:pt x="767919" y="1151878"/>
                </a:cubicBezTo>
                <a:cubicBezTo>
                  <a:pt x="785789" y="1368386"/>
                  <a:pt x="600608" y="1522424"/>
                  <a:pt x="383960" y="1535837"/>
                </a:cubicBezTo>
                <a:cubicBezTo>
                  <a:pt x="167638" y="1558104"/>
                  <a:pt x="-12169" y="1366762"/>
                  <a:pt x="1" y="1151878"/>
                </a:cubicBezTo>
                <a:moveTo>
                  <a:pt x="767919" y="1151878"/>
                </a:moveTo>
                <a:cubicBezTo>
                  <a:pt x="753434" y="1455871"/>
                  <a:pt x="749087" y="1540786"/>
                  <a:pt x="767919" y="1839714"/>
                </a:cubicBezTo>
                <a:cubicBezTo>
                  <a:pt x="786751" y="2138642"/>
                  <a:pt x="755064" y="2227972"/>
                  <a:pt x="767919" y="2527549"/>
                </a:cubicBezTo>
                <a:cubicBezTo>
                  <a:pt x="780774" y="2827127"/>
                  <a:pt x="774558" y="3070650"/>
                  <a:pt x="767919" y="3215385"/>
                </a:cubicBezTo>
                <a:cubicBezTo>
                  <a:pt x="761280" y="3360120"/>
                  <a:pt x="769187" y="3674002"/>
                  <a:pt x="767919" y="3903220"/>
                </a:cubicBezTo>
                <a:cubicBezTo>
                  <a:pt x="766651" y="4132438"/>
                  <a:pt x="759207" y="4236044"/>
                  <a:pt x="767919" y="4464349"/>
                </a:cubicBezTo>
                <a:cubicBezTo>
                  <a:pt x="776631" y="4692654"/>
                  <a:pt x="763174" y="4966605"/>
                  <a:pt x="767919" y="5375430"/>
                </a:cubicBezTo>
              </a:path>
              <a:path w="11390051" h="6143348" fill="none" stroke="0" extrusionOk="0">
                <a:moveTo>
                  <a:pt x="0" y="1151878"/>
                </a:moveTo>
                <a:cubicBezTo>
                  <a:pt x="40421" y="956379"/>
                  <a:pt x="165193" y="739679"/>
                  <a:pt x="383959" y="767919"/>
                </a:cubicBezTo>
                <a:cubicBezTo>
                  <a:pt x="540655" y="761365"/>
                  <a:pt x="729869" y="752565"/>
                  <a:pt x="861740" y="767919"/>
                </a:cubicBezTo>
                <a:cubicBezTo>
                  <a:pt x="993611" y="783273"/>
                  <a:pt x="1361701" y="729907"/>
                  <a:pt x="1646667" y="767919"/>
                </a:cubicBezTo>
                <a:cubicBezTo>
                  <a:pt x="1931633" y="805931"/>
                  <a:pt x="2090456" y="773057"/>
                  <a:pt x="2226830" y="767919"/>
                </a:cubicBezTo>
                <a:cubicBezTo>
                  <a:pt x="2363204" y="762781"/>
                  <a:pt x="2530947" y="759671"/>
                  <a:pt x="2704612" y="767919"/>
                </a:cubicBezTo>
                <a:cubicBezTo>
                  <a:pt x="2878277" y="776167"/>
                  <a:pt x="3220206" y="786180"/>
                  <a:pt x="3387157" y="767919"/>
                </a:cubicBezTo>
                <a:cubicBezTo>
                  <a:pt x="3554109" y="749658"/>
                  <a:pt x="3836301" y="799721"/>
                  <a:pt x="4172083" y="767919"/>
                </a:cubicBezTo>
                <a:cubicBezTo>
                  <a:pt x="4507865" y="736117"/>
                  <a:pt x="4794197" y="761137"/>
                  <a:pt x="4957010" y="767919"/>
                </a:cubicBezTo>
                <a:cubicBezTo>
                  <a:pt x="5119823" y="774701"/>
                  <a:pt x="5182540" y="781239"/>
                  <a:pt x="5332410" y="767919"/>
                </a:cubicBezTo>
                <a:cubicBezTo>
                  <a:pt x="5482280" y="754599"/>
                  <a:pt x="5596688" y="744330"/>
                  <a:pt x="5810191" y="767919"/>
                </a:cubicBezTo>
                <a:cubicBezTo>
                  <a:pt x="6023694" y="791508"/>
                  <a:pt x="6512240" y="807600"/>
                  <a:pt x="6697500" y="767919"/>
                </a:cubicBezTo>
                <a:cubicBezTo>
                  <a:pt x="6882760" y="728238"/>
                  <a:pt x="6912547" y="751405"/>
                  <a:pt x="7072899" y="767919"/>
                </a:cubicBezTo>
                <a:cubicBezTo>
                  <a:pt x="7233251" y="784433"/>
                  <a:pt x="7350055" y="782374"/>
                  <a:pt x="7550681" y="767919"/>
                </a:cubicBezTo>
                <a:cubicBezTo>
                  <a:pt x="7751307" y="753464"/>
                  <a:pt x="8127990" y="802499"/>
                  <a:pt x="8437989" y="767919"/>
                </a:cubicBezTo>
                <a:cubicBezTo>
                  <a:pt x="8747988" y="733339"/>
                  <a:pt x="8824091" y="750863"/>
                  <a:pt x="9018152" y="767919"/>
                </a:cubicBezTo>
                <a:cubicBezTo>
                  <a:pt x="9212213" y="784975"/>
                  <a:pt x="9430200" y="741616"/>
                  <a:pt x="9598316" y="767919"/>
                </a:cubicBezTo>
                <a:cubicBezTo>
                  <a:pt x="9766432" y="794222"/>
                  <a:pt x="10204738" y="801011"/>
                  <a:pt x="10622133" y="767919"/>
                </a:cubicBezTo>
                <a:cubicBezTo>
                  <a:pt x="10625414" y="668792"/>
                  <a:pt x="10618244" y="526932"/>
                  <a:pt x="10622133" y="383959"/>
                </a:cubicBezTo>
                <a:cubicBezTo>
                  <a:pt x="10639084" y="190517"/>
                  <a:pt x="10785163" y="43732"/>
                  <a:pt x="11006092" y="0"/>
                </a:cubicBezTo>
                <a:cubicBezTo>
                  <a:pt x="11180585" y="-31094"/>
                  <a:pt x="11397026" y="145973"/>
                  <a:pt x="11390051" y="383959"/>
                </a:cubicBezTo>
                <a:cubicBezTo>
                  <a:pt x="11385896" y="661537"/>
                  <a:pt x="11385098" y="861803"/>
                  <a:pt x="11390051" y="996100"/>
                </a:cubicBezTo>
                <a:cubicBezTo>
                  <a:pt x="11395004" y="1130397"/>
                  <a:pt x="11422777" y="1363904"/>
                  <a:pt x="11390051" y="1654316"/>
                </a:cubicBezTo>
                <a:cubicBezTo>
                  <a:pt x="11357325" y="1944728"/>
                  <a:pt x="11370687" y="2161498"/>
                  <a:pt x="11390051" y="2404682"/>
                </a:cubicBezTo>
                <a:cubicBezTo>
                  <a:pt x="11409415" y="2647866"/>
                  <a:pt x="11410560" y="2842005"/>
                  <a:pt x="11390051" y="2970747"/>
                </a:cubicBezTo>
                <a:cubicBezTo>
                  <a:pt x="11369542" y="3099490"/>
                  <a:pt x="11370071" y="3374401"/>
                  <a:pt x="11390051" y="3582888"/>
                </a:cubicBezTo>
                <a:cubicBezTo>
                  <a:pt x="11410031" y="3791375"/>
                  <a:pt x="11403644" y="4103412"/>
                  <a:pt x="11390051" y="4241104"/>
                </a:cubicBezTo>
                <a:cubicBezTo>
                  <a:pt x="11376458" y="4378796"/>
                  <a:pt x="11383440" y="4810597"/>
                  <a:pt x="11390051" y="4991470"/>
                </a:cubicBezTo>
                <a:cubicBezTo>
                  <a:pt x="11400443" y="5195688"/>
                  <a:pt x="11252221" y="5392662"/>
                  <a:pt x="11006092" y="5375429"/>
                </a:cubicBezTo>
                <a:cubicBezTo>
                  <a:pt x="10845474" y="5402043"/>
                  <a:pt x="10586295" y="5385415"/>
                  <a:pt x="10323547" y="5375429"/>
                </a:cubicBezTo>
                <a:cubicBezTo>
                  <a:pt x="10060800" y="5365443"/>
                  <a:pt x="9815802" y="5344741"/>
                  <a:pt x="9436239" y="5375429"/>
                </a:cubicBezTo>
                <a:cubicBezTo>
                  <a:pt x="9056676" y="5406117"/>
                  <a:pt x="9057889" y="5391483"/>
                  <a:pt x="8753694" y="5375429"/>
                </a:cubicBezTo>
                <a:cubicBezTo>
                  <a:pt x="8449500" y="5359375"/>
                  <a:pt x="8376169" y="5379983"/>
                  <a:pt x="8173531" y="5375429"/>
                </a:cubicBezTo>
                <a:cubicBezTo>
                  <a:pt x="7970893" y="5370875"/>
                  <a:pt x="7827868" y="5362168"/>
                  <a:pt x="7695749" y="5375429"/>
                </a:cubicBezTo>
                <a:cubicBezTo>
                  <a:pt x="7563630" y="5388690"/>
                  <a:pt x="7342290" y="5396737"/>
                  <a:pt x="7013205" y="5375429"/>
                </a:cubicBezTo>
                <a:cubicBezTo>
                  <a:pt x="6684120" y="5354121"/>
                  <a:pt x="6551601" y="5374855"/>
                  <a:pt x="6125896" y="5375429"/>
                </a:cubicBezTo>
                <a:cubicBezTo>
                  <a:pt x="5700191" y="5376004"/>
                  <a:pt x="5792529" y="5386808"/>
                  <a:pt x="5648115" y="5375430"/>
                </a:cubicBezTo>
                <a:cubicBezTo>
                  <a:pt x="5503701" y="5364052"/>
                  <a:pt x="5062250" y="5398799"/>
                  <a:pt x="4863188" y="5375430"/>
                </a:cubicBezTo>
                <a:cubicBezTo>
                  <a:pt x="4664126" y="5352061"/>
                  <a:pt x="4579064" y="5359325"/>
                  <a:pt x="4487789" y="5375430"/>
                </a:cubicBezTo>
                <a:cubicBezTo>
                  <a:pt x="4396514" y="5391535"/>
                  <a:pt x="3875186" y="5404948"/>
                  <a:pt x="3600480" y="5375430"/>
                </a:cubicBezTo>
                <a:cubicBezTo>
                  <a:pt x="3325774" y="5345912"/>
                  <a:pt x="3164465" y="5352557"/>
                  <a:pt x="2815554" y="5375430"/>
                </a:cubicBezTo>
                <a:cubicBezTo>
                  <a:pt x="2466643" y="5398303"/>
                  <a:pt x="2596759" y="5394106"/>
                  <a:pt x="2440154" y="5375430"/>
                </a:cubicBezTo>
                <a:cubicBezTo>
                  <a:pt x="2283549" y="5356754"/>
                  <a:pt x="2100131" y="5351990"/>
                  <a:pt x="1962373" y="5375430"/>
                </a:cubicBezTo>
                <a:cubicBezTo>
                  <a:pt x="1824615" y="5398870"/>
                  <a:pt x="1356939" y="5404010"/>
                  <a:pt x="767919" y="5375430"/>
                </a:cubicBezTo>
                <a:cubicBezTo>
                  <a:pt x="755133" y="5521598"/>
                  <a:pt x="771659" y="5638238"/>
                  <a:pt x="767919" y="5759389"/>
                </a:cubicBezTo>
                <a:cubicBezTo>
                  <a:pt x="762347" y="5981658"/>
                  <a:pt x="641668" y="6126237"/>
                  <a:pt x="383960" y="6143348"/>
                </a:cubicBezTo>
                <a:cubicBezTo>
                  <a:pt x="217891" y="6119786"/>
                  <a:pt x="-37326" y="5943636"/>
                  <a:pt x="1" y="5759389"/>
                </a:cubicBezTo>
                <a:cubicBezTo>
                  <a:pt x="37400" y="4016714"/>
                  <a:pt x="19618" y="2496801"/>
                  <a:pt x="0" y="1151878"/>
                </a:cubicBezTo>
                <a:close/>
                <a:moveTo>
                  <a:pt x="10622133" y="767919"/>
                </a:moveTo>
                <a:cubicBezTo>
                  <a:pt x="10755783" y="757657"/>
                  <a:pt x="10876620" y="752873"/>
                  <a:pt x="11006092" y="767919"/>
                </a:cubicBezTo>
                <a:cubicBezTo>
                  <a:pt x="11189682" y="730174"/>
                  <a:pt x="11389657" y="612587"/>
                  <a:pt x="11390051" y="383960"/>
                </a:cubicBezTo>
                <a:moveTo>
                  <a:pt x="11006092" y="767919"/>
                </a:moveTo>
                <a:cubicBezTo>
                  <a:pt x="10992055" y="681088"/>
                  <a:pt x="10991890" y="509683"/>
                  <a:pt x="11006092" y="383959"/>
                </a:cubicBezTo>
                <a:cubicBezTo>
                  <a:pt x="10995921" y="489614"/>
                  <a:pt x="10915692" y="594634"/>
                  <a:pt x="10814112" y="575939"/>
                </a:cubicBezTo>
                <a:cubicBezTo>
                  <a:pt x="10706328" y="581457"/>
                  <a:pt x="10626283" y="490022"/>
                  <a:pt x="10622132" y="383959"/>
                </a:cubicBezTo>
                <a:moveTo>
                  <a:pt x="383959" y="1535837"/>
                </a:moveTo>
                <a:cubicBezTo>
                  <a:pt x="391004" y="1441496"/>
                  <a:pt x="368358" y="1273661"/>
                  <a:pt x="383959" y="1151878"/>
                </a:cubicBezTo>
                <a:cubicBezTo>
                  <a:pt x="370068" y="1027132"/>
                  <a:pt x="471812" y="951105"/>
                  <a:pt x="575939" y="959898"/>
                </a:cubicBezTo>
                <a:cubicBezTo>
                  <a:pt x="677555" y="945226"/>
                  <a:pt x="787246" y="1046964"/>
                  <a:pt x="767919" y="1151878"/>
                </a:cubicBezTo>
                <a:cubicBezTo>
                  <a:pt x="715629" y="1365896"/>
                  <a:pt x="621135" y="1513160"/>
                  <a:pt x="383960" y="1535837"/>
                </a:cubicBezTo>
                <a:cubicBezTo>
                  <a:pt x="189912" y="1549230"/>
                  <a:pt x="49755" y="1359647"/>
                  <a:pt x="1" y="1151878"/>
                </a:cubicBezTo>
                <a:moveTo>
                  <a:pt x="767919" y="1151878"/>
                </a:moveTo>
                <a:cubicBezTo>
                  <a:pt x="771228" y="1495379"/>
                  <a:pt x="799627" y="1627093"/>
                  <a:pt x="767919" y="1839714"/>
                </a:cubicBezTo>
                <a:cubicBezTo>
                  <a:pt x="736211" y="2052335"/>
                  <a:pt x="755539" y="2282072"/>
                  <a:pt x="767919" y="2400843"/>
                </a:cubicBezTo>
                <a:cubicBezTo>
                  <a:pt x="780299" y="2519614"/>
                  <a:pt x="775089" y="2669072"/>
                  <a:pt x="767919" y="2919736"/>
                </a:cubicBezTo>
                <a:cubicBezTo>
                  <a:pt x="760749" y="3170400"/>
                  <a:pt x="778255" y="3319904"/>
                  <a:pt x="767919" y="3565336"/>
                </a:cubicBezTo>
                <a:cubicBezTo>
                  <a:pt x="757583" y="3810768"/>
                  <a:pt x="763762" y="3883599"/>
                  <a:pt x="767919" y="4126465"/>
                </a:cubicBezTo>
                <a:cubicBezTo>
                  <a:pt x="772076" y="4369331"/>
                  <a:pt x="749973" y="4428679"/>
                  <a:pt x="767919" y="4645359"/>
                </a:cubicBezTo>
                <a:cubicBezTo>
                  <a:pt x="785865" y="4862039"/>
                  <a:pt x="793325" y="5056966"/>
                  <a:pt x="767919" y="5375430"/>
                </a:cubicBezTo>
              </a:path>
            </a:pathLst>
          </a:custGeom>
          <a:gradFill flip="none" rotWithShape="1">
            <a:gsLst>
              <a:gs pos="0">
                <a:srgbClr val="FFFAEB">
                  <a:shade val="30000"/>
                  <a:satMod val="115000"/>
                </a:srgbClr>
              </a:gs>
              <a:gs pos="50000">
                <a:srgbClr val="FFFAEB">
                  <a:shade val="67500"/>
                  <a:satMod val="115000"/>
                </a:srgbClr>
              </a:gs>
              <a:gs pos="100000">
                <a:srgbClr val="FFFAEB">
                  <a:shade val="100000"/>
                  <a:satMod val="115000"/>
                </a:srgbClr>
              </a:gs>
            </a:gsLst>
            <a:lin ang="13500000" scaled="1"/>
            <a:tileRect/>
          </a:gradFill>
          <a:ln w="28575">
            <a:solidFill>
              <a:schemeClr val="tx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053023659">
                  <a:prstGeom prst="horizontalScrol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D9CE9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Ancient Greek</a:t>
            </a:r>
          </a:p>
          <a:p>
            <a:pPr algn="ctr"/>
            <a:r>
              <a:rPr lang="en-US" sz="7200" b="1" dirty="0"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D9CE9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Funerary Stele</a:t>
            </a:r>
            <a:endParaRPr lang="en-US" sz="7200" b="1" dirty="0"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rgbClr val="D9CE9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4256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F6AF3-193A-D601-CCD1-2D3D8F4AE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700" b="1" dirty="0">
                <a:solidFill>
                  <a:srgbClr val="ECE5C2"/>
                </a:solidFill>
                <a:latin typeface="Papyrus" panose="03070502060502030205" pitchFamily="66" charset="0"/>
              </a:rPr>
              <a:t>Part of a marble grave stele of an athlete, found in the </a:t>
            </a:r>
            <a:r>
              <a:rPr lang="en-US" sz="2700" b="1" dirty="0" err="1">
                <a:solidFill>
                  <a:srgbClr val="ECE5C2"/>
                </a:solidFill>
                <a:latin typeface="Papyrus" panose="03070502060502030205" pitchFamily="66" charset="0"/>
              </a:rPr>
              <a:t>Kerameikos</a:t>
            </a:r>
            <a:r>
              <a:rPr lang="en-US" sz="2700" b="1" dirty="0">
                <a:solidFill>
                  <a:srgbClr val="ECE5C2"/>
                </a:solidFill>
                <a:latin typeface="Papyrus" panose="03070502060502030205" pitchFamily="66" charset="0"/>
              </a:rPr>
              <a:t>, Athens,</a:t>
            </a:r>
            <a:r>
              <a:rPr lang="en-US" sz="2700" dirty="0">
                <a:solidFill>
                  <a:srgbClr val="ECE5C2"/>
                </a:solidFill>
                <a:latin typeface="Papyrus" panose="03070502060502030205" pitchFamily="66" charset="0"/>
              </a:rPr>
              <a:t> ca. 550 BC, Marble, Height: 0,35 m, National Archaeological Museum of Athens, Greece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https://www.namuseum.gr/en/collection/archaiki-periodos/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dirty="0"/>
            </a:br>
            <a:endParaRPr lang="el-GR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B2D1176-EFF5-5D8E-1BD6-10DB79CB8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684" y="1589314"/>
            <a:ext cx="9314631" cy="517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831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DDE69-59DE-1A43-02A2-A331277C1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9228" y="2645229"/>
            <a:ext cx="7184571" cy="421277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Marble grave stele of a young javelin-bearer, found in Athens, </a:t>
            </a:r>
            <a:r>
              <a:rPr lang="en-US" sz="2400" dirty="0">
                <a:solidFill>
                  <a:srgbClr val="ECE5C2"/>
                </a:solidFill>
                <a:latin typeface="Papyrus" panose="03070502060502030205" pitchFamily="66" charset="0"/>
              </a:rPr>
              <a:t>550-540 BC, Marble, Total height of the stele: 4,5 m, National Archaeological Museum of Athens, Greece 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https://www.namuseum.gr/en/collection/archaiki-periodos/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26A2552-54AC-84C6-8E81-EFB38FC2D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4370"/>
            <a:ext cx="3243943" cy="6589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661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851BD-20FB-D03C-F9EA-6B629C399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0" y="2906485"/>
            <a:ext cx="8077200" cy="364988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The marble grave stele of </a:t>
            </a:r>
            <a:r>
              <a:rPr lang="en-US" sz="2400" b="1" dirty="0" err="1">
                <a:solidFill>
                  <a:srgbClr val="ECE5C2"/>
                </a:solidFill>
                <a:latin typeface="Papyrus" panose="03070502060502030205" pitchFamily="66" charset="0"/>
              </a:rPr>
              <a:t>Aristion</a:t>
            </a:r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, work of Aristokles, found at </a:t>
            </a:r>
            <a:r>
              <a:rPr lang="en-US" sz="2400" b="1" dirty="0" err="1">
                <a:solidFill>
                  <a:srgbClr val="ECE5C2"/>
                </a:solidFill>
                <a:latin typeface="Papyrus" panose="03070502060502030205" pitchFamily="66" charset="0"/>
              </a:rPr>
              <a:t>Velanideza</a:t>
            </a:r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, Attica, </a:t>
            </a:r>
            <a:r>
              <a:rPr lang="en-US" sz="2400" dirty="0">
                <a:solidFill>
                  <a:srgbClr val="ECE5C2"/>
                </a:solidFill>
                <a:latin typeface="Papyrus" panose="03070502060502030205" pitchFamily="66" charset="0"/>
              </a:rPr>
              <a:t>ca. 510 BC, Marble, Height:  2,02 m, National Archaeological Museum of Athens, Greece </a:t>
            </a:r>
            <a:br>
              <a:rPr lang="en-US" sz="1200" dirty="0">
                <a:solidFill>
                  <a:srgbClr val="ECE5C2"/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https://www.namuseum.gr/en/collection/archaiki-periodos/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D0BCF6D6-4394-AC26-E524-4C75E1BBC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2438400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01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89AFA-BE67-80B9-1C32-5232991E2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79914"/>
            <a:ext cx="5257800" cy="41148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Marble stele (grave marker) of a youth and a little girl, </a:t>
            </a:r>
            <a:r>
              <a:rPr lang="en-US" sz="2400" dirty="0">
                <a:solidFill>
                  <a:srgbClr val="ECE5C2"/>
                </a:solidFill>
                <a:latin typeface="Papyrus" panose="03070502060502030205" pitchFamily="66" charset="0"/>
              </a:rPr>
              <a:t>ca. 530 BC, Marble, H. 423.4cm, the MET, NY, USA</a:t>
            </a:r>
            <a:br>
              <a:rPr lang="en-US" sz="1200" dirty="0">
                <a:solidFill>
                  <a:srgbClr val="ECE5C2"/>
                </a:solidFill>
                <a:latin typeface="Papyrus" panose="03070502060502030205" pitchFamily="66" charset="0"/>
              </a:rPr>
            </a:br>
            <a:r>
              <a:rPr lang="en-US" sz="1200" u="sng" dirty="0">
                <a:latin typeface="Papyrus" panose="03070502060502030205" pitchFamily="66" charset="0"/>
                <a:hlinkClick r:id="rId2"/>
              </a:rPr>
              <a:t>https://www.metmuseum.org/art/collection/search/256974</a:t>
            </a:r>
            <a:r>
              <a:rPr lang="en-US" sz="1200" u="sng" dirty="0">
                <a:latin typeface="Papyrus" panose="03070502060502030205" pitchFamily="66" charset="0"/>
              </a:rPr>
              <a:t> </a:t>
            </a: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statue of a person and a turtle&#10;&#10;AI-generated content may be incorrect.">
            <a:extLst>
              <a:ext uri="{FF2B5EF4-FFF2-40B4-BE49-F238E27FC236}">
                <a16:creationId xmlns:a16="http://schemas.microsoft.com/office/drawing/2014/main" id="{F6A5C8B7-B578-DA6A-E9F1-2925EEEFC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5145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91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97D82-BB35-0060-3900-42A4D2E83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 descr="A group of statues of people&#10;&#10;AI-generated content may be incorrect.">
            <a:extLst>
              <a:ext uri="{FF2B5EF4-FFF2-40B4-BE49-F238E27FC236}">
                <a16:creationId xmlns:a16="http://schemas.microsoft.com/office/drawing/2014/main" id="{030C88B8-EBB9-F4DA-392F-4AC8C9F59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39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3AE9D-836C-3180-7945-F34C517D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80657"/>
            <a:ext cx="6391275" cy="37773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Grave stele of </a:t>
            </a:r>
            <a:r>
              <a:rPr lang="en-US" sz="2400" b="1" dirty="0" err="1">
                <a:solidFill>
                  <a:srgbClr val="ECE5C2"/>
                </a:solidFill>
                <a:latin typeface="Papyrus" panose="03070502060502030205" pitchFamily="66" charset="0"/>
              </a:rPr>
              <a:t>Amphotto</a:t>
            </a:r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 from Thebes, </a:t>
            </a:r>
            <a:r>
              <a:rPr lang="en-US" sz="2400" dirty="0">
                <a:solidFill>
                  <a:srgbClr val="ECE5C2"/>
                </a:solidFill>
                <a:latin typeface="Papyrus" panose="03070502060502030205" pitchFamily="66" charset="0"/>
              </a:rPr>
              <a:t>ca. 440 BC, Marble, Height: o,81m, National Archaeological Museum of Athens, Greece</a:t>
            </a:r>
            <a:br>
              <a:rPr lang="en-US" sz="1200" dirty="0">
                <a:solidFill>
                  <a:srgbClr val="ECE5C2"/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https://www.namuseum.gr/en/collection/klasiki-periodos-2/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27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dirty="0"/>
            </a:br>
            <a:endParaRPr lang="el-G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B3F0FA8-E428-BC3D-3265-51CFD43B3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475" y="301625"/>
            <a:ext cx="412432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277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2BF06-0FBA-6645-8185-40787486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8256"/>
            <a:ext cx="6961415" cy="374468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Marble Grave stele of </a:t>
            </a:r>
            <a:r>
              <a:rPr lang="en-US" sz="2400" b="1" dirty="0" err="1">
                <a:solidFill>
                  <a:srgbClr val="ECE5C2"/>
                </a:solidFill>
                <a:latin typeface="Papyrus" panose="03070502060502030205" pitchFamily="66" charset="0"/>
              </a:rPr>
              <a:t>Mnesagora</a:t>
            </a:r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 and </a:t>
            </a:r>
            <a:r>
              <a:rPr lang="en-US" sz="2400" b="1" dirty="0" err="1">
                <a:solidFill>
                  <a:srgbClr val="ECE5C2"/>
                </a:solidFill>
                <a:latin typeface="Papyrus" panose="03070502060502030205" pitchFamily="66" charset="0"/>
              </a:rPr>
              <a:t>Nikochares</a:t>
            </a:r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 from Vari, Attica,</a:t>
            </a:r>
            <a:r>
              <a:rPr lang="en-US" sz="2400" dirty="0">
                <a:solidFill>
                  <a:srgbClr val="ECE5C2"/>
                </a:solidFill>
                <a:latin typeface="Papyrus" panose="03070502060502030205" pitchFamily="66" charset="0"/>
              </a:rPr>
              <a:t> 420-410 BC, Marble, Height: 1,19 m, National Archaeological Museum of Athens, Greece</a:t>
            </a:r>
            <a:br>
              <a:rPr lang="en-US" sz="1200" dirty="0">
                <a:solidFill>
                  <a:srgbClr val="ECE5C2"/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https://www.namuseum.gr/en/collection/klasiki-periodos-2/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dirty="0"/>
            </a:br>
            <a:endParaRPr lang="el-GR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69E6585-4E10-EE7F-9A22-03E28E77F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615" y="301624"/>
            <a:ext cx="4038600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062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CDE5D-7A40-7D1D-1A68-0AAD1E8FF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6394904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Attributed to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Kallimachos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architect and sculptor working in the second half of the 5th century BC,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Funerary Grave Stelae of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Hegeso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c. 410-400 BC, found in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Kerameikos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, Pentelic Marble, 1,56  x 0,97 m, National Archaeological Museum of Athens, Greece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https://www.namuseum.gr/en/collection/klasiki-periodos-2/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l-GR" sz="2400" dirty="0">
                <a:solidFill>
                  <a:schemeClr val="bg1">
                    <a:lumMod val="95000"/>
                  </a:schemeClr>
                </a:solidFill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stone carving of a couple of women&#10;&#10;AI-generated content may be incorrect.">
            <a:extLst>
              <a:ext uri="{FF2B5EF4-FFF2-40B4-BE49-F238E27FC236}">
                <a16:creationId xmlns:a16="http://schemas.microsoft.com/office/drawing/2014/main" id="{CE5ECA24-C3C9-AF10-EFC0-C73130C40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023" y="0"/>
            <a:ext cx="5145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21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67038-4BB4-EA34-A8AA-7611A7978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4343"/>
            <a:ext cx="6565447" cy="422365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Part of a marble grave stele, found in Piraeus, </a:t>
            </a:r>
            <a:r>
              <a:rPr lang="en-US" sz="2400" dirty="0">
                <a:solidFill>
                  <a:srgbClr val="ECE5C2"/>
                </a:solidFill>
                <a:latin typeface="Papyrus" panose="03070502060502030205" pitchFamily="66" charset="0"/>
              </a:rPr>
              <a:t>400-375 BC, marble, Height: 0,44 m, National Archaeological Museum of Athens, Greece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https://www.namuseum.gr/en/collection/klasiki-periodos-2/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dirty="0"/>
            </a:br>
            <a:endParaRPr lang="el-G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02ECD76-8B20-DA10-2D8A-25AFC35DF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647" y="365125"/>
            <a:ext cx="4438650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907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83639-F980-6D5B-A2F8-97ECEBAEF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2086" y="3679371"/>
            <a:ext cx="6161314" cy="319070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err="1">
                <a:solidFill>
                  <a:srgbClr val="ECE5C2"/>
                </a:solidFill>
                <a:latin typeface="Papyrus" panose="03070502060502030205" pitchFamily="66" charset="0"/>
              </a:rPr>
              <a:t>Alexibola</a:t>
            </a:r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: Funerary Stele with Scene of Greeting, </a:t>
            </a:r>
            <a:r>
              <a:rPr lang="en-US" sz="2400" dirty="0">
                <a:solidFill>
                  <a:srgbClr val="ECE5C2"/>
                </a:solidFill>
                <a:latin typeface="Papyrus" panose="03070502060502030205" pitchFamily="66" charset="0"/>
              </a:rPr>
              <a:t>early 3rd century BC, Marble, Archaeological Museum of Thera, Greece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u="sng" dirty="0">
                <a:latin typeface="Papyrus" panose="03070502060502030205" pitchFamily="66" charset="0"/>
                <a:hlinkClick r:id="rId2"/>
              </a:rPr>
              <a:t>https://www.ias.edu/ideas/2017/chaniotis-world-of-emotions</a:t>
            </a:r>
            <a:r>
              <a:rPr lang="en-US" sz="1200" u="sng" dirty="0">
                <a:latin typeface="Papyrus" panose="03070502060502030205" pitchFamily="66" charset="0"/>
              </a:rPr>
              <a:t> </a:t>
            </a:r>
            <a:br>
              <a:rPr lang="el-GR" dirty="0"/>
            </a:br>
            <a:r>
              <a:rPr lang="en-US" dirty="0"/>
              <a:t> </a:t>
            </a:r>
            <a:br>
              <a:rPr lang="el-GR" sz="2400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el-GR" sz="2400" dirty="0">
                <a:solidFill>
                  <a:schemeClr val="bg1">
                    <a:lumMod val="95000"/>
                  </a:schemeClr>
                </a:solidFill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 descr="A stone carving of two people&#10;&#10;AI-generated content may be incorrect.">
            <a:extLst>
              <a:ext uri="{FF2B5EF4-FFF2-40B4-BE49-F238E27FC236}">
                <a16:creationId xmlns:a16="http://schemas.microsoft.com/office/drawing/2014/main" id="{5561B2D0-8AFD-EAF3-DFB0-3A8A515A3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2086" cy="687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47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33312-B336-0CEB-CF22-7D38ABAC3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9942" y="3341914"/>
            <a:ext cx="6312355" cy="34290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Marble funerary </a:t>
            </a:r>
            <a:r>
              <a:rPr lang="en-US" sz="2400" b="1" dirty="0" err="1">
                <a:solidFill>
                  <a:srgbClr val="ECE5C2"/>
                </a:solidFill>
                <a:latin typeface="Papyrus" panose="03070502060502030205" pitchFamily="66" charset="0"/>
              </a:rPr>
              <a:t>naiskos</a:t>
            </a:r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 (small temple) of </a:t>
            </a:r>
            <a:r>
              <a:rPr lang="en-US" sz="2400" b="1" dirty="0" err="1">
                <a:solidFill>
                  <a:srgbClr val="ECE5C2"/>
                </a:solidFill>
                <a:latin typeface="Papyrus" panose="03070502060502030205" pitchFamily="66" charset="0"/>
              </a:rPr>
              <a:t>Aristonautes</a:t>
            </a:r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, found in the ancient cemetery of the </a:t>
            </a:r>
            <a:r>
              <a:rPr lang="en-US" sz="2400" b="1" dirty="0" err="1">
                <a:solidFill>
                  <a:srgbClr val="ECE5C2"/>
                </a:solidFill>
                <a:latin typeface="Papyrus" panose="03070502060502030205" pitchFamily="66" charset="0"/>
              </a:rPr>
              <a:t>Kerameikos</a:t>
            </a:r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, Athens, </a:t>
            </a:r>
            <a:r>
              <a:rPr lang="en-US" sz="2400" dirty="0">
                <a:solidFill>
                  <a:srgbClr val="ECE5C2"/>
                </a:solidFill>
                <a:latin typeface="Papyrus" panose="03070502060502030205" pitchFamily="66" charset="0"/>
              </a:rPr>
              <a:t>350-325 BC, Marble, Height: 2,48 m, National Archaeological Museum of Athens, Greece</a:t>
            </a:r>
            <a:br>
              <a:rPr lang="en-US" sz="2400" dirty="0">
                <a:solidFill>
                  <a:srgbClr val="ECE5C2"/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https://www.namuseum.gr/en/collection/klasiki-periodos-2/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dirty="0"/>
            </a:br>
            <a:endParaRPr lang="el-GR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F0D8130-D7EF-1C97-A899-C0B753D04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03" y="333375"/>
            <a:ext cx="5048250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956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A170E-EB9E-FFAE-1C9D-B9C9AD386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019" y="2492829"/>
            <a:ext cx="7402285" cy="436517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Marble grave stele of a youth, found in the bed of the </a:t>
            </a:r>
            <a:r>
              <a:rPr lang="en-US" sz="2400" b="1" dirty="0" err="1">
                <a:solidFill>
                  <a:srgbClr val="ECE5C2"/>
                </a:solidFill>
                <a:latin typeface="Papyrus" panose="03070502060502030205" pitchFamily="66" charset="0"/>
              </a:rPr>
              <a:t>Ilissos</a:t>
            </a:r>
            <a:r>
              <a:rPr lang="en-US" sz="2400" b="1" dirty="0">
                <a:solidFill>
                  <a:srgbClr val="ECE5C2"/>
                </a:solidFill>
                <a:latin typeface="Papyrus" panose="03070502060502030205" pitchFamily="66" charset="0"/>
              </a:rPr>
              <a:t> river in Athens, </a:t>
            </a:r>
            <a:r>
              <a:rPr lang="en-US" sz="2400" dirty="0">
                <a:solidFill>
                  <a:srgbClr val="ECE5C2"/>
                </a:solidFill>
                <a:latin typeface="Papyrus" panose="03070502060502030205" pitchFamily="66" charset="0"/>
              </a:rPr>
              <a:t>ca. 340 BC, Marble, Height: 1,68 m, National Archaeological Museum of Athens, Greece</a:t>
            </a:r>
            <a:br>
              <a:rPr lang="en-US" sz="1200" dirty="0">
                <a:solidFill>
                  <a:srgbClr val="ECE5C2"/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https://www.namuseum.gr/en/collection/klasiki-periodos-2/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dirty="0"/>
            </a:br>
            <a:endParaRPr lang="el-GR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B329C41-1753-48DF-F82E-F136BAD68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95" y="333375"/>
            <a:ext cx="4124325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922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A3000-E246-5E5F-339A-7A7A469F7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256" y="3113314"/>
            <a:ext cx="8220544" cy="3616098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ECE5C2"/>
                </a:solidFill>
                <a:latin typeface="Papyrus" panose="03070502060502030205" pitchFamily="66" charset="0"/>
              </a:rPr>
              <a:t>Marble grave stele, found on Tenos, Cyclades First half of the 2nd c. BC, Marble, Height: 1,56 m, National Archaeological Museum of Athens, Greece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2"/>
              </a:rPr>
              <a:t>https://www.namuseum.gr/en/collection/ellinistiki-periodos-2/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dirty="0"/>
            </a:br>
            <a:endParaRPr lang="el-GR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99B2CE9A-9028-4CE2-9558-3478225E0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8587"/>
            <a:ext cx="2295056" cy="660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059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F9327C-5B5F-DBC8-4173-3009B3CA2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5E64C668-2535-50A9-89B4-B3783B9EB2AD}"/>
              </a:ext>
            </a:extLst>
          </p:cNvPr>
          <p:cNvSpPr/>
          <p:nvPr/>
        </p:nvSpPr>
        <p:spPr>
          <a:xfrm>
            <a:off x="390616" y="372862"/>
            <a:ext cx="11390051" cy="6143348"/>
          </a:xfrm>
          <a:custGeom>
            <a:avLst/>
            <a:gdLst>
              <a:gd name="connsiteX0" fmla="*/ 11390051 w 11390051"/>
              <a:gd name="connsiteY0" fmla="*/ 383959 h 6143348"/>
              <a:gd name="connsiteX1" fmla="*/ 11006092 w 11390051"/>
              <a:gd name="connsiteY1" fmla="*/ 767918 h 6143348"/>
              <a:gd name="connsiteX2" fmla="*/ 11006092 w 11390051"/>
              <a:gd name="connsiteY2" fmla="*/ 383959 h 6143348"/>
              <a:gd name="connsiteX3" fmla="*/ 10814112 w 11390051"/>
              <a:gd name="connsiteY3" fmla="*/ 575939 h 6143348"/>
              <a:gd name="connsiteX4" fmla="*/ 10622132 w 11390051"/>
              <a:gd name="connsiteY4" fmla="*/ 383959 h 6143348"/>
              <a:gd name="connsiteX5" fmla="*/ 10622133 w 11390051"/>
              <a:gd name="connsiteY5" fmla="*/ 767919 h 6143348"/>
              <a:gd name="connsiteX6" fmla="*/ 10041970 w 11390051"/>
              <a:gd name="connsiteY6" fmla="*/ 767919 h 6143348"/>
              <a:gd name="connsiteX7" fmla="*/ 9666570 w 11390051"/>
              <a:gd name="connsiteY7" fmla="*/ 767919 h 6143348"/>
              <a:gd name="connsiteX8" fmla="*/ 9291170 w 11390051"/>
              <a:gd name="connsiteY8" fmla="*/ 767919 h 6143348"/>
              <a:gd name="connsiteX9" fmla="*/ 8915771 w 11390051"/>
              <a:gd name="connsiteY9" fmla="*/ 767919 h 6143348"/>
              <a:gd name="connsiteX10" fmla="*/ 8540371 w 11390051"/>
              <a:gd name="connsiteY10" fmla="*/ 767919 h 6143348"/>
              <a:gd name="connsiteX11" fmla="*/ 8164971 w 11390051"/>
              <a:gd name="connsiteY11" fmla="*/ 767919 h 6143348"/>
              <a:gd name="connsiteX12" fmla="*/ 7789572 w 11390051"/>
              <a:gd name="connsiteY12" fmla="*/ 767919 h 6143348"/>
              <a:gd name="connsiteX13" fmla="*/ 7311790 w 11390051"/>
              <a:gd name="connsiteY13" fmla="*/ 767919 h 6143348"/>
              <a:gd name="connsiteX14" fmla="*/ 6424482 w 11390051"/>
              <a:gd name="connsiteY14" fmla="*/ 767919 h 6143348"/>
              <a:gd name="connsiteX15" fmla="*/ 6049082 w 11390051"/>
              <a:gd name="connsiteY15" fmla="*/ 767919 h 6143348"/>
              <a:gd name="connsiteX16" fmla="*/ 5673682 w 11390051"/>
              <a:gd name="connsiteY16" fmla="*/ 767919 h 6143348"/>
              <a:gd name="connsiteX17" fmla="*/ 5093519 w 11390051"/>
              <a:gd name="connsiteY17" fmla="*/ 767919 h 6143348"/>
              <a:gd name="connsiteX18" fmla="*/ 4410974 w 11390051"/>
              <a:gd name="connsiteY18" fmla="*/ 767919 h 6143348"/>
              <a:gd name="connsiteX19" fmla="*/ 4035574 w 11390051"/>
              <a:gd name="connsiteY19" fmla="*/ 767919 h 6143348"/>
              <a:gd name="connsiteX20" fmla="*/ 3353029 w 11390051"/>
              <a:gd name="connsiteY20" fmla="*/ 767919 h 6143348"/>
              <a:gd name="connsiteX21" fmla="*/ 2670485 w 11390051"/>
              <a:gd name="connsiteY21" fmla="*/ 767919 h 6143348"/>
              <a:gd name="connsiteX22" fmla="*/ 1885558 w 11390051"/>
              <a:gd name="connsiteY22" fmla="*/ 767919 h 6143348"/>
              <a:gd name="connsiteX23" fmla="*/ 1510158 w 11390051"/>
              <a:gd name="connsiteY23" fmla="*/ 767919 h 6143348"/>
              <a:gd name="connsiteX24" fmla="*/ 1032377 w 11390051"/>
              <a:gd name="connsiteY24" fmla="*/ 767919 h 6143348"/>
              <a:gd name="connsiteX25" fmla="*/ 383959 w 11390051"/>
              <a:gd name="connsiteY25" fmla="*/ 767919 h 6143348"/>
              <a:gd name="connsiteX26" fmla="*/ 0 w 11390051"/>
              <a:gd name="connsiteY26" fmla="*/ 1151878 h 6143348"/>
              <a:gd name="connsiteX27" fmla="*/ 0 w 11390051"/>
              <a:gd name="connsiteY27" fmla="*/ 1902244 h 6143348"/>
              <a:gd name="connsiteX28" fmla="*/ 0 w 11390051"/>
              <a:gd name="connsiteY28" fmla="*/ 2560460 h 6143348"/>
              <a:gd name="connsiteX29" fmla="*/ 0 w 11390051"/>
              <a:gd name="connsiteY29" fmla="*/ 3172601 h 6143348"/>
              <a:gd name="connsiteX30" fmla="*/ 0 w 11390051"/>
              <a:gd name="connsiteY30" fmla="*/ 3784741 h 6143348"/>
              <a:gd name="connsiteX31" fmla="*/ 0 w 11390051"/>
              <a:gd name="connsiteY31" fmla="*/ 4396882 h 6143348"/>
              <a:gd name="connsiteX32" fmla="*/ 0 w 11390051"/>
              <a:gd name="connsiteY32" fmla="*/ 4916873 h 6143348"/>
              <a:gd name="connsiteX33" fmla="*/ 0 w 11390051"/>
              <a:gd name="connsiteY33" fmla="*/ 5759389 h 6143348"/>
              <a:gd name="connsiteX34" fmla="*/ 383959 w 11390051"/>
              <a:gd name="connsiteY34" fmla="*/ 6143348 h 6143348"/>
              <a:gd name="connsiteX35" fmla="*/ 767918 w 11390051"/>
              <a:gd name="connsiteY35" fmla="*/ 5759389 h 6143348"/>
              <a:gd name="connsiteX36" fmla="*/ 767919 w 11390051"/>
              <a:gd name="connsiteY36" fmla="*/ 5375430 h 6143348"/>
              <a:gd name="connsiteX37" fmla="*/ 1450464 w 11390051"/>
              <a:gd name="connsiteY37" fmla="*/ 5375430 h 6143348"/>
              <a:gd name="connsiteX38" fmla="*/ 2337772 w 11390051"/>
              <a:gd name="connsiteY38" fmla="*/ 5375430 h 6143348"/>
              <a:gd name="connsiteX39" fmla="*/ 3225081 w 11390051"/>
              <a:gd name="connsiteY39" fmla="*/ 5375430 h 6143348"/>
              <a:gd name="connsiteX40" fmla="*/ 3600480 w 11390051"/>
              <a:gd name="connsiteY40" fmla="*/ 5375430 h 6143348"/>
              <a:gd name="connsiteX41" fmla="*/ 4078262 w 11390051"/>
              <a:gd name="connsiteY41" fmla="*/ 5375430 h 6143348"/>
              <a:gd name="connsiteX42" fmla="*/ 4965570 w 11390051"/>
              <a:gd name="connsiteY42" fmla="*/ 5375430 h 6143348"/>
              <a:gd name="connsiteX43" fmla="*/ 5750497 w 11390051"/>
              <a:gd name="connsiteY43" fmla="*/ 5375430 h 6143348"/>
              <a:gd name="connsiteX44" fmla="*/ 6125896 w 11390051"/>
              <a:gd name="connsiteY44" fmla="*/ 5375430 h 6143348"/>
              <a:gd name="connsiteX45" fmla="*/ 6603678 w 11390051"/>
              <a:gd name="connsiteY45" fmla="*/ 5375430 h 6143348"/>
              <a:gd name="connsiteX46" fmla="*/ 7183841 w 11390051"/>
              <a:gd name="connsiteY46" fmla="*/ 5375430 h 6143348"/>
              <a:gd name="connsiteX47" fmla="*/ 7866386 w 11390051"/>
              <a:gd name="connsiteY47" fmla="*/ 5375430 h 6143348"/>
              <a:gd name="connsiteX48" fmla="*/ 8241785 w 11390051"/>
              <a:gd name="connsiteY48" fmla="*/ 5375430 h 6143348"/>
              <a:gd name="connsiteX49" fmla="*/ 9026712 w 11390051"/>
              <a:gd name="connsiteY49" fmla="*/ 5375430 h 6143348"/>
              <a:gd name="connsiteX50" fmla="*/ 9504493 w 11390051"/>
              <a:gd name="connsiteY50" fmla="*/ 5375430 h 6143348"/>
              <a:gd name="connsiteX51" fmla="*/ 10289420 w 11390051"/>
              <a:gd name="connsiteY51" fmla="*/ 5375430 h 6143348"/>
              <a:gd name="connsiteX52" fmla="*/ 11006092 w 11390051"/>
              <a:gd name="connsiteY52" fmla="*/ 5375430 h 6143348"/>
              <a:gd name="connsiteX53" fmla="*/ 11390051 w 11390051"/>
              <a:gd name="connsiteY53" fmla="*/ 4991471 h 6143348"/>
              <a:gd name="connsiteX54" fmla="*/ 11390051 w 11390051"/>
              <a:gd name="connsiteY54" fmla="*/ 4379330 h 6143348"/>
              <a:gd name="connsiteX55" fmla="*/ 11390051 w 11390051"/>
              <a:gd name="connsiteY55" fmla="*/ 3628964 h 6143348"/>
              <a:gd name="connsiteX56" fmla="*/ 11390051 w 11390051"/>
              <a:gd name="connsiteY56" fmla="*/ 2878598 h 6143348"/>
              <a:gd name="connsiteX57" fmla="*/ 11390051 w 11390051"/>
              <a:gd name="connsiteY57" fmla="*/ 2266457 h 6143348"/>
              <a:gd name="connsiteX58" fmla="*/ 11390051 w 11390051"/>
              <a:gd name="connsiteY58" fmla="*/ 1516091 h 6143348"/>
              <a:gd name="connsiteX59" fmla="*/ 11390051 w 11390051"/>
              <a:gd name="connsiteY59" fmla="*/ 950025 h 6143348"/>
              <a:gd name="connsiteX60" fmla="*/ 11390051 w 11390051"/>
              <a:gd name="connsiteY60" fmla="*/ 383959 h 6143348"/>
              <a:gd name="connsiteX61" fmla="*/ 383959 w 11390051"/>
              <a:gd name="connsiteY61" fmla="*/ 1535837 h 6143348"/>
              <a:gd name="connsiteX62" fmla="*/ 767918 w 11390051"/>
              <a:gd name="connsiteY62" fmla="*/ 1151878 h 6143348"/>
              <a:gd name="connsiteX63" fmla="*/ 575938 w 11390051"/>
              <a:gd name="connsiteY63" fmla="*/ 959898 h 6143348"/>
              <a:gd name="connsiteX64" fmla="*/ 383958 w 11390051"/>
              <a:gd name="connsiteY64" fmla="*/ 1151878 h 6143348"/>
              <a:gd name="connsiteX65" fmla="*/ 383959 w 11390051"/>
              <a:gd name="connsiteY65" fmla="*/ 1535837 h 6143348"/>
              <a:gd name="connsiteX0" fmla="*/ 383959 w 11390051"/>
              <a:gd name="connsiteY0" fmla="*/ 1535837 h 6143348"/>
              <a:gd name="connsiteX1" fmla="*/ 767918 w 11390051"/>
              <a:gd name="connsiteY1" fmla="*/ 1151878 h 6143348"/>
              <a:gd name="connsiteX2" fmla="*/ 575938 w 11390051"/>
              <a:gd name="connsiteY2" fmla="*/ 959898 h 6143348"/>
              <a:gd name="connsiteX3" fmla="*/ 383958 w 11390051"/>
              <a:gd name="connsiteY3" fmla="*/ 1151878 h 6143348"/>
              <a:gd name="connsiteX4" fmla="*/ 383959 w 11390051"/>
              <a:gd name="connsiteY4" fmla="*/ 1535837 h 6143348"/>
              <a:gd name="connsiteX5" fmla="*/ 11006092 w 11390051"/>
              <a:gd name="connsiteY5" fmla="*/ 767919 h 6143348"/>
              <a:gd name="connsiteX6" fmla="*/ 11390051 w 11390051"/>
              <a:gd name="connsiteY6" fmla="*/ 383960 h 6143348"/>
              <a:gd name="connsiteX7" fmla="*/ 11006092 w 11390051"/>
              <a:gd name="connsiteY7" fmla="*/ 1 h 6143348"/>
              <a:gd name="connsiteX8" fmla="*/ 10622133 w 11390051"/>
              <a:gd name="connsiteY8" fmla="*/ 383960 h 6143348"/>
              <a:gd name="connsiteX9" fmla="*/ 10814113 w 11390051"/>
              <a:gd name="connsiteY9" fmla="*/ 575940 h 6143348"/>
              <a:gd name="connsiteX10" fmla="*/ 11006093 w 11390051"/>
              <a:gd name="connsiteY10" fmla="*/ 383960 h 6143348"/>
              <a:gd name="connsiteX11" fmla="*/ 11006092 w 11390051"/>
              <a:gd name="connsiteY11" fmla="*/ 767919 h 6143348"/>
              <a:gd name="connsiteX0" fmla="*/ 0 w 11390051"/>
              <a:gd name="connsiteY0" fmla="*/ 1151878 h 6143348"/>
              <a:gd name="connsiteX1" fmla="*/ 383959 w 11390051"/>
              <a:gd name="connsiteY1" fmla="*/ 767919 h 6143348"/>
              <a:gd name="connsiteX2" fmla="*/ 759359 w 11390051"/>
              <a:gd name="connsiteY2" fmla="*/ 767919 h 6143348"/>
              <a:gd name="connsiteX3" fmla="*/ 1441904 w 11390051"/>
              <a:gd name="connsiteY3" fmla="*/ 767919 h 6143348"/>
              <a:gd name="connsiteX4" fmla="*/ 1919685 w 11390051"/>
              <a:gd name="connsiteY4" fmla="*/ 767919 h 6143348"/>
              <a:gd name="connsiteX5" fmla="*/ 2499848 w 11390051"/>
              <a:gd name="connsiteY5" fmla="*/ 767919 h 6143348"/>
              <a:gd name="connsiteX6" fmla="*/ 3080011 w 11390051"/>
              <a:gd name="connsiteY6" fmla="*/ 767919 h 6143348"/>
              <a:gd name="connsiteX7" fmla="*/ 3455411 w 11390051"/>
              <a:gd name="connsiteY7" fmla="*/ 767919 h 6143348"/>
              <a:gd name="connsiteX8" fmla="*/ 4035574 w 11390051"/>
              <a:gd name="connsiteY8" fmla="*/ 767919 h 6143348"/>
              <a:gd name="connsiteX9" fmla="*/ 4922883 w 11390051"/>
              <a:gd name="connsiteY9" fmla="*/ 767919 h 6143348"/>
              <a:gd name="connsiteX10" fmla="*/ 5707809 w 11390051"/>
              <a:gd name="connsiteY10" fmla="*/ 767919 h 6143348"/>
              <a:gd name="connsiteX11" fmla="*/ 6492736 w 11390051"/>
              <a:gd name="connsiteY11" fmla="*/ 767919 h 6143348"/>
              <a:gd name="connsiteX12" fmla="*/ 6868136 w 11390051"/>
              <a:gd name="connsiteY12" fmla="*/ 767919 h 6143348"/>
              <a:gd name="connsiteX13" fmla="*/ 7345917 w 11390051"/>
              <a:gd name="connsiteY13" fmla="*/ 767919 h 6143348"/>
              <a:gd name="connsiteX14" fmla="*/ 7823699 w 11390051"/>
              <a:gd name="connsiteY14" fmla="*/ 767919 h 6143348"/>
              <a:gd name="connsiteX15" fmla="*/ 8608625 w 11390051"/>
              <a:gd name="connsiteY15" fmla="*/ 767919 h 6143348"/>
              <a:gd name="connsiteX16" fmla="*/ 9291170 w 11390051"/>
              <a:gd name="connsiteY16" fmla="*/ 767919 h 6143348"/>
              <a:gd name="connsiteX17" fmla="*/ 9973715 w 11390051"/>
              <a:gd name="connsiteY17" fmla="*/ 767919 h 6143348"/>
              <a:gd name="connsiteX18" fmla="*/ 10622133 w 11390051"/>
              <a:gd name="connsiteY18" fmla="*/ 767919 h 6143348"/>
              <a:gd name="connsiteX19" fmla="*/ 10622133 w 11390051"/>
              <a:gd name="connsiteY19" fmla="*/ 383959 h 6143348"/>
              <a:gd name="connsiteX20" fmla="*/ 11006092 w 11390051"/>
              <a:gd name="connsiteY20" fmla="*/ 0 h 6143348"/>
              <a:gd name="connsiteX21" fmla="*/ 11390051 w 11390051"/>
              <a:gd name="connsiteY21" fmla="*/ 383959 h 6143348"/>
              <a:gd name="connsiteX22" fmla="*/ 11390051 w 11390051"/>
              <a:gd name="connsiteY22" fmla="*/ 1134325 h 6143348"/>
              <a:gd name="connsiteX23" fmla="*/ 11390051 w 11390051"/>
              <a:gd name="connsiteY23" fmla="*/ 1700391 h 6143348"/>
              <a:gd name="connsiteX24" fmla="*/ 11390051 w 11390051"/>
              <a:gd name="connsiteY24" fmla="*/ 2220381 h 6143348"/>
              <a:gd name="connsiteX25" fmla="*/ 11390051 w 11390051"/>
              <a:gd name="connsiteY25" fmla="*/ 2878597 h 6143348"/>
              <a:gd name="connsiteX26" fmla="*/ 11390051 w 11390051"/>
              <a:gd name="connsiteY26" fmla="*/ 3444663 h 6143348"/>
              <a:gd name="connsiteX27" fmla="*/ 11390051 w 11390051"/>
              <a:gd name="connsiteY27" fmla="*/ 4195029 h 6143348"/>
              <a:gd name="connsiteX28" fmla="*/ 11390051 w 11390051"/>
              <a:gd name="connsiteY28" fmla="*/ 4991470 h 6143348"/>
              <a:gd name="connsiteX29" fmla="*/ 11006092 w 11390051"/>
              <a:gd name="connsiteY29" fmla="*/ 5375429 h 6143348"/>
              <a:gd name="connsiteX30" fmla="*/ 10528311 w 11390051"/>
              <a:gd name="connsiteY30" fmla="*/ 5375429 h 6143348"/>
              <a:gd name="connsiteX31" fmla="*/ 9948147 w 11390051"/>
              <a:gd name="connsiteY31" fmla="*/ 5375429 h 6143348"/>
              <a:gd name="connsiteX32" fmla="*/ 9367984 w 11390051"/>
              <a:gd name="connsiteY32" fmla="*/ 5375429 h 6143348"/>
              <a:gd name="connsiteX33" fmla="*/ 8787821 w 11390051"/>
              <a:gd name="connsiteY33" fmla="*/ 5375429 h 6143348"/>
              <a:gd name="connsiteX34" fmla="*/ 8412422 w 11390051"/>
              <a:gd name="connsiteY34" fmla="*/ 5375429 h 6143348"/>
              <a:gd name="connsiteX35" fmla="*/ 8037022 w 11390051"/>
              <a:gd name="connsiteY35" fmla="*/ 5375429 h 6143348"/>
              <a:gd name="connsiteX36" fmla="*/ 7456859 w 11390051"/>
              <a:gd name="connsiteY36" fmla="*/ 5375429 h 6143348"/>
              <a:gd name="connsiteX37" fmla="*/ 6774314 w 11390051"/>
              <a:gd name="connsiteY37" fmla="*/ 5375429 h 6143348"/>
              <a:gd name="connsiteX38" fmla="*/ 6398914 w 11390051"/>
              <a:gd name="connsiteY38" fmla="*/ 5375429 h 6143348"/>
              <a:gd name="connsiteX39" fmla="*/ 5818751 w 11390051"/>
              <a:gd name="connsiteY39" fmla="*/ 5375430 h 6143348"/>
              <a:gd name="connsiteX40" fmla="*/ 5136206 w 11390051"/>
              <a:gd name="connsiteY40" fmla="*/ 5375430 h 6143348"/>
              <a:gd name="connsiteX41" fmla="*/ 4351280 w 11390051"/>
              <a:gd name="connsiteY41" fmla="*/ 5375430 h 6143348"/>
              <a:gd name="connsiteX42" fmla="*/ 3463971 w 11390051"/>
              <a:gd name="connsiteY42" fmla="*/ 5375430 h 6143348"/>
              <a:gd name="connsiteX43" fmla="*/ 2576663 w 11390051"/>
              <a:gd name="connsiteY43" fmla="*/ 5375430 h 6143348"/>
              <a:gd name="connsiteX44" fmla="*/ 1996500 w 11390051"/>
              <a:gd name="connsiteY44" fmla="*/ 5375430 h 6143348"/>
              <a:gd name="connsiteX45" fmla="*/ 1621100 w 11390051"/>
              <a:gd name="connsiteY45" fmla="*/ 5375430 h 6143348"/>
              <a:gd name="connsiteX46" fmla="*/ 767919 w 11390051"/>
              <a:gd name="connsiteY46" fmla="*/ 5375430 h 6143348"/>
              <a:gd name="connsiteX47" fmla="*/ 767919 w 11390051"/>
              <a:gd name="connsiteY47" fmla="*/ 5759389 h 6143348"/>
              <a:gd name="connsiteX48" fmla="*/ 383960 w 11390051"/>
              <a:gd name="connsiteY48" fmla="*/ 6143348 h 6143348"/>
              <a:gd name="connsiteX49" fmla="*/ 1 w 11390051"/>
              <a:gd name="connsiteY49" fmla="*/ 5759389 h 6143348"/>
              <a:gd name="connsiteX50" fmla="*/ 0 w 11390051"/>
              <a:gd name="connsiteY50" fmla="*/ 1151878 h 6143348"/>
              <a:gd name="connsiteX51" fmla="*/ 10622133 w 11390051"/>
              <a:gd name="connsiteY51" fmla="*/ 767919 h 6143348"/>
              <a:gd name="connsiteX52" fmla="*/ 11006092 w 11390051"/>
              <a:gd name="connsiteY52" fmla="*/ 767919 h 6143348"/>
              <a:gd name="connsiteX53" fmla="*/ 11390051 w 11390051"/>
              <a:gd name="connsiteY53" fmla="*/ 383960 h 6143348"/>
              <a:gd name="connsiteX54" fmla="*/ 11006092 w 11390051"/>
              <a:gd name="connsiteY54" fmla="*/ 767919 h 6143348"/>
              <a:gd name="connsiteX55" fmla="*/ 11006092 w 11390051"/>
              <a:gd name="connsiteY55" fmla="*/ 383959 h 6143348"/>
              <a:gd name="connsiteX56" fmla="*/ 10814112 w 11390051"/>
              <a:gd name="connsiteY56" fmla="*/ 575939 h 6143348"/>
              <a:gd name="connsiteX57" fmla="*/ 10622132 w 11390051"/>
              <a:gd name="connsiteY57" fmla="*/ 383959 h 6143348"/>
              <a:gd name="connsiteX58" fmla="*/ 383959 w 11390051"/>
              <a:gd name="connsiteY58" fmla="*/ 1535837 h 6143348"/>
              <a:gd name="connsiteX59" fmla="*/ 383959 w 11390051"/>
              <a:gd name="connsiteY59" fmla="*/ 1151878 h 6143348"/>
              <a:gd name="connsiteX60" fmla="*/ 575939 w 11390051"/>
              <a:gd name="connsiteY60" fmla="*/ 959898 h 6143348"/>
              <a:gd name="connsiteX61" fmla="*/ 767919 w 11390051"/>
              <a:gd name="connsiteY61" fmla="*/ 1151878 h 6143348"/>
              <a:gd name="connsiteX62" fmla="*/ 383960 w 11390051"/>
              <a:gd name="connsiteY62" fmla="*/ 1535837 h 6143348"/>
              <a:gd name="connsiteX63" fmla="*/ 1 w 11390051"/>
              <a:gd name="connsiteY63" fmla="*/ 1151878 h 6143348"/>
              <a:gd name="connsiteX64" fmla="*/ 767919 w 11390051"/>
              <a:gd name="connsiteY64" fmla="*/ 1151878 h 6143348"/>
              <a:gd name="connsiteX65" fmla="*/ 767919 w 11390051"/>
              <a:gd name="connsiteY65" fmla="*/ 1839714 h 6143348"/>
              <a:gd name="connsiteX66" fmla="*/ 767919 w 11390051"/>
              <a:gd name="connsiteY66" fmla="*/ 2527549 h 6143348"/>
              <a:gd name="connsiteX67" fmla="*/ 767919 w 11390051"/>
              <a:gd name="connsiteY67" fmla="*/ 3215385 h 6143348"/>
              <a:gd name="connsiteX68" fmla="*/ 767919 w 11390051"/>
              <a:gd name="connsiteY68" fmla="*/ 3903220 h 6143348"/>
              <a:gd name="connsiteX69" fmla="*/ 767919 w 11390051"/>
              <a:gd name="connsiteY69" fmla="*/ 4464349 h 6143348"/>
              <a:gd name="connsiteX70" fmla="*/ 767919 w 11390051"/>
              <a:gd name="connsiteY70" fmla="*/ 5375430 h 6143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390051" h="6143348" stroke="0" extrusionOk="0">
                <a:moveTo>
                  <a:pt x="11390051" y="383959"/>
                </a:moveTo>
                <a:cubicBezTo>
                  <a:pt x="11393029" y="600060"/>
                  <a:pt x="11258490" y="764897"/>
                  <a:pt x="11006092" y="767918"/>
                </a:cubicBezTo>
                <a:cubicBezTo>
                  <a:pt x="11021098" y="621099"/>
                  <a:pt x="11005533" y="496526"/>
                  <a:pt x="11006092" y="383959"/>
                </a:cubicBezTo>
                <a:cubicBezTo>
                  <a:pt x="11004176" y="491828"/>
                  <a:pt x="10907347" y="564091"/>
                  <a:pt x="10814112" y="575939"/>
                </a:cubicBezTo>
                <a:cubicBezTo>
                  <a:pt x="10699848" y="555339"/>
                  <a:pt x="10634999" y="492225"/>
                  <a:pt x="10622132" y="383959"/>
                </a:cubicBezTo>
                <a:cubicBezTo>
                  <a:pt x="10614714" y="519468"/>
                  <a:pt x="10629084" y="634707"/>
                  <a:pt x="10622133" y="767919"/>
                </a:cubicBezTo>
                <a:cubicBezTo>
                  <a:pt x="10411317" y="792627"/>
                  <a:pt x="10316058" y="786289"/>
                  <a:pt x="10041970" y="767919"/>
                </a:cubicBezTo>
                <a:cubicBezTo>
                  <a:pt x="9767882" y="749549"/>
                  <a:pt x="9818332" y="764283"/>
                  <a:pt x="9666570" y="767919"/>
                </a:cubicBezTo>
                <a:cubicBezTo>
                  <a:pt x="9514808" y="771555"/>
                  <a:pt x="9443228" y="757874"/>
                  <a:pt x="9291170" y="767919"/>
                </a:cubicBezTo>
                <a:cubicBezTo>
                  <a:pt x="9139112" y="777964"/>
                  <a:pt x="9100682" y="778641"/>
                  <a:pt x="8915771" y="767919"/>
                </a:cubicBezTo>
                <a:cubicBezTo>
                  <a:pt x="8730860" y="757197"/>
                  <a:pt x="8629589" y="780302"/>
                  <a:pt x="8540371" y="767919"/>
                </a:cubicBezTo>
                <a:cubicBezTo>
                  <a:pt x="8451153" y="755536"/>
                  <a:pt x="8243100" y="759379"/>
                  <a:pt x="8164971" y="767919"/>
                </a:cubicBezTo>
                <a:cubicBezTo>
                  <a:pt x="8086842" y="776459"/>
                  <a:pt x="7964515" y="753278"/>
                  <a:pt x="7789572" y="767919"/>
                </a:cubicBezTo>
                <a:cubicBezTo>
                  <a:pt x="7614629" y="782560"/>
                  <a:pt x="7531697" y="757085"/>
                  <a:pt x="7311790" y="767919"/>
                </a:cubicBezTo>
                <a:cubicBezTo>
                  <a:pt x="7091883" y="778753"/>
                  <a:pt x="6821664" y="801683"/>
                  <a:pt x="6424482" y="767919"/>
                </a:cubicBezTo>
                <a:cubicBezTo>
                  <a:pt x="6027300" y="734155"/>
                  <a:pt x="6184841" y="757795"/>
                  <a:pt x="6049082" y="767919"/>
                </a:cubicBezTo>
                <a:cubicBezTo>
                  <a:pt x="5913323" y="778043"/>
                  <a:pt x="5781637" y="765850"/>
                  <a:pt x="5673682" y="767919"/>
                </a:cubicBezTo>
                <a:cubicBezTo>
                  <a:pt x="5565727" y="769988"/>
                  <a:pt x="5215965" y="793642"/>
                  <a:pt x="5093519" y="767919"/>
                </a:cubicBezTo>
                <a:cubicBezTo>
                  <a:pt x="4971073" y="742196"/>
                  <a:pt x="4584477" y="799452"/>
                  <a:pt x="4410974" y="767919"/>
                </a:cubicBezTo>
                <a:cubicBezTo>
                  <a:pt x="4237471" y="736386"/>
                  <a:pt x="4120713" y="766984"/>
                  <a:pt x="4035574" y="767919"/>
                </a:cubicBezTo>
                <a:cubicBezTo>
                  <a:pt x="3950435" y="768854"/>
                  <a:pt x="3585630" y="753401"/>
                  <a:pt x="3353029" y="767919"/>
                </a:cubicBezTo>
                <a:cubicBezTo>
                  <a:pt x="3120429" y="782437"/>
                  <a:pt x="2808312" y="772436"/>
                  <a:pt x="2670485" y="767919"/>
                </a:cubicBezTo>
                <a:cubicBezTo>
                  <a:pt x="2532658" y="763402"/>
                  <a:pt x="2060426" y="792442"/>
                  <a:pt x="1885558" y="767919"/>
                </a:cubicBezTo>
                <a:cubicBezTo>
                  <a:pt x="1710690" y="743396"/>
                  <a:pt x="1690581" y="784263"/>
                  <a:pt x="1510158" y="767919"/>
                </a:cubicBezTo>
                <a:cubicBezTo>
                  <a:pt x="1329735" y="751575"/>
                  <a:pt x="1259419" y="754891"/>
                  <a:pt x="1032377" y="767919"/>
                </a:cubicBezTo>
                <a:cubicBezTo>
                  <a:pt x="805335" y="780947"/>
                  <a:pt x="699643" y="754981"/>
                  <a:pt x="383959" y="767919"/>
                </a:cubicBezTo>
                <a:cubicBezTo>
                  <a:pt x="204791" y="789385"/>
                  <a:pt x="-21662" y="956927"/>
                  <a:pt x="0" y="1151878"/>
                </a:cubicBezTo>
                <a:cubicBezTo>
                  <a:pt x="14516" y="1414685"/>
                  <a:pt x="-2182" y="1537297"/>
                  <a:pt x="0" y="1902244"/>
                </a:cubicBezTo>
                <a:cubicBezTo>
                  <a:pt x="2182" y="2267191"/>
                  <a:pt x="-26741" y="2416953"/>
                  <a:pt x="0" y="2560460"/>
                </a:cubicBezTo>
                <a:cubicBezTo>
                  <a:pt x="26741" y="2703967"/>
                  <a:pt x="27673" y="2872152"/>
                  <a:pt x="0" y="3172601"/>
                </a:cubicBezTo>
                <a:cubicBezTo>
                  <a:pt x="-27673" y="3473050"/>
                  <a:pt x="-12040" y="3633422"/>
                  <a:pt x="0" y="3784741"/>
                </a:cubicBezTo>
                <a:cubicBezTo>
                  <a:pt x="12040" y="3936060"/>
                  <a:pt x="-27188" y="4191021"/>
                  <a:pt x="0" y="4396882"/>
                </a:cubicBezTo>
                <a:cubicBezTo>
                  <a:pt x="27188" y="4602743"/>
                  <a:pt x="-9036" y="4721140"/>
                  <a:pt x="0" y="4916873"/>
                </a:cubicBezTo>
                <a:cubicBezTo>
                  <a:pt x="9036" y="5112606"/>
                  <a:pt x="40148" y="5589533"/>
                  <a:pt x="0" y="5759389"/>
                </a:cubicBezTo>
                <a:cubicBezTo>
                  <a:pt x="820" y="5985926"/>
                  <a:pt x="160794" y="6138744"/>
                  <a:pt x="383959" y="6143348"/>
                </a:cubicBezTo>
                <a:cubicBezTo>
                  <a:pt x="619452" y="6097998"/>
                  <a:pt x="726253" y="5983908"/>
                  <a:pt x="767918" y="5759389"/>
                </a:cubicBezTo>
                <a:cubicBezTo>
                  <a:pt x="777279" y="5650049"/>
                  <a:pt x="765711" y="5495312"/>
                  <a:pt x="767919" y="5375430"/>
                </a:cubicBezTo>
                <a:cubicBezTo>
                  <a:pt x="1043034" y="5357106"/>
                  <a:pt x="1183787" y="5368264"/>
                  <a:pt x="1450464" y="5375430"/>
                </a:cubicBezTo>
                <a:cubicBezTo>
                  <a:pt x="1717141" y="5382596"/>
                  <a:pt x="1912934" y="5377726"/>
                  <a:pt x="2337772" y="5375430"/>
                </a:cubicBezTo>
                <a:cubicBezTo>
                  <a:pt x="2762610" y="5373134"/>
                  <a:pt x="2903702" y="5382008"/>
                  <a:pt x="3225081" y="5375430"/>
                </a:cubicBezTo>
                <a:cubicBezTo>
                  <a:pt x="3546460" y="5368852"/>
                  <a:pt x="3512909" y="5363312"/>
                  <a:pt x="3600480" y="5375430"/>
                </a:cubicBezTo>
                <a:cubicBezTo>
                  <a:pt x="3688051" y="5387548"/>
                  <a:pt x="3916919" y="5392014"/>
                  <a:pt x="4078262" y="5375430"/>
                </a:cubicBezTo>
                <a:cubicBezTo>
                  <a:pt x="4239605" y="5358846"/>
                  <a:pt x="4655844" y="5383142"/>
                  <a:pt x="4965570" y="5375430"/>
                </a:cubicBezTo>
                <a:cubicBezTo>
                  <a:pt x="5275296" y="5367718"/>
                  <a:pt x="5383554" y="5381433"/>
                  <a:pt x="5750497" y="5375430"/>
                </a:cubicBezTo>
                <a:cubicBezTo>
                  <a:pt x="6117440" y="5369427"/>
                  <a:pt x="6047069" y="5375954"/>
                  <a:pt x="6125896" y="5375430"/>
                </a:cubicBezTo>
                <a:cubicBezTo>
                  <a:pt x="6204723" y="5374906"/>
                  <a:pt x="6420821" y="5360095"/>
                  <a:pt x="6603678" y="5375430"/>
                </a:cubicBezTo>
                <a:cubicBezTo>
                  <a:pt x="6786535" y="5390765"/>
                  <a:pt x="7034531" y="5372391"/>
                  <a:pt x="7183841" y="5375430"/>
                </a:cubicBezTo>
                <a:cubicBezTo>
                  <a:pt x="7333151" y="5378469"/>
                  <a:pt x="7570455" y="5381880"/>
                  <a:pt x="7866386" y="5375430"/>
                </a:cubicBezTo>
                <a:cubicBezTo>
                  <a:pt x="8162317" y="5368980"/>
                  <a:pt x="8159833" y="5361076"/>
                  <a:pt x="8241785" y="5375430"/>
                </a:cubicBezTo>
                <a:cubicBezTo>
                  <a:pt x="8323737" y="5389784"/>
                  <a:pt x="8741643" y="5336556"/>
                  <a:pt x="9026712" y="5375430"/>
                </a:cubicBezTo>
                <a:cubicBezTo>
                  <a:pt x="9311781" y="5414304"/>
                  <a:pt x="9305728" y="5390156"/>
                  <a:pt x="9504493" y="5375430"/>
                </a:cubicBezTo>
                <a:cubicBezTo>
                  <a:pt x="9703258" y="5360704"/>
                  <a:pt x="10011538" y="5374814"/>
                  <a:pt x="10289420" y="5375430"/>
                </a:cubicBezTo>
                <a:cubicBezTo>
                  <a:pt x="10567302" y="5376046"/>
                  <a:pt x="10653007" y="5356396"/>
                  <a:pt x="11006092" y="5375430"/>
                </a:cubicBezTo>
                <a:cubicBezTo>
                  <a:pt x="11209434" y="5373730"/>
                  <a:pt x="11378653" y="5231496"/>
                  <a:pt x="11390051" y="4991471"/>
                </a:cubicBezTo>
                <a:cubicBezTo>
                  <a:pt x="11401098" y="4805663"/>
                  <a:pt x="11384454" y="4573816"/>
                  <a:pt x="11390051" y="4379330"/>
                </a:cubicBezTo>
                <a:cubicBezTo>
                  <a:pt x="11395648" y="4184844"/>
                  <a:pt x="11426525" y="3836535"/>
                  <a:pt x="11390051" y="3628964"/>
                </a:cubicBezTo>
                <a:cubicBezTo>
                  <a:pt x="11353577" y="3421393"/>
                  <a:pt x="11406367" y="3102154"/>
                  <a:pt x="11390051" y="2878598"/>
                </a:cubicBezTo>
                <a:cubicBezTo>
                  <a:pt x="11373735" y="2655042"/>
                  <a:pt x="11375219" y="2393948"/>
                  <a:pt x="11390051" y="2266457"/>
                </a:cubicBezTo>
                <a:cubicBezTo>
                  <a:pt x="11404883" y="2138966"/>
                  <a:pt x="11412800" y="1675769"/>
                  <a:pt x="11390051" y="1516091"/>
                </a:cubicBezTo>
                <a:cubicBezTo>
                  <a:pt x="11367302" y="1356413"/>
                  <a:pt x="11385706" y="1206552"/>
                  <a:pt x="11390051" y="950025"/>
                </a:cubicBezTo>
                <a:cubicBezTo>
                  <a:pt x="11394396" y="693498"/>
                  <a:pt x="11380285" y="555262"/>
                  <a:pt x="11390051" y="383959"/>
                </a:cubicBezTo>
                <a:close/>
                <a:moveTo>
                  <a:pt x="383959" y="1535837"/>
                </a:moveTo>
                <a:cubicBezTo>
                  <a:pt x="602800" y="1561843"/>
                  <a:pt x="785030" y="1358074"/>
                  <a:pt x="767918" y="1151878"/>
                </a:cubicBezTo>
                <a:cubicBezTo>
                  <a:pt x="772177" y="1053233"/>
                  <a:pt x="667233" y="966166"/>
                  <a:pt x="575938" y="959898"/>
                </a:cubicBezTo>
                <a:cubicBezTo>
                  <a:pt x="461617" y="963386"/>
                  <a:pt x="402504" y="1036063"/>
                  <a:pt x="383958" y="1151878"/>
                </a:cubicBezTo>
                <a:cubicBezTo>
                  <a:pt x="377761" y="1264716"/>
                  <a:pt x="380793" y="1426086"/>
                  <a:pt x="383959" y="1535837"/>
                </a:cubicBezTo>
                <a:close/>
              </a:path>
              <a:path w="11390051" h="6143348" fill="darkenLess" stroke="0" extrusionOk="0">
                <a:moveTo>
                  <a:pt x="383959" y="1535837"/>
                </a:moveTo>
                <a:cubicBezTo>
                  <a:pt x="595851" y="1521192"/>
                  <a:pt x="764896" y="1400237"/>
                  <a:pt x="767918" y="1151878"/>
                </a:cubicBezTo>
                <a:cubicBezTo>
                  <a:pt x="775302" y="1046672"/>
                  <a:pt x="701660" y="975951"/>
                  <a:pt x="575938" y="959898"/>
                </a:cubicBezTo>
                <a:cubicBezTo>
                  <a:pt x="481781" y="942306"/>
                  <a:pt x="366114" y="1053318"/>
                  <a:pt x="383958" y="1151878"/>
                </a:cubicBezTo>
                <a:cubicBezTo>
                  <a:pt x="374083" y="1275481"/>
                  <a:pt x="402440" y="1422047"/>
                  <a:pt x="383959" y="1535837"/>
                </a:cubicBezTo>
                <a:close/>
                <a:moveTo>
                  <a:pt x="11006092" y="767919"/>
                </a:moveTo>
                <a:cubicBezTo>
                  <a:pt x="11234184" y="814333"/>
                  <a:pt x="11348053" y="598466"/>
                  <a:pt x="11390051" y="383960"/>
                </a:cubicBezTo>
                <a:cubicBezTo>
                  <a:pt x="11426533" y="148802"/>
                  <a:pt x="11213577" y="13472"/>
                  <a:pt x="11006092" y="1"/>
                </a:cubicBezTo>
                <a:cubicBezTo>
                  <a:pt x="10747639" y="-21410"/>
                  <a:pt x="10653585" y="205629"/>
                  <a:pt x="10622133" y="383960"/>
                </a:cubicBezTo>
                <a:cubicBezTo>
                  <a:pt x="10616858" y="487961"/>
                  <a:pt x="10690088" y="559703"/>
                  <a:pt x="10814113" y="575940"/>
                </a:cubicBezTo>
                <a:cubicBezTo>
                  <a:pt x="10919772" y="580858"/>
                  <a:pt x="10994985" y="473793"/>
                  <a:pt x="11006093" y="383960"/>
                </a:cubicBezTo>
                <a:cubicBezTo>
                  <a:pt x="11015973" y="502478"/>
                  <a:pt x="11030243" y="631754"/>
                  <a:pt x="11006092" y="767919"/>
                </a:cubicBezTo>
                <a:close/>
              </a:path>
              <a:path w="11390051" h="6143348" fill="none" extrusionOk="0">
                <a:moveTo>
                  <a:pt x="0" y="1151878"/>
                </a:moveTo>
                <a:cubicBezTo>
                  <a:pt x="-39078" y="912868"/>
                  <a:pt x="151990" y="784988"/>
                  <a:pt x="383959" y="767919"/>
                </a:cubicBezTo>
                <a:cubicBezTo>
                  <a:pt x="481936" y="769136"/>
                  <a:pt x="653330" y="778142"/>
                  <a:pt x="759359" y="767919"/>
                </a:cubicBezTo>
                <a:cubicBezTo>
                  <a:pt x="865388" y="757696"/>
                  <a:pt x="1301995" y="753665"/>
                  <a:pt x="1441904" y="767919"/>
                </a:cubicBezTo>
                <a:cubicBezTo>
                  <a:pt x="1581814" y="782173"/>
                  <a:pt x="1810347" y="771779"/>
                  <a:pt x="1919685" y="767919"/>
                </a:cubicBezTo>
                <a:cubicBezTo>
                  <a:pt x="2029023" y="764059"/>
                  <a:pt x="2323022" y="767924"/>
                  <a:pt x="2499848" y="767919"/>
                </a:cubicBezTo>
                <a:cubicBezTo>
                  <a:pt x="2676674" y="767914"/>
                  <a:pt x="2866749" y="780762"/>
                  <a:pt x="3080011" y="767919"/>
                </a:cubicBezTo>
                <a:cubicBezTo>
                  <a:pt x="3293273" y="755076"/>
                  <a:pt x="3304005" y="775738"/>
                  <a:pt x="3455411" y="767919"/>
                </a:cubicBezTo>
                <a:cubicBezTo>
                  <a:pt x="3606817" y="760100"/>
                  <a:pt x="3854395" y="760966"/>
                  <a:pt x="4035574" y="767919"/>
                </a:cubicBezTo>
                <a:cubicBezTo>
                  <a:pt x="4216753" y="774872"/>
                  <a:pt x="4562653" y="802640"/>
                  <a:pt x="4922883" y="767919"/>
                </a:cubicBezTo>
                <a:cubicBezTo>
                  <a:pt x="5283113" y="733198"/>
                  <a:pt x="5503539" y="805835"/>
                  <a:pt x="5707809" y="767919"/>
                </a:cubicBezTo>
                <a:cubicBezTo>
                  <a:pt x="5912079" y="730003"/>
                  <a:pt x="6247838" y="756676"/>
                  <a:pt x="6492736" y="767919"/>
                </a:cubicBezTo>
                <a:cubicBezTo>
                  <a:pt x="6737634" y="779162"/>
                  <a:pt x="6737938" y="786623"/>
                  <a:pt x="6868136" y="767919"/>
                </a:cubicBezTo>
                <a:cubicBezTo>
                  <a:pt x="6998334" y="749215"/>
                  <a:pt x="7171371" y="770853"/>
                  <a:pt x="7345917" y="767919"/>
                </a:cubicBezTo>
                <a:cubicBezTo>
                  <a:pt x="7520463" y="764985"/>
                  <a:pt x="7641176" y="790693"/>
                  <a:pt x="7823699" y="767919"/>
                </a:cubicBezTo>
                <a:cubicBezTo>
                  <a:pt x="8006222" y="745145"/>
                  <a:pt x="8280041" y="774713"/>
                  <a:pt x="8608625" y="767919"/>
                </a:cubicBezTo>
                <a:cubicBezTo>
                  <a:pt x="8937209" y="761125"/>
                  <a:pt x="8968729" y="776261"/>
                  <a:pt x="9291170" y="767919"/>
                </a:cubicBezTo>
                <a:cubicBezTo>
                  <a:pt x="9613611" y="759577"/>
                  <a:pt x="9740790" y="797761"/>
                  <a:pt x="9973715" y="767919"/>
                </a:cubicBezTo>
                <a:cubicBezTo>
                  <a:pt x="10206640" y="738077"/>
                  <a:pt x="10355827" y="786099"/>
                  <a:pt x="10622133" y="767919"/>
                </a:cubicBezTo>
                <a:cubicBezTo>
                  <a:pt x="10613277" y="628237"/>
                  <a:pt x="10606081" y="550324"/>
                  <a:pt x="10622133" y="383959"/>
                </a:cubicBezTo>
                <a:cubicBezTo>
                  <a:pt x="10654835" y="186844"/>
                  <a:pt x="10790790" y="-30400"/>
                  <a:pt x="11006092" y="0"/>
                </a:cubicBezTo>
                <a:cubicBezTo>
                  <a:pt x="11206260" y="16302"/>
                  <a:pt x="11390298" y="206909"/>
                  <a:pt x="11390051" y="383959"/>
                </a:cubicBezTo>
                <a:cubicBezTo>
                  <a:pt x="11393120" y="694022"/>
                  <a:pt x="11395362" y="951393"/>
                  <a:pt x="11390051" y="1134325"/>
                </a:cubicBezTo>
                <a:cubicBezTo>
                  <a:pt x="11384740" y="1317257"/>
                  <a:pt x="11377705" y="1500361"/>
                  <a:pt x="11390051" y="1700391"/>
                </a:cubicBezTo>
                <a:cubicBezTo>
                  <a:pt x="11402397" y="1900421"/>
                  <a:pt x="11413914" y="1980117"/>
                  <a:pt x="11390051" y="2220381"/>
                </a:cubicBezTo>
                <a:cubicBezTo>
                  <a:pt x="11366189" y="2460645"/>
                  <a:pt x="11402213" y="2659800"/>
                  <a:pt x="11390051" y="2878597"/>
                </a:cubicBezTo>
                <a:cubicBezTo>
                  <a:pt x="11377889" y="3097394"/>
                  <a:pt x="11403802" y="3304111"/>
                  <a:pt x="11390051" y="3444663"/>
                </a:cubicBezTo>
                <a:cubicBezTo>
                  <a:pt x="11376300" y="3585215"/>
                  <a:pt x="11382752" y="3885797"/>
                  <a:pt x="11390051" y="4195029"/>
                </a:cubicBezTo>
                <a:cubicBezTo>
                  <a:pt x="11397350" y="4504261"/>
                  <a:pt x="11390929" y="4618046"/>
                  <a:pt x="11390051" y="4991470"/>
                </a:cubicBezTo>
                <a:cubicBezTo>
                  <a:pt x="11397306" y="5207718"/>
                  <a:pt x="11205930" y="5354070"/>
                  <a:pt x="11006092" y="5375429"/>
                </a:cubicBezTo>
                <a:cubicBezTo>
                  <a:pt x="10880477" y="5395679"/>
                  <a:pt x="10716210" y="5365717"/>
                  <a:pt x="10528311" y="5375429"/>
                </a:cubicBezTo>
                <a:cubicBezTo>
                  <a:pt x="10340412" y="5385141"/>
                  <a:pt x="10124563" y="5367840"/>
                  <a:pt x="9948147" y="5375429"/>
                </a:cubicBezTo>
                <a:cubicBezTo>
                  <a:pt x="9771731" y="5383018"/>
                  <a:pt x="9583528" y="5381222"/>
                  <a:pt x="9367984" y="5375429"/>
                </a:cubicBezTo>
                <a:cubicBezTo>
                  <a:pt x="9152440" y="5369636"/>
                  <a:pt x="9065257" y="5363911"/>
                  <a:pt x="8787821" y="5375429"/>
                </a:cubicBezTo>
                <a:cubicBezTo>
                  <a:pt x="8510385" y="5386947"/>
                  <a:pt x="8501978" y="5368106"/>
                  <a:pt x="8412422" y="5375429"/>
                </a:cubicBezTo>
                <a:cubicBezTo>
                  <a:pt x="8322866" y="5382752"/>
                  <a:pt x="8178927" y="5360333"/>
                  <a:pt x="8037022" y="5375429"/>
                </a:cubicBezTo>
                <a:cubicBezTo>
                  <a:pt x="7895117" y="5390525"/>
                  <a:pt x="7612409" y="5397876"/>
                  <a:pt x="7456859" y="5375429"/>
                </a:cubicBezTo>
                <a:cubicBezTo>
                  <a:pt x="7301309" y="5352982"/>
                  <a:pt x="7079649" y="5383029"/>
                  <a:pt x="6774314" y="5375429"/>
                </a:cubicBezTo>
                <a:cubicBezTo>
                  <a:pt x="6468979" y="5367829"/>
                  <a:pt x="6498848" y="5383954"/>
                  <a:pt x="6398914" y="5375429"/>
                </a:cubicBezTo>
                <a:cubicBezTo>
                  <a:pt x="6298980" y="5366904"/>
                  <a:pt x="5999069" y="5385797"/>
                  <a:pt x="5818751" y="5375430"/>
                </a:cubicBezTo>
                <a:cubicBezTo>
                  <a:pt x="5638433" y="5365063"/>
                  <a:pt x="5406358" y="5377271"/>
                  <a:pt x="5136206" y="5375430"/>
                </a:cubicBezTo>
                <a:cubicBezTo>
                  <a:pt x="4866055" y="5373589"/>
                  <a:pt x="4736589" y="5401523"/>
                  <a:pt x="4351280" y="5375430"/>
                </a:cubicBezTo>
                <a:cubicBezTo>
                  <a:pt x="3965971" y="5349337"/>
                  <a:pt x="3838568" y="5368187"/>
                  <a:pt x="3463971" y="5375430"/>
                </a:cubicBezTo>
                <a:cubicBezTo>
                  <a:pt x="3089374" y="5382673"/>
                  <a:pt x="2767007" y="5352366"/>
                  <a:pt x="2576663" y="5375430"/>
                </a:cubicBezTo>
                <a:cubicBezTo>
                  <a:pt x="2386319" y="5398494"/>
                  <a:pt x="2206148" y="5381887"/>
                  <a:pt x="1996500" y="5375430"/>
                </a:cubicBezTo>
                <a:cubicBezTo>
                  <a:pt x="1786852" y="5368973"/>
                  <a:pt x="1789532" y="5371326"/>
                  <a:pt x="1621100" y="5375430"/>
                </a:cubicBezTo>
                <a:cubicBezTo>
                  <a:pt x="1452668" y="5379534"/>
                  <a:pt x="1109964" y="5367003"/>
                  <a:pt x="767919" y="5375430"/>
                </a:cubicBezTo>
                <a:cubicBezTo>
                  <a:pt x="781269" y="5548006"/>
                  <a:pt x="755129" y="5632833"/>
                  <a:pt x="767919" y="5759389"/>
                </a:cubicBezTo>
                <a:cubicBezTo>
                  <a:pt x="781033" y="5985359"/>
                  <a:pt x="580155" y="6130106"/>
                  <a:pt x="383960" y="6143348"/>
                </a:cubicBezTo>
                <a:cubicBezTo>
                  <a:pt x="204254" y="6108292"/>
                  <a:pt x="-31892" y="5934383"/>
                  <a:pt x="1" y="5759389"/>
                </a:cubicBezTo>
                <a:cubicBezTo>
                  <a:pt x="-104771" y="4221654"/>
                  <a:pt x="48677" y="3021006"/>
                  <a:pt x="0" y="1151878"/>
                </a:cubicBezTo>
                <a:close/>
                <a:moveTo>
                  <a:pt x="10622133" y="767919"/>
                </a:moveTo>
                <a:cubicBezTo>
                  <a:pt x="10763323" y="751303"/>
                  <a:pt x="10907773" y="784200"/>
                  <a:pt x="11006092" y="767919"/>
                </a:cubicBezTo>
                <a:cubicBezTo>
                  <a:pt x="11205235" y="797405"/>
                  <a:pt x="11411721" y="609874"/>
                  <a:pt x="11390051" y="383960"/>
                </a:cubicBezTo>
                <a:moveTo>
                  <a:pt x="11006092" y="767919"/>
                </a:moveTo>
                <a:cubicBezTo>
                  <a:pt x="10999212" y="685930"/>
                  <a:pt x="11019009" y="547595"/>
                  <a:pt x="11006092" y="383959"/>
                </a:cubicBezTo>
                <a:cubicBezTo>
                  <a:pt x="11003476" y="507967"/>
                  <a:pt x="10912700" y="573688"/>
                  <a:pt x="10814112" y="575939"/>
                </a:cubicBezTo>
                <a:cubicBezTo>
                  <a:pt x="10697707" y="586296"/>
                  <a:pt x="10630850" y="498776"/>
                  <a:pt x="10622132" y="383959"/>
                </a:cubicBezTo>
                <a:moveTo>
                  <a:pt x="383959" y="1535837"/>
                </a:moveTo>
                <a:cubicBezTo>
                  <a:pt x="374046" y="1410273"/>
                  <a:pt x="378014" y="1235483"/>
                  <a:pt x="383959" y="1151878"/>
                </a:cubicBezTo>
                <a:cubicBezTo>
                  <a:pt x="391098" y="1023950"/>
                  <a:pt x="475360" y="953334"/>
                  <a:pt x="575939" y="959898"/>
                </a:cubicBezTo>
                <a:cubicBezTo>
                  <a:pt x="680999" y="962818"/>
                  <a:pt x="755093" y="1062759"/>
                  <a:pt x="767919" y="1151878"/>
                </a:cubicBezTo>
                <a:cubicBezTo>
                  <a:pt x="785789" y="1368386"/>
                  <a:pt x="600608" y="1522424"/>
                  <a:pt x="383960" y="1535837"/>
                </a:cubicBezTo>
                <a:cubicBezTo>
                  <a:pt x="167638" y="1558104"/>
                  <a:pt x="-12169" y="1366762"/>
                  <a:pt x="1" y="1151878"/>
                </a:cubicBezTo>
                <a:moveTo>
                  <a:pt x="767919" y="1151878"/>
                </a:moveTo>
                <a:cubicBezTo>
                  <a:pt x="753434" y="1455871"/>
                  <a:pt x="749087" y="1540786"/>
                  <a:pt x="767919" y="1839714"/>
                </a:cubicBezTo>
                <a:cubicBezTo>
                  <a:pt x="786751" y="2138642"/>
                  <a:pt x="755064" y="2227972"/>
                  <a:pt x="767919" y="2527549"/>
                </a:cubicBezTo>
                <a:cubicBezTo>
                  <a:pt x="780774" y="2827127"/>
                  <a:pt x="774558" y="3070650"/>
                  <a:pt x="767919" y="3215385"/>
                </a:cubicBezTo>
                <a:cubicBezTo>
                  <a:pt x="761280" y="3360120"/>
                  <a:pt x="769187" y="3674002"/>
                  <a:pt x="767919" y="3903220"/>
                </a:cubicBezTo>
                <a:cubicBezTo>
                  <a:pt x="766651" y="4132438"/>
                  <a:pt x="759207" y="4236044"/>
                  <a:pt x="767919" y="4464349"/>
                </a:cubicBezTo>
                <a:cubicBezTo>
                  <a:pt x="776631" y="4692654"/>
                  <a:pt x="763174" y="4966605"/>
                  <a:pt x="767919" y="5375430"/>
                </a:cubicBezTo>
              </a:path>
              <a:path w="11390051" h="6143348" fill="none" stroke="0" extrusionOk="0">
                <a:moveTo>
                  <a:pt x="0" y="1151878"/>
                </a:moveTo>
                <a:cubicBezTo>
                  <a:pt x="40421" y="956379"/>
                  <a:pt x="165193" y="739679"/>
                  <a:pt x="383959" y="767919"/>
                </a:cubicBezTo>
                <a:cubicBezTo>
                  <a:pt x="540655" y="761365"/>
                  <a:pt x="729869" y="752565"/>
                  <a:pt x="861740" y="767919"/>
                </a:cubicBezTo>
                <a:cubicBezTo>
                  <a:pt x="993611" y="783273"/>
                  <a:pt x="1361701" y="729907"/>
                  <a:pt x="1646667" y="767919"/>
                </a:cubicBezTo>
                <a:cubicBezTo>
                  <a:pt x="1931633" y="805931"/>
                  <a:pt x="2090456" y="773057"/>
                  <a:pt x="2226830" y="767919"/>
                </a:cubicBezTo>
                <a:cubicBezTo>
                  <a:pt x="2363204" y="762781"/>
                  <a:pt x="2530947" y="759671"/>
                  <a:pt x="2704612" y="767919"/>
                </a:cubicBezTo>
                <a:cubicBezTo>
                  <a:pt x="2878277" y="776167"/>
                  <a:pt x="3220206" y="786180"/>
                  <a:pt x="3387157" y="767919"/>
                </a:cubicBezTo>
                <a:cubicBezTo>
                  <a:pt x="3554109" y="749658"/>
                  <a:pt x="3836301" y="799721"/>
                  <a:pt x="4172083" y="767919"/>
                </a:cubicBezTo>
                <a:cubicBezTo>
                  <a:pt x="4507865" y="736117"/>
                  <a:pt x="4794197" y="761137"/>
                  <a:pt x="4957010" y="767919"/>
                </a:cubicBezTo>
                <a:cubicBezTo>
                  <a:pt x="5119823" y="774701"/>
                  <a:pt x="5182540" y="781239"/>
                  <a:pt x="5332410" y="767919"/>
                </a:cubicBezTo>
                <a:cubicBezTo>
                  <a:pt x="5482280" y="754599"/>
                  <a:pt x="5596688" y="744330"/>
                  <a:pt x="5810191" y="767919"/>
                </a:cubicBezTo>
                <a:cubicBezTo>
                  <a:pt x="6023694" y="791508"/>
                  <a:pt x="6512240" y="807600"/>
                  <a:pt x="6697500" y="767919"/>
                </a:cubicBezTo>
                <a:cubicBezTo>
                  <a:pt x="6882760" y="728238"/>
                  <a:pt x="6912547" y="751405"/>
                  <a:pt x="7072899" y="767919"/>
                </a:cubicBezTo>
                <a:cubicBezTo>
                  <a:pt x="7233251" y="784433"/>
                  <a:pt x="7350055" y="782374"/>
                  <a:pt x="7550681" y="767919"/>
                </a:cubicBezTo>
                <a:cubicBezTo>
                  <a:pt x="7751307" y="753464"/>
                  <a:pt x="8127990" y="802499"/>
                  <a:pt x="8437989" y="767919"/>
                </a:cubicBezTo>
                <a:cubicBezTo>
                  <a:pt x="8747988" y="733339"/>
                  <a:pt x="8824091" y="750863"/>
                  <a:pt x="9018152" y="767919"/>
                </a:cubicBezTo>
                <a:cubicBezTo>
                  <a:pt x="9212213" y="784975"/>
                  <a:pt x="9430200" y="741616"/>
                  <a:pt x="9598316" y="767919"/>
                </a:cubicBezTo>
                <a:cubicBezTo>
                  <a:pt x="9766432" y="794222"/>
                  <a:pt x="10204738" y="801011"/>
                  <a:pt x="10622133" y="767919"/>
                </a:cubicBezTo>
                <a:cubicBezTo>
                  <a:pt x="10625414" y="668792"/>
                  <a:pt x="10618244" y="526932"/>
                  <a:pt x="10622133" y="383959"/>
                </a:cubicBezTo>
                <a:cubicBezTo>
                  <a:pt x="10639084" y="190517"/>
                  <a:pt x="10785163" y="43732"/>
                  <a:pt x="11006092" y="0"/>
                </a:cubicBezTo>
                <a:cubicBezTo>
                  <a:pt x="11180585" y="-31094"/>
                  <a:pt x="11397026" y="145973"/>
                  <a:pt x="11390051" y="383959"/>
                </a:cubicBezTo>
                <a:cubicBezTo>
                  <a:pt x="11385896" y="661537"/>
                  <a:pt x="11385098" y="861803"/>
                  <a:pt x="11390051" y="996100"/>
                </a:cubicBezTo>
                <a:cubicBezTo>
                  <a:pt x="11395004" y="1130397"/>
                  <a:pt x="11422777" y="1363904"/>
                  <a:pt x="11390051" y="1654316"/>
                </a:cubicBezTo>
                <a:cubicBezTo>
                  <a:pt x="11357325" y="1944728"/>
                  <a:pt x="11370687" y="2161498"/>
                  <a:pt x="11390051" y="2404682"/>
                </a:cubicBezTo>
                <a:cubicBezTo>
                  <a:pt x="11409415" y="2647866"/>
                  <a:pt x="11410560" y="2842005"/>
                  <a:pt x="11390051" y="2970747"/>
                </a:cubicBezTo>
                <a:cubicBezTo>
                  <a:pt x="11369542" y="3099490"/>
                  <a:pt x="11370071" y="3374401"/>
                  <a:pt x="11390051" y="3582888"/>
                </a:cubicBezTo>
                <a:cubicBezTo>
                  <a:pt x="11410031" y="3791375"/>
                  <a:pt x="11403644" y="4103412"/>
                  <a:pt x="11390051" y="4241104"/>
                </a:cubicBezTo>
                <a:cubicBezTo>
                  <a:pt x="11376458" y="4378796"/>
                  <a:pt x="11383440" y="4810597"/>
                  <a:pt x="11390051" y="4991470"/>
                </a:cubicBezTo>
                <a:cubicBezTo>
                  <a:pt x="11400443" y="5195688"/>
                  <a:pt x="11252221" y="5392662"/>
                  <a:pt x="11006092" y="5375429"/>
                </a:cubicBezTo>
                <a:cubicBezTo>
                  <a:pt x="10845474" y="5402043"/>
                  <a:pt x="10586295" y="5385415"/>
                  <a:pt x="10323547" y="5375429"/>
                </a:cubicBezTo>
                <a:cubicBezTo>
                  <a:pt x="10060800" y="5365443"/>
                  <a:pt x="9815802" y="5344741"/>
                  <a:pt x="9436239" y="5375429"/>
                </a:cubicBezTo>
                <a:cubicBezTo>
                  <a:pt x="9056676" y="5406117"/>
                  <a:pt x="9057889" y="5391483"/>
                  <a:pt x="8753694" y="5375429"/>
                </a:cubicBezTo>
                <a:cubicBezTo>
                  <a:pt x="8449500" y="5359375"/>
                  <a:pt x="8376169" y="5379983"/>
                  <a:pt x="8173531" y="5375429"/>
                </a:cubicBezTo>
                <a:cubicBezTo>
                  <a:pt x="7970893" y="5370875"/>
                  <a:pt x="7827868" y="5362168"/>
                  <a:pt x="7695749" y="5375429"/>
                </a:cubicBezTo>
                <a:cubicBezTo>
                  <a:pt x="7563630" y="5388690"/>
                  <a:pt x="7342290" y="5396737"/>
                  <a:pt x="7013205" y="5375429"/>
                </a:cubicBezTo>
                <a:cubicBezTo>
                  <a:pt x="6684120" y="5354121"/>
                  <a:pt x="6551601" y="5374855"/>
                  <a:pt x="6125896" y="5375429"/>
                </a:cubicBezTo>
                <a:cubicBezTo>
                  <a:pt x="5700191" y="5376004"/>
                  <a:pt x="5792529" y="5386808"/>
                  <a:pt x="5648115" y="5375430"/>
                </a:cubicBezTo>
                <a:cubicBezTo>
                  <a:pt x="5503701" y="5364052"/>
                  <a:pt x="5062250" y="5398799"/>
                  <a:pt x="4863188" y="5375430"/>
                </a:cubicBezTo>
                <a:cubicBezTo>
                  <a:pt x="4664126" y="5352061"/>
                  <a:pt x="4579064" y="5359325"/>
                  <a:pt x="4487789" y="5375430"/>
                </a:cubicBezTo>
                <a:cubicBezTo>
                  <a:pt x="4396514" y="5391535"/>
                  <a:pt x="3875186" y="5404948"/>
                  <a:pt x="3600480" y="5375430"/>
                </a:cubicBezTo>
                <a:cubicBezTo>
                  <a:pt x="3325774" y="5345912"/>
                  <a:pt x="3164465" y="5352557"/>
                  <a:pt x="2815554" y="5375430"/>
                </a:cubicBezTo>
                <a:cubicBezTo>
                  <a:pt x="2466643" y="5398303"/>
                  <a:pt x="2596759" y="5394106"/>
                  <a:pt x="2440154" y="5375430"/>
                </a:cubicBezTo>
                <a:cubicBezTo>
                  <a:pt x="2283549" y="5356754"/>
                  <a:pt x="2100131" y="5351990"/>
                  <a:pt x="1962373" y="5375430"/>
                </a:cubicBezTo>
                <a:cubicBezTo>
                  <a:pt x="1824615" y="5398870"/>
                  <a:pt x="1356939" y="5404010"/>
                  <a:pt x="767919" y="5375430"/>
                </a:cubicBezTo>
                <a:cubicBezTo>
                  <a:pt x="755133" y="5521598"/>
                  <a:pt x="771659" y="5638238"/>
                  <a:pt x="767919" y="5759389"/>
                </a:cubicBezTo>
                <a:cubicBezTo>
                  <a:pt x="762347" y="5981658"/>
                  <a:pt x="641668" y="6126237"/>
                  <a:pt x="383960" y="6143348"/>
                </a:cubicBezTo>
                <a:cubicBezTo>
                  <a:pt x="217891" y="6119786"/>
                  <a:pt x="-37326" y="5943636"/>
                  <a:pt x="1" y="5759389"/>
                </a:cubicBezTo>
                <a:cubicBezTo>
                  <a:pt x="37400" y="4016714"/>
                  <a:pt x="19618" y="2496801"/>
                  <a:pt x="0" y="1151878"/>
                </a:cubicBezTo>
                <a:close/>
                <a:moveTo>
                  <a:pt x="10622133" y="767919"/>
                </a:moveTo>
                <a:cubicBezTo>
                  <a:pt x="10755783" y="757657"/>
                  <a:pt x="10876620" y="752873"/>
                  <a:pt x="11006092" y="767919"/>
                </a:cubicBezTo>
                <a:cubicBezTo>
                  <a:pt x="11189682" y="730174"/>
                  <a:pt x="11389657" y="612587"/>
                  <a:pt x="11390051" y="383960"/>
                </a:cubicBezTo>
                <a:moveTo>
                  <a:pt x="11006092" y="767919"/>
                </a:moveTo>
                <a:cubicBezTo>
                  <a:pt x="10992055" y="681088"/>
                  <a:pt x="10991890" y="509683"/>
                  <a:pt x="11006092" y="383959"/>
                </a:cubicBezTo>
                <a:cubicBezTo>
                  <a:pt x="10995921" y="489614"/>
                  <a:pt x="10915692" y="594634"/>
                  <a:pt x="10814112" y="575939"/>
                </a:cubicBezTo>
                <a:cubicBezTo>
                  <a:pt x="10706328" y="581457"/>
                  <a:pt x="10626283" y="490022"/>
                  <a:pt x="10622132" y="383959"/>
                </a:cubicBezTo>
                <a:moveTo>
                  <a:pt x="383959" y="1535837"/>
                </a:moveTo>
                <a:cubicBezTo>
                  <a:pt x="391004" y="1441496"/>
                  <a:pt x="368358" y="1273661"/>
                  <a:pt x="383959" y="1151878"/>
                </a:cubicBezTo>
                <a:cubicBezTo>
                  <a:pt x="370068" y="1027132"/>
                  <a:pt x="471812" y="951105"/>
                  <a:pt x="575939" y="959898"/>
                </a:cubicBezTo>
                <a:cubicBezTo>
                  <a:pt x="677555" y="945226"/>
                  <a:pt x="787246" y="1046964"/>
                  <a:pt x="767919" y="1151878"/>
                </a:cubicBezTo>
                <a:cubicBezTo>
                  <a:pt x="715629" y="1365896"/>
                  <a:pt x="621135" y="1513160"/>
                  <a:pt x="383960" y="1535837"/>
                </a:cubicBezTo>
                <a:cubicBezTo>
                  <a:pt x="189912" y="1549230"/>
                  <a:pt x="49755" y="1359647"/>
                  <a:pt x="1" y="1151878"/>
                </a:cubicBezTo>
                <a:moveTo>
                  <a:pt x="767919" y="1151878"/>
                </a:moveTo>
                <a:cubicBezTo>
                  <a:pt x="771228" y="1495379"/>
                  <a:pt x="799627" y="1627093"/>
                  <a:pt x="767919" y="1839714"/>
                </a:cubicBezTo>
                <a:cubicBezTo>
                  <a:pt x="736211" y="2052335"/>
                  <a:pt x="755539" y="2282072"/>
                  <a:pt x="767919" y="2400843"/>
                </a:cubicBezTo>
                <a:cubicBezTo>
                  <a:pt x="780299" y="2519614"/>
                  <a:pt x="775089" y="2669072"/>
                  <a:pt x="767919" y="2919736"/>
                </a:cubicBezTo>
                <a:cubicBezTo>
                  <a:pt x="760749" y="3170400"/>
                  <a:pt x="778255" y="3319904"/>
                  <a:pt x="767919" y="3565336"/>
                </a:cubicBezTo>
                <a:cubicBezTo>
                  <a:pt x="757583" y="3810768"/>
                  <a:pt x="763762" y="3883599"/>
                  <a:pt x="767919" y="4126465"/>
                </a:cubicBezTo>
                <a:cubicBezTo>
                  <a:pt x="772076" y="4369331"/>
                  <a:pt x="749973" y="4428679"/>
                  <a:pt x="767919" y="4645359"/>
                </a:cubicBezTo>
                <a:cubicBezTo>
                  <a:pt x="785865" y="4862039"/>
                  <a:pt x="793325" y="5056966"/>
                  <a:pt x="767919" y="5375430"/>
                </a:cubicBezTo>
              </a:path>
            </a:pathLst>
          </a:custGeom>
          <a:gradFill flip="none" rotWithShape="1">
            <a:gsLst>
              <a:gs pos="0">
                <a:srgbClr val="FFFAEB">
                  <a:shade val="30000"/>
                  <a:satMod val="115000"/>
                </a:srgbClr>
              </a:gs>
              <a:gs pos="50000">
                <a:srgbClr val="FFFAEB">
                  <a:shade val="67500"/>
                  <a:satMod val="115000"/>
                </a:srgbClr>
              </a:gs>
              <a:gs pos="100000">
                <a:srgbClr val="FFFAEB">
                  <a:shade val="100000"/>
                  <a:satMod val="115000"/>
                </a:srgbClr>
              </a:gs>
            </a:gsLst>
            <a:lin ang="13500000" scaled="1"/>
            <a:tileRect/>
          </a:gradFill>
          <a:ln w="28575">
            <a:solidFill>
              <a:schemeClr val="tx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053023659">
                  <a:prstGeom prst="horizontalScrol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0" b="1" dirty="0"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D9CE9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The End </a:t>
            </a:r>
            <a:endParaRPr lang="en-US" sz="11000" b="1" dirty="0"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rgbClr val="D9CE9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4265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598</Words>
  <Application>Microsoft Office PowerPoint</Application>
  <PresentationFormat>Widescreen</PresentationFormat>
  <Paragraphs>15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Papyrus</vt:lpstr>
      <vt:lpstr>Times New Roman</vt:lpstr>
      <vt:lpstr>Office Theme</vt:lpstr>
      <vt:lpstr>PowerPoint Presentation</vt:lpstr>
      <vt:lpstr> Part of a marble grave stele of an athlete, found in the Kerameikos, Athens, ca. 550 BC, Marble, Height: 0,35 m, National Archaeological Museum of Athens, Greece https://www.namuseum.gr/en/collection/archaiki-periodos/  </vt:lpstr>
      <vt:lpstr>Marble grave stele of a young javelin-bearer, found in Athens, 550-540 BC, Marble, Total height of the stele: 4,5 m, National Archaeological Museum of Athens, Greece  https://www.namuseum.gr/en/collection/archaiki-periodos/  </vt:lpstr>
      <vt:lpstr>The marble grave stele of Aristion, work of Aristokles, found at Velanideza, Attica, ca. 510 BC, Marble, Height:  2,02 m, National Archaeological Museum of Athens, Greece  https://www.namuseum.gr/en/collection/archaiki-periodos/ </vt:lpstr>
      <vt:lpstr>Marble stele (grave marker) of a youth and a little girl, ca. 530 BC, Marble, H. 423.4cm, the MET, NY, USA https://www.metmuseum.org/art/collection/search/256974 </vt:lpstr>
      <vt:lpstr>PowerPoint Presentation</vt:lpstr>
      <vt:lpstr>Grave stele of Amphotto from Thebes, ca. 440 BC, Marble, Height: o,81m, National Archaeological Museum of Athens, Greece https://www.namuseum.gr/en/collection/klasiki-periodos-2/   </vt:lpstr>
      <vt:lpstr>Marble Grave stele of Mnesagora and Nikochares from Vari, Attica, 420-410 BC, Marble, Height: 1,19 m, National Archaeological Museum of Athens, Greece https://www.namuseum.gr/en/collection/klasiki-periodos-2/  </vt:lpstr>
      <vt:lpstr>Attributed to Kallimachos architect and sculptor working in the second half of the 5th century BC,  Funerary Grave Stelae of Hegeso, c. 410-400 BC, found in Kerameikos, Pentelic Marble, 1,56  x 0,97 m, National Archaeological Museum of Athens, Greece https://www.namuseum.gr/en/collection/klasiki-periodos-2/  </vt:lpstr>
      <vt:lpstr>Part of a marble grave stele, found in Piraeus, 400-375 BC, marble, Height: 0,44 m, National Archaeological Museum of Athens, Greece https://www.namuseum.gr/en/collection/klasiki-periodos-2/  </vt:lpstr>
      <vt:lpstr>Alexibola: Funerary Stele with Scene of Greeting, early 3rd century BC, Marble, Archaeological Museum of Thera, Greece https://www.ias.edu/ideas/2017/chaniotis-world-of-emotions     </vt:lpstr>
      <vt:lpstr>Marble funerary naiskos (small temple) of Aristonautes, found in the ancient cemetery of the Kerameikos, Athens, 350-325 BC, Marble, Height: 2,48 m, National Archaeological Museum of Athens, Greece https://www.namuseum.gr/en/collection/klasiki-periodos-2/   </vt:lpstr>
      <vt:lpstr>Marble grave stele of a youth, found in the bed of the Ilissos river in Athens, ca. 340 BC, Marble, Height: 1,68 m, National Archaeological Museum of Athens, Greece https://www.namuseum.gr/en/collection/klasiki-periodos-2/  </vt:lpstr>
      <vt:lpstr>Marble grave stele, found on Tenos, Cyclades First half of the 2nd c. BC, Marble, Height: 1,56 m, National Archaeological Museum of Athens, Greece https://www.namuseum.gr/en/collection/ellinistiki-periodos-2/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2025-10-21T16:26:30Z</dcterms:created>
  <dcterms:modified xsi:type="dcterms:W3CDTF">2025-10-21T17:51:13Z</dcterms:modified>
</cp:coreProperties>
</file>