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5" r:id="rId6"/>
    <p:sldId id="257" r:id="rId7"/>
    <p:sldId id="267" r:id="rId8"/>
    <p:sldId id="264" r:id="rId9"/>
    <p:sldId id="262" r:id="rId10"/>
    <p:sldId id="268" r:id="rId11"/>
    <p:sldId id="260" r:id="rId12"/>
    <p:sldId id="266" r:id="rId13"/>
    <p:sldId id="263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9F2B7-E92A-4112-9EA8-2F1C40FC2143}" v="85" dt="2025-10-29T07:03:55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340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custSel addSld delSld modSld sldOrd">
      <pc:chgData name="Amalia Spiliakou" userId="f4bd6b91a0b5818a" providerId="LiveId" clId="{A7A9D5DB-FA68-43A1-B042-EE3BD4885848}" dt="2025-10-29T07:03:57.937" v="1027" actId="47"/>
      <pc:docMkLst>
        <pc:docMk/>
      </pc:docMkLst>
      <pc:sldChg chg="addSp modSp mod setBg">
        <pc:chgData name="Amalia Spiliakou" userId="f4bd6b91a0b5818a" providerId="LiveId" clId="{A7A9D5DB-FA68-43A1-B042-EE3BD4885848}" dt="2025-10-29T05:59:57.039" v="23"/>
        <pc:sldMkLst>
          <pc:docMk/>
          <pc:sldMk cId="4078889694" sldId="257"/>
        </pc:sldMkLst>
        <pc:spChg chg="mod">
          <ac:chgData name="Amalia Spiliakou" userId="f4bd6b91a0b5818a" providerId="LiveId" clId="{A7A9D5DB-FA68-43A1-B042-EE3BD4885848}" dt="2025-10-29T05:59:52.233" v="22" actId="207"/>
          <ac:spMkLst>
            <pc:docMk/>
            <pc:sldMk cId="4078889694" sldId="257"/>
            <ac:spMk id="2" creationId="{5CC71BA7-2E05-B689-F0CB-2E2EBBC83FA2}"/>
          </ac:spMkLst>
        </pc:spChg>
        <pc:picChg chg="add mod">
          <ac:chgData name="Amalia Spiliakou" userId="f4bd6b91a0b5818a" providerId="LiveId" clId="{A7A9D5DB-FA68-43A1-B042-EE3BD4885848}" dt="2025-10-29T05:57:21.051" v="3" actId="1076"/>
          <ac:picMkLst>
            <pc:docMk/>
            <pc:sldMk cId="4078889694" sldId="257"/>
            <ac:picMk id="6" creationId="{3E51CC89-4D56-C00A-1C38-65A740FBD841}"/>
          </ac:picMkLst>
        </pc:picChg>
      </pc:sldChg>
      <pc:sldChg chg="addSp modSp mod ord setBg">
        <pc:chgData name="Amalia Spiliakou" userId="f4bd6b91a0b5818a" providerId="LiveId" clId="{A7A9D5DB-FA68-43A1-B042-EE3BD4885848}" dt="2025-10-29T06:44:01.710" v="682"/>
        <pc:sldMkLst>
          <pc:docMk/>
          <pc:sldMk cId="974746039" sldId="258"/>
        </pc:sldMkLst>
        <pc:spChg chg="mod">
          <ac:chgData name="Amalia Spiliakou" userId="f4bd6b91a0b5818a" providerId="LiveId" clId="{A7A9D5DB-FA68-43A1-B042-EE3BD4885848}" dt="2025-10-29T06:37:23.760" v="657" actId="113"/>
          <ac:spMkLst>
            <pc:docMk/>
            <pc:sldMk cId="974746039" sldId="258"/>
            <ac:spMk id="2" creationId="{5AAF75B4-D616-7415-AA71-D53D596CBFE5}"/>
          </ac:spMkLst>
        </pc:spChg>
        <pc:picChg chg="add mod">
          <ac:chgData name="Amalia Spiliakou" userId="f4bd6b91a0b5818a" providerId="LiveId" clId="{A7A9D5DB-FA68-43A1-B042-EE3BD4885848}" dt="2025-10-29T06:31:24.109" v="619" actId="1076"/>
          <ac:picMkLst>
            <pc:docMk/>
            <pc:sldMk cId="974746039" sldId="258"/>
            <ac:picMk id="7170" creationId="{A508F93D-B723-297B-5E54-DDD55C26CFE9}"/>
          </ac:picMkLst>
        </pc:picChg>
      </pc:sldChg>
      <pc:sldChg chg="addSp modSp mod ord setBg">
        <pc:chgData name="Amalia Spiliakou" userId="f4bd6b91a0b5818a" providerId="LiveId" clId="{A7A9D5DB-FA68-43A1-B042-EE3BD4885848}" dt="2025-10-29T06:03:22.358" v="45" actId="14100"/>
        <pc:sldMkLst>
          <pc:docMk/>
          <pc:sldMk cId="1964312315" sldId="259"/>
        </pc:sldMkLst>
        <pc:spChg chg="mod">
          <ac:chgData name="Amalia Spiliakou" userId="f4bd6b91a0b5818a" providerId="LiveId" clId="{A7A9D5DB-FA68-43A1-B042-EE3BD4885848}" dt="2025-10-29T06:03:22.358" v="45" actId="14100"/>
          <ac:spMkLst>
            <pc:docMk/>
            <pc:sldMk cId="1964312315" sldId="259"/>
            <ac:spMk id="2" creationId="{B67E60BE-1309-6E34-6AAD-55C7C232F7F6}"/>
          </ac:spMkLst>
        </pc:spChg>
        <pc:picChg chg="add mod">
          <ac:chgData name="Amalia Spiliakou" userId="f4bd6b91a0b5818a" providerId="LiveId" clId="{A7A9D5DB-FA68-43A1-B042-EE3BD4885848}" dt="2025-10-29T06:02:28.866" v="35" actId="14100"/>
          <ac:picMkLst>
            <pc:docMk/>
            <pc:sldMk cId="1964312315" sldId="259"/>
            <ac:picMk id="1026" creationId="{BA2B33A9-B36F-9EFF-FBBF-6CFC2C3D44E0}"/>
          </ac:picMkLst>
        </pc:picChg>
      </pc:sldChg>
      <pc:sldChg chg="addSp delSp modSp mod setBg">
        <pc:chgData name="Amalia Spiliakou" userId="f4bd6b91a0b5818a" providerId="LiveId" clId="{A7A9D5DB-FA68-43A1-B042-EE3BD4885848}" dt="2025-10-29T06:07:56.005" v="113" actId="14100"/>
        <pc:sldMkLst>
          <pc:docMk/>
          <pc:sldMk cId="2754880196" sldId="260"/>
        </pc:sldMkLst>
        <pc:spChg chg="mod">
          <ac:chgData name="Amalia Spiliakou" userId="f4bd6b91a0b5818a" providerId="LiveId" clId="{A7A9D5DB-FA68-43A1-B042-EE3BD4885848}" dt="2025-10-29T06:07:56.005" v="113" actId="14100"/>
          <ac:spMkLst>
            <pc:docMk/>
            <pc:sldMk cId="2754880196" sldId="260"/>
            <ac:spMk id="2" creationId="{06A4C1D3-F200-ADBF-B08D-1C2F7462F55F}"/>
          </ac:spMkLst>
        </pc:spChg>
        <pc:spChg chg="add del">
          <ac:chgData name="Amalia Spiliakou" userId="f4bd6b91a0b5818a" providerId="LiveId" clId="{A7A9D5DB-FA68-43A1-B042-EE3BD4885848}" dt="2025-10-29T06:03:59.811" v="47" actId="478"/>
          <ac:spMkLst>
            <pc:docMk/>
            <pc:sldMk cId="2754880196" sldId="260"/>
            <ac:spMk id="4" creationId="{512A56B0-5D8C-4D15-A02D-8AE71F6E211F}"/>
          </ac:spMkLst>
        </pc:spChg>
        <pc:picChg chg="add mod">
          <ac:chgData name="Amalia Spiliakou" userId="f4bd6b91a0b5818a" providerId="LiveId" clId="{A7A9D5DB-FA68-43A1-B042-EE3BD4885848}" dt="2025-10-29T06:04:17.813" v="49" actId="1076"/>
          <ac:picMkLst>
            <pc:docMk/>
            <pc:sldMk cId="2754880196" sldId="260"/>
            <ac:picMk id="2050" creationId="{2A260844-AA0D-9A36-B937-1148E11D69BB}"/>
          </ac:picMkLst>
        </pc:picChg>
      </pc:sldChg>
      <pc:sldChg chg="addSp modSp mod ord setBg">
        <pc:chgData name="Amalia Spiliakou" userId="f4bd6b91a0b5818a" providerId="LiveId" clId="{A7A9D5DB-FA68-43A1-B042-EE3BD4885848}" dt="2025-10-29T06:44:18.811" v="684"/>
        <pc:sldMkLst>
          <pc:docMk/>
          <pc:sldMk cId="3037413909" sldId="261"/>
        </pc:sldMkLst>
        <pc:spChg chg="mod">
          <ac:chgData name="Amalia Spiliakou" userId="f4bd6b91a0b5818a" providerId="LiveId" clId="{A7A9D5DB-FA68-43A1-B042-EE3BD4885848}" dt="2025-10-29T06:13:19.778" v="181" actId="14100"/>
          <ac:spMkLst>
            <pc:docMk/>
            <pc:sldMk cId="3037413909" sldId="261"/>
            <ac:spMk id="2" creationId="{4CB17019-5730-6C64-F170-8A15B2266520}"/>
          </ac:spMkLst>
        </pc:spChg>
        <pc:picChg chg="add mod">
          <ac:chgData name="Amalia Spiliakou" userId="f4bd6b91a0b5818a" providerId="LiveId" clId="{A7A9D5DB-FA68-43A1-B042-EE3BD4885848}" dt="2025-10-29T06:10:53.348" v="116" actId="14100"/>
          <ac:picMkLst>
            <pc:docMk/>
            <pc:sldMk cId="3037413909" sldId="261"/>
            <ac:picMk id="3074" creationId="{DF357353-4EE4-E86D-F05C-81EF404A07AE}"/>
          </ac:picMkLst>
        </pc:picChg>
      </pc:sldChg>
      <pc:sldChg chg="addSp modSp mod ord setBg">
        <pc:chgData name="Amalia Spiliakou" userId="f4bd6b91a0b5818a" providerId="LiveId" clId="{A7A9D5DB-FA68-43A1-B042-EE3BD4885848}" dt="2025-10-29T06:44:30.940" v="686"/>
        <pc:sldMkLst>
          <pc:docMk/>
          <pc:sldMk cId="1039863753" sldId="262"/>
        </pc:sldMkLst>
        <pc:spChg chg="mod">
          <ac:chgData name="Amalia Spiliakou" userId="f4bd6b91a0b5818a" providerId="LiveId" clId="{A7A9D5DB-FA68-43A1-B042-EE3BD4885848}" dt="2025-10-29T06:22:07.900" v="419" actId="20577"/>
          <ac:spMkLst>
            <pc:docMk/>
            <pc:sldMk cId="1039863753" sldId="262"/>
            <ac:spMk id="2" creationId="{5FBC8BE9-F774-45BC-9334-F29F9A7576C4}"/>
          </ac:spMkLst>
        </pc:spChg>
        <pc:picChg chg="add mod">
          <ac:chgData name="Amalia Spiliakou" userId="f4bd6b91a0b5818a" providerId="LiveId" clId="{A7A9D5DB-FA68-43A1-B042-EE3BD4885848}" dt="2025-10-29T06:19:17.588" v="306" actId="1076"/>
          <ac:picMkLst>
            <pc:docMk/>
            <pc:sldMk cId="1039863753" sldId="262"/>
            <ac:picMk id="5122" creationId="{61213996-04C9-BCD9-3DD6-8813E02E51A5}"/>
          </ac:picMkLst>
        </pc:picChg>
      </pc:sldChg>
      <pc:sldChg chg="addSp modSp mod setBg">
        <pc:chgData name="Amalia Spiliakou" userId="f4bd6b91a0b5818a" providerId="LiveId" clId="{A7A9D5DB-FA68-43A1-B042-EE3BD4885848}" dt="2025-10-29T06:27:41.956" v="617" actId="14100"/>
        <pc:sldMkLst>
          <pc:docMk/>
          <pc:sldMk cId="4215500630" sldId="263"/>
        </pc:sldMkLst>
        <pc:spChg chg="mod">
          <ac:chgData name="Amalia Spiliakou" userId="f4bd6b91a0b5818a" providerId="LiveId" clId="{A7A9D5DB-FA68-43A1-B042-EE3BD4885848}" dt="2025-10-29T06:27:41.956" v="617" actId="14100"/>
          <ac:spMkLst>
            <pc:docMk/>
            <pc:sldMk cId="4215500630" sldId="263"/>
            <ac:spMk id="2" creationId="{BF42AC60-294B-FBFF-73AB-634A67B23C70}"/>
          </ac:spMkLst>
        </pc:spChg>
        <pc:picChg chg="add mod">
          <ac:chgData name="Amalia Spiliakou" userId="f4bd6b91a0b5818a" providerId="LiveId" clId="{A7A9D5DB-FA68-43A1-B042-EE3BD4885848}" dt="2025-10-29T06:23:16.029" v="424" actId="14100"/>
          <ac:picMkLst>
            <pc:docMk/>
            <pc:sldMk cId="4215500630" sldId="263"/>
            <ac:picMk id="6146" creationId="{5F8176B7-F31A-AB0A-2FFB-5A0723078879}"/>
          </ac:picMkLst>
        </pc:picChg>
      </pc:sldChg>
      <pc:sldChg chg="addSp modSp mod ord setBg">
        <pc:chgData name="Amalia Spiliakou" userId="f4bd6b91a0b5818a" providerId="LiveId" clId="{A7A9D5DB-FA68-43A1-B042-EE3BD4885848}" dt="2025-10-29T06:43:56.653" v="680"/>
        <pc:sldMkLst>
          <pc:docMk/>
          <pc:sldMk cId="1055608828" sldId="264"/>
        </pc:sldMkLst>
        <pc:spChg chg="mod">
          <ac:chgData name="Amalia Spiliakou" userId="f4bd6b91a0b5818a" providerId="LiveId" clId="{A7A9D5DB-FA68-43A1-B042-EE3BD4885848}" dt="2025-10-29T06:43:12.964" v="676" actId="20577"/>
          <ac:spMkLst>
            <pc:docMk/>
            <pc:sldMk cId="1055608828" sldId="264"/>
            <ac:spMk id="2" creationId="{7EFB390A-39B9-0C13-0B2C-E60A8D8EEAB2}"/>
          </ac:spMkLst>
        </pc:spChg>
        <pc:picChg chg="add mod">
          <ac:chgData name="Amalia Spiliakou" userId="f4bd6b91a0b5818a" providerId="LiveId" clId="{A7A9D5DB-FA68-43A1-B042-EE3BD4885848}" dt="2025-10-29T06:39:37.487" v="661" actId="1076"/>
          <ac:picMkLst>
            <pc:docMk/>
            <pc:sldMk cId="1055608828" sldId="264"/>
            <ac:picMk id="8194" creationId="{F137808C-35CA-C476-50E3-E0741E37A7AD}"/>
          </ac:picMkLst>
        </pc:picChg>
      </pc:sldChg>
      <pc:sldChg chg="addSp modSp mod ord setBg">
        <pc:chgData name="Amalia Spiliakou" userId="f4bd6b91a0b5818a" providerId="LiveId" clId="{A7A9D5DB-FA68-43A1-B042-EE3BD4885848}" dt="2025-10-29T06:55:39.017" v="804"/>
        <pc:sldMkLst>
          <pc:docMk/>
          <pc:sldMk cId="4293248856" sldId="265"/>
        </pc:sldMkLst>
        <pc:spChg chg="mod">
          <ac:chgData name="Amalia Spiliakou" userId="f4bd6b91a0b5818a" providerId="LiveId" clId="{A7A9D5DB-FA68-43A1-B042-EE3BD4885848}" dt="2025-10-29T06:55:14.066" v="800" actId="6549"/>
          <ac:spMkLst>
            <pc:docMk/>
            <pc:sldMk cId="4293248856" sldId="265"/>
            <ac:spMk id="2" creationId="{28EAC1F5-01DA-9A6F-8544-921E09459C10}"/>
          </ac:spMkLst>
        </pc:spChg>
        <pc:picChg chg="add mod">
          <ac:chgData name="Amalia Spiliakou" userId="f4bd6b91a0b5818a" providerId="LiveId" clId="{A7A9D5DB-FA68-43A1-B042-EE3BD4885848}" dt="2025-10-29T06:49:29.395" v="690" actId="1076"/>
          <ac:picMkLst>
            <pc:docMk/>
            <pc:sldMk cId="4293248856" sldId="265"/>
            <ac:picMk id="9218" creationId="{4BEB337A-29B0-0891-8BD9-0F092D1441D5}"/>
          </ac:picMkLst>
        </pc:picChg>
      </pc:sldChg>
      <pc:sldChg chg="addSp modSp mod ord setBg">
        <pc:chgData name="Amalia Spiliakou" userId="f4bd6b91a0b5818a" providerId="LiveId" clId="{A7A9D5DB-FA68-43A1-B042-EE3BD4885848}" dt="2025-10-29T07:00:23.839" v="950"/>
        <pc:sldMkLst>
          <pc:docMk/>
          <pc:sldMk cId="670555374" sldId="266"/>
        </pc:sldMkLst>
        <pc:spChg chg="mod">
          <ac:chgData name="Amalia Spiliakou" userId="f4bd6b91a0b5818a" providerId="LiveId" clId="{A7A9D5DB-FA68-43A1-B042-EE3BD4885848}" dt="2025-10-29T07:00:13.787" v="948" actId="20577"/>
          <ac:spMkLst>
            <pc:docMk/>
            <pc:sldMk cId="670555374" sldId="266"/>
            <ac:spMk id="2" creationId="{F93E1475-08FB-1329-9A52-274B133158D0}"/>
          </ac:spMkLst>
        </pc:spChg>
        <pc:picChg chg="add mod">
          <ac:chgData name="Amalia Spiliakou" userId="f4bd6b91a0b5818a" providerId="LiveId" clId="{A7A9D5DB-FA68-43A1-B042-EE3BD4885848}" dt="2025-10-29T06:59:47.166" v="944" actId="1076"/>
          <ac:picMkLst>
            <pc:docMk/>
            <pc:sldMk cId="670555374" sldId="266"/>
            <ac:picMk id="10242" creationId="{D64CF5CD-DE02-9982-47E9-FC757F5FC1F5}"/>
          </ac:picMkLst>
        </pc:picChg>
      </pc:sldChg>
      <pc:sldChg chg="addSp modSp mod ord setBg">
        <pc:chgData name="Amalia Spiliakou" userId="f4bd6b91a0b5818a" providerId="LiveId" clId="{A7A9D5DB-FA68-43A1-B042-EE3BD4885848}" dt="2025-10-29T07:03:30.468" v="1025" actId="20577"/>
        <pc:sldMkLst>
          <pc:docMk/>
          <pc:sldMk cId="3846793504" sldId="267"/>
        </pc:sldMkLst>
        <pc:spChg chg="mod">
          <ac:chgData name="Amalia Spiliakou" userId="f4bd6b91a0b5818a" providerId="LiveId" clId="{A7A9D5DB-FA68-43A1-B042-EE3BD4885848}" dt="2025-10-29T07:03:30.468" v="1025" actId="20577"/>
          <ac:spMkLst>
            <pc:docMk/>
            <pc:sldMk cId="3846793504" sldId="267"/>
            <ac:spMk id="2" creationId="{5A03A021-B58A-5216-7D9A-508DDA864775}"/>
          </ac:spMkLst>
        </pc:spChg>
        <pc:picChg chg="add mod">
          <ac:chgData name="Amalia Spiliakou" userId="f4bd6b91a0b5818a" providerId="LiveId" clId="{A7A9D5DB-FA68-43A1-B042-EE3BD4885848}" dt="2025-10-29T07:03:15.552" v="1019" actId="1076"/>
          <ac:picMkLst>
            <pc:docMk/>
            <pc:sldMk cId="3846793504" sldId="267"/>
            <ac:picMk id="11266" creationId="{9EFE91BE-6D63-3549-B7DC-9CFF89DE0ADC}"/>
          </ac:picMkLst>
        </pc:picChg>
      </pc:sldChg>
      <pc:sldChg chg="addSp modSp new mod ord setBg">
        <pc:chgData name="Amalia Spiliakou" userId="f4bd6b91a0b5818a" providerId="LiveId" clId="{A7A9D5DB-FA68-43A1-B042-EE3BD4885848}" dt="2025-10-29T06:44:45.369" v="688"/>
        <pc:sldMkLst>
          <pc:docMk/>
          <pc:sldMk cId="169597542" sldId="268"/>
        </pc:sldMkLst>
        <pc:spChg chg="mod">
          <ac:chgData name="Amalia Spiliakou" userId="f4bd6b91a0b5818a" providerId="LiveId" clId="{A7A9D5DB-FA68-43A1-B042-EE3BD4885848}" dt="2025-10-29T06:17:58.605" v="303" actId="20577"/>
          <ac:spMkLst>
            <pc:docMk/>
            <pc:sldMk cId="169597542" sldId="268"/>
            <ac:spMk id="2" creationId="{FE2CF401-5873-45C9-B223-25DF75357F19}"/>
          </ac:spMkLst>
        </pc:spChg>
        <pc:picChg chg="add mod">
          <ac:chgData name="Amalia Spiliakou" userId="f4bd6b91a0b5818a" providerId="LiveId" clId="{A7A9D5DB-FA68-43A1-B042-EE3BD4885848}" dt="2025-10-29T06:14:17.327" v="186" actId="1076"/>
          <ac:picMkLst>
            <pc:docMk/>
            <pc:sldMk cId="169597542" sldId="268"/>
            <ac:picMk id="4098" creationId="{1E8F669A-7F31-CA13-0B9E-AFB9B8926074}"/>
          </ac:picMkLst>
        </pc:picChg>
      </pc:sldChg>
      <pc:sldChg chg="add del setBg">
        <pc:chgData name="Amalia Spiliakou" userId="f4bd6b91a0b5818a" providerId="LiveId" clId="{A7A9D5DB-FA68-43A1-B042-EE3BD4885848}" dt="2025-10-29T07:03:57.937" v="1027" actId="47"/>
        <pc:sldMkLst>
          <pc:docMk/>
          <pc:sldMk cId="1961800773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0FE1-0519-6D4B-D51E-B2EB5F703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0F562-7E3E-BBB4-FA02-995EBEE37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66BEF-9717-79EE-6268-E912D67EB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0E8DC-4104-FBBB-A7A3-34A1CEE34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0EF05-9B50-D13D-0BAC-46B2E5701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239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F3E9-D236-AAA0-43C9-A98F306E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817A2-337A-3A46-6555-AD8C54B5D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E5BF7-902B-EC7F-56D5-9AD3FE23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D5D24-6D91-F3DB-3F7E-7C0D50C5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FA3A2-9F3E-4CCF-AD0E-AEECD8724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427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D7E1A-07E5-3B3E-017C-82C0B078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1FF90-B0AA-6F76-3806-3CC6126BC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E987B-F025-393F-1A57-D791F56CA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6C09C-785C-BB4E-D072-8975FB5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B78C9-56C6-4661-0E83-684E61B00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837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B2F22-0B63-269B-D183-9ACF066D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42A3B-3903-F71A-409A-B6C1039C3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7D207-BC08-65C7-087C-169075227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241CF-50EE-B234-2BD9-CD922D05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73F86-11E7-E18F-6776-85E458806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DC2CD-7AC1-4FF5-E3FD-4DA07B097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596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7A29-CB92-3F4A-1082-32C33A817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65205-3234-EAB7-8262-D420D8062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E0BFB-12A4-775C-9F3D-B046A8C3D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07A2B0-F992-B1D3-9FD4-262F09643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F7A7B-84B5-58F2-CB7C-2DEDCE384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AE1126-B217-9B69-FBA0-53753558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26701-91BA-BC39-7F05-FD13EEDD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A2DDF-159D-459E-27D6-72EB09846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14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1EDD-29F2-B5DE-1118-B11B9543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25DC4F-D27E-CEBB-2AD1-E40995DA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C7881A-972E-0A68-AE7C-E40374014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B9626-1A66-CE14-0E58-5587F2A9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065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9CB9AC-D499-EF72-C223-920EE9CA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D4D8C-6127-2380-00A2-520A9763F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DD391-3FE4-D724-653E-82D5A4794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985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DE883-A7D9-5AED-6CA4-5F91566F5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4D8F6-8944-6B90-0D8B-D134D9A81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C3355-02C3-BB8B-A354-F1F3A5C04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E6D7E-04D2-C87E-F8F9-9D6382CF5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52603-BBEB-914C-D460-8BF70DEFD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BEF83-1F07-E7EF-6015-F40F89EA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403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AC2B-6271-21EE-5A41-9D9F3A9A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9B12A7-C55C-676A-F802-759ABE88E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986E8-79BD-37AF-05E2-69C2D3B6C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E2CDA-E55A-190C-63E7-06D27B265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70097-42D4-AAF6-5B70-CE0B4F27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4600C-4683-B5AF-F4BB-155FDB7D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325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66A9-8C5C-17F3-D1F0-BD075406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86721-FD2B-300D-F2A5-268315C8E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F923F-178D-6D66-69F5-2DBCFDA5B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527A7-CB73-DCE8-7789-6E20B22B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935ED-F768-175B-7909-7F0E5D8F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80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3ED18-4F40-1911-928A-0A4F692A3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6E9793-FB1B-DC8F-9C57-04D3DB3C9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2F99D-2A31-F0AF-8F7C-E44A934F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528D5-6D48-DAE0-4A21-9F25AE5F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6E67F-6928-43CB-4063-CFBCFC1F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38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F68513-1CD5-540F-9305-D7CB0835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ADF2F-EF06-052B-F311-D2C7E5916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B2CC2-E352-3B4B-E8E8-31C0DBB66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1FBE7-4A47-444C-8BEE-0002C42A1E71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8346E-A5C3-9A1F-0676-45331CA29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AA8CA-8413-EFE2-7205-4302925BC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708F4F-7DEC-45A4-B0AF-79EDA425A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583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nmwa.org/art/artists/doris-le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americanart.si.edu/artwork/well-14500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olfsonian.org/blog/2022/05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artic.edu/artworks/21727/thanksgivin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tsy.net/artwork/doris-lee-home-for-the-holiday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metmuseum.org/art/collection/search/487833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dwigmore.com/doris-lee-estate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dwigmore.com/doris-lee-estate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nmwa.org/art/artists/doris-lee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artsy.net/artwork/doris-lee-untitled-apples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nga.gov/artworks/145870-blossom-tim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B769DC78-6635-7ABD-37F5-16D9E46B0BCE}"/>
              </a:ext>
            </a:extLst>
          </p:cNvPr>
          <p:cNvSpPr/>
          <p:nvPr/>
        </p:nvSpPr>
        <p:spPr>
          <a:xfrm>
            <a:off x="337404" y="326254"/>
            <a:ext cx="11517192" cy="6205491"/>
          </a:xfrm>
          <a:custGeom>
            <a:avLst/>
            <a:gdLst>
              <a:gd name="connsiteX0" fmla="*/ 0 w 11517192"/>
              <a:gd name="connsiteY0" fmla="*/ 0 h 6205491"/>
              <a:gd name="connsiteX1" fmla="*/ 11517192 w 11517192"/>
              <a:gd name="connsiteY1" fmla="*/ 0 h 6205491"/>
              <a:gd name="connsiteX2" fmla="*/ 11517192 w 11517192"/>
              <a:gd name="connsiteY2" fmla="*/ 4032142 h 6205491"/>
              <a:gd name="connsiteX3" fmla="*/ 6534282 w 11517192"/>
              <a:gd name="connsiteY3" fmla="*/ 4032142 h 6205491"/>
              <a:gd name="connsiteX4" fmla="*/ 6534282 w 11517192"/>
              <a:gd name="connsiteY4" fmla="*/ 4654118 h 6205491"/>
              <a:gd name="connsiteX5" fmla="*/ 7309969 w 11517192"/>
              <a:gd name="connsiteY5" fmla="*/ 4654118 h 6205491"/>
              <a:gd name="connsiteX6" fmla="*/ 5758596 w 11517192"/>
              <a:gd name="connsiteY6" fmla="*/ 6205491 h 6205491"/>
              <a:gd name="connsiteX7" fmla="*/ 4207223 w 11517192"/>
              <a:gd name="connsiteY7" fmla="*/ 4654118 h 6205491"/>
              <a:gd name="connsiteX8" fmla="*/ 4982910 w 11517192"/>
              <a:gd name="connsiteY8" fmla="*/ 4654118 h 6205491"/>
              <a:gd name="connsiteX9" fmla="*/ 4982910 w 11517192"/>
              <a:gd name="connsiteY9" fmla="*/ 4032142 h 6205491"/>
              <a:gd name="connsiteX10" fmla="*/ 0 w 11517192"/>
              <a:gd name="connsiteY10" fmla="*/ 4032142 h 6205491"/>
              <a:gd name="connsiteX11" fmla="*/ 0 w 11517192"/>
              <a:gd name="connsiteY11" fmla="*/ 0 h 62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17192" h="6205491" fill="none" extrusionOk="0">
                <a:moveTo>
                  <a:pt x="0" y="0"/>
                </a:moveTo>
                <a:cubicBezTo>
                  <a:pt x="5460105" y="140830"/>
                  <a:pt x="6198253" y="24819"/>
                  <a:pt x="11517192" y="0"/>
                </a:cubicBezTo>
                <a:cubicBezTo>
                  <a:pt x="11426741" y="891121"/>
                  <a:pt x="11422204" y="3560012"/>
                  <a:pt x="11517192" y="4032142"/>
                </a:cubicBezTo>
                <a:cubicBezTo>
                  <a:pt x="10165716" y="4170031"/>
                  <a:pt x="8133328" y="3917491"/>
                  <a:pt x="6534282" y="4032142"/>
                </a:cubicBezTo>
                <a:cubicBezTo>
                  <a:pt x="6531364" y="4310392"/>
                  <a:pt x="6549410" y="4450300"/>
                  <a:pt x="6534282" y="4654118"/>
                </a:cubicBezTo>
                <a:cubicBezTo>
                  <a:pt x="6646173" y="4720049"/>
                  <a:pt x="7111425" y="4696735"/>
                  <a:pt x="7309969" y="4654118"/>
                </a:cubicBezTo>
                <a:cubicBezTo>
                  <a:pt x="6622095" y="5336536"/>
                  <a:pt x="6126312" y="5597379"/>
                  <a:pt x="5758596" y="6205491"/>
                </a:cubicBezTo>
                <a:cubicBezTo>
                  <a:pt x="5258148" y="5945242"/>
                  <a:pt x="4382921" y="4879634"/>
                  <a:pt x="4207223" y="4654118"/>
                </a:cubicBezTo>
                <a:cubicBezTo>
                  <a:pt x="4306584" y="4627266"/>
                  <a:pt x="4664051" y="4633216"/>
                  <a:pt x="4982910" y="4654118"/>
                </a:cubicBezTo>
                <a:cubicBezTo>
                  <a:pt x="4999251" y="4529504"/>
                  <a:pt x="5036973" y="4127609"/>
                  <a:pt x="4982910" y="4032142"/>
                </a:cubicBezTo>
                <a:cubicBezTo>
                  <a:pt x="4199148" y="3963271"/>
                  <a:pt x="1052013" y="4142799"/>
                  <a:pt x="0" y="4032142"/>
                </a:cubicBezTo>
                <a:cubicBezTo>
                  <a:pt x="-130981" y="2938827"/>
                  <a:pt x="147054" y="1709335"/>
                  <a:pt x="0" y="0"/>
                </a:cubicBezTo>
                <a:close/>
              </a:path>
              <a:path w="11517192" h="6205491" stroke="0" extrusionOk="0">
                <a:moveTo>
                  <a:pt x="0" y="0"/>
                </a:moveTo>
                <a:cubicBezTo>
                  <a:pt x="4504889" y="-158733"/>
                  <a:pt x="10046511" y="-19276"/>
                  <a:pt x="11517192" y="0"/>
                </a:cubicBezTo>
                <a:cubicBezTo>
                  <a:pt x="11635644" y="1499822"/>
                  <a:pt x="11490204" y="3515751"/>
                  <a:pt x="11517192" y="4032142"/>
                </a:cubicBezTo>
                <a:cubicBezTo>
                  <a:pt x="9987786" y="4138870"/>
                  <a:pt x="8242405" y="3991775"/>
                  <a:pt x="6534282" y="4032142"/>
                </a:cubicBezTo>
                <a:cubicBezTo>
                  <a:pt x="6526241" y="4303491"/>
                  <a:pt x="6485782" y="4566610"/>
                  <a:pt x="6534282" y="4654118"/>
                </a:cubicBezTo>
                <a:cubicBezTo>
                  <a:pt x="6661315" y="4585435"/>
                  <a:pt x="6977081" y="4650434"/>
                  <a:pt x="7309969" y="4654118"/>
                </a:cubicBezTo>
                <a:cubicBezTo>
                  <a:pt x="6535461" y="5420787"/>
                  <a:pt x="6444656" y="5348315"/>
                  <a:pt x="5758596" y="6205491"/>
                </a:cubicBezTo>
                <a:cubicBezTo>
                  <a:pt x="5331343" y="5675545"/>
                  <a:pt x="4745425" y="5037581"/>
                  <a:pt x="4207223" y="4654118"/>
                </a:cubicBezTo>
                <a:cubicBezTo>
                  <a:pt x="4353685" y="4718193"/>
                  <a:pt x="4775391" y="4626109"/>
                  <a:pt x="4982910" y="4654118"/>
                </a:cubicBezTo>
                <a:cubicBezTo>
                  <a:pt x="5029817" y="4461086"/>
                  <a:pt x="5007143" y="4328941"/>
                  <a:pt x="4982910" y="4032142"/>
                </a:cubicBezTo>
                <a:cubicBezTo>
                  <a:pt x="4019331" y="3888023"/>
                  <a:pt x="1978480" y="4019489"/>
                  <a:pt x="0" y="4032142"/>
                </a:cubicBezTo>
                <a:cubicBezTo>
                  <a:pt x="14930" y="2410532"/>
                  <a:pt x="103820" y="1257356"/>
                  <a:pt x="0" y="0"/>
                </a:cubicBezTo>
                <a:close/>
              </a:path>
            </a:pathLst>
          </a:custGeom>
          <a:solidFill>
            <a:srgbClr val="FFF9E7"/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35315226">
                  <a:prstGeom prst="downArrowCallou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Doris Lee, </a:t>
            </a:r>
            <a:r>
              <a:rPr lang="en-US" sz="80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1905–1983</a:t>
            </a:r>
            <a:endParaRPr lang="en-US" sz="8000" dirty="0">
              <a:solidFill>
                <a:schemeClr val="bg2">
                  <a:lumMod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60BE-1309-6E34-6AAD-55C7C232F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229" y="1632857"/>
            <a:ext cx="5178879" cy="507274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by Roy Stevens; National Museum of Women in the Arts Library and Research Center Special Collections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https://nmwa.org/art/artists/doris-lee/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 black-and-white photograph of a light-skinned adult woman, shown from her chest up. Her head rests against her fist. She wears a floral, collared shirt and has dark hair that is pinned back from her face. She is slightly smiling and looking away from the viewer.">
            <a:extLst>
              <a:ext uri="{FF2B5EF4-FFF2-40B4-BE49-F238E27FC236}">
                <a16:creationId xmlns:a16="http://schemas.microsoft.com/office/drawing/2014/main" id="{BA2B33A9-B36F-9EFF-FBBF-6CFC2C3D4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1" y="166006"/>
            <a:ext cx="6539593" cy="653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1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F75B4-D616-7415-AA71-D53D596C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Store and Post Office,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1930s,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Mural, Ariel Rios Federal Building, Washington, DC, USA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General Store and Post Office (1938) by Doris Lee">
            <a:extLst>
              <a:ext uri="{FF2B5EF4-FFF2-40B4-BE49-F238E27FC236}">
                <a16:creationId xmlns:a16="http://schemas.microsoft.com/office/drawing/2014/main" id="{A508F93D-B723-297B-5E54-DDD55C26C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97536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74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7019-5730-6C64-F170-8A15B226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532" y="1143000"/>
            <a:ext cx="1919467" cy="5715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Well,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1930s-1940s, Oil on mounted on fiberboard, 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76.5x114.8 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cm, Smithsonian American Art Museum, Washington DC,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https://americanart.si.edu/artwork/well-14500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oris Lee, At the Well, 1930s-1940s, oil on mounted on fiberboard, Smithsonian American Art Museum, Gift of International Business Machines Corporation, 1969.124">
            <a:extLst>
              <a:ext uri="{FF2B5EF4-FFF2-40B4-BE49-F238E27FC236}">
                <a16:creationId xmlns:a16="http://schemas.microsoft.com/office/drawing/2014/main" id="{DF357353-4EE4-E86D-F05C-81EF404A0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1" y="121103"/>
            <a:ext cx="10137142" cy="661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41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AC1F5-01DA-9A6F-8544-921E0945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34490"/>
            <a:ext cx="1718945" cy="522351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Girl Sewing,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1931,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81x111 cm, The Wolfsonian, FL,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https://wolfsonian.org/blog/2022/05/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ainting">
            <a:extLst>
              <a:ext uri="{FF2B5EF4-FFF2-40B4-BE49-F238E27FC236}">
                <a16:creationId xmlns:a16="http://schemas.microsoft.com/office/drawing/2014/main" id="{4BEB337A-29B0-0891-8BD9-0F092D144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45" y="0"/>
            <a:ext cx="10331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24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1BA7-2E05-B689-F0CB-2E2EBBC8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7914" y="1992086"/>
            <a:ext cx="2579914" cy="46944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Thanksgiving,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1935, Oil on Canvas, 71.3x101.8 cm, The Art Institute of Chicago, USA </a:t>
            </a:r>
            <a:br>
              <a:rPr lang="el-GR" sz="2400" dirty="0"/>
            </a:b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https://www.artic.edu/artworks/21727/thanksgiving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dirty="0"/>
            </a:br>
            <a:endParaRPr lang="el-GR" dirty="0"/>
          </a:p>
        </p:txBody>
      </p:sp>
      <p:pic>
        <p:nvPicPr>
          <p:cNvPr id="6" name="Picture 5" descr="A painting of a family cooking in a kitchen&#10;&#10;AI-generated content may be incorrect.">
            <a:extLst>
              <a:ext uri="{FF2B5EF4-FFF2-40B4-BE49-F238E27FC236}">
                <a16:creationId xmlns:a16="http://schemas.microsoft.com/office/drawing/2014/main" id="{3E51CC89-4D56-C00A-1C38-65A740FB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171450"/>
            <a:ext cx="91440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8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A021-B58A-5216-7D9A-508DDA86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for the Holidays,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ca. 1935, Oil on board, 24.1x29.2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https://www.artsy.net/artwork/doris-lee-home-for-the-holidays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/>
            </a:br>
            <a:endParaRPr lang="el-GR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EFE91BE-6D63-3549-B7DC-9CFF89DE0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2840"/>
            <a:ext cx="12192000" cy="557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79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B390A-39B9-0C13-0B2C-E60A8D8E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570" y="2023110"/>
            <a:ext cx="5650230" cy="483489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Catastrophe,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1936, Oil on canvas, 101.6 × 71.1 cm, the MET,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https://www.metmuseum.org/art/collection/search/487833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dirty="0"/>
            </a:br>
            <a:endParaRPr lang="el-GR" dirty="0"/>
          </a:p>
        </p:txBody>
      </p:sp>
      <p:pic>
        <p:nvPicPr>
          <p:cNvPr id="8194" name="Picture 2" descr="Doris Lee, Unjustly Forgotten, Gets a Belated but Full Blown Tribute - The  New York Times">
            <a:extLst>
              <a:ext uri="{FF2B5EF4-FFF2-40B4-BE49-F238E27FC236}">
                <a16:creationId xmlns:a16="http://schemas.microsoft.com/office/drawing/2014/main" id="{F137808C-35CA-C476-50E3-E0741E37A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778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60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C8BE9-F774-45BC-9334-F29F9A75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Autumn Landscape with Hunter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1937, Oil on canvas, 55.88x88.9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https://www.dwigmore.com/doris-lee-estate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/>
          </a:p>
        </p:txBody>
      </p:sp>
      <p:pic>
        <p:nvPicPr>
          <p:cNvPr id="5122" name="Picture 2" descr="Doris Lee (1904-1983)">
            <a:extLst>
              <a:ext uri="{FF2B5EF4-FFF2-40B4-BE49-F238E27FC236}">
                <a16:creationId xmlns:a16="http://schemas.microsoft.com/office/drawing/2014/main" id="{61213996-04C9-BCD9-3DD6-8813E02E5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908" y="1598112"/>
            <a:ext cx="8318183" cy="508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86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CF401-5873-45C9-B223-25DF7535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95" y="365125"/>
            <a:ext cx="4048125" cy="649287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Vase of Flowers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1940,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40.64x45.72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https://www.dwigmore.com/doris-lee-estate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Doris Lee (1904-1983)">
            <a:extLst>
              <a:ext uri="{FF2B5EF4-FFF2-40B4-BE49-F238E27FC236}">
                <a16:creationId xmlns:a16="http://schemas.microsoft.com/office/drawing/2014/main" id="{1E8F669A-7F31-CA13-0B9E-AFB9B8926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55" y="0"/>
            <a:ext cx="7829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97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C1D3-F200-ADBF-B08D-1C2F7462F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770" y="2209799"/>
            <a:ext cx="2847975" cy="44862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Siesta,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1944, Oil on canvas, 68.58x91.44 cm, National Museum of Women in the Arts, Washington DC,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https://nmwa.org/art/artists/doris-lee/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Outdoors, a dark-skinned woman in a peach dress reclines on a bed, a bird perches on the headboard and a rooster on the footboard. In the foreground, a wine glass and bowl sit on a tree stump, and an open book, bowl of cherries, pair of shoes and a wine bottle sit on the grass.">
            <a:extLst>
              <a:ext uri="{FF2B5EF4-FFF2-40B4-BE49-F238E27FC236}">
                <a16:creationId xmlns:a16="http://schemas.microsoft.com/office/drawing/2014/main" id="{2A260844-AA0D-9A36-B937-1148E11D6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54" y="161925"/>
            <a:ext cx="889635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8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1475-08FB-1329-9A52-274B1331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Apples,</a:t>
            </a:r>
            <a:r>
              <a:rPr lang="en-US" sz="2400" b="1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1950s, Oil on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canvasboard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25.4 × 29.8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https://www.artsy.net/artwork/doris-lee-untitled-apples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64CF5CD-DE02-9982-47E9-FC757F5FC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94" y="1405890"/>
            <a:ext cx="10533706" cy="529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555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2AC60-294B-FBFF-73AB-634A67B23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830" y="2354580"/>
            <a:ext cx="3265170" cy="4411980"/>
          </a:xfrm>
        </p:spPr>
        <p:txBody>
          <a:bodyPr>
            <a:normAutofit/>
          </a:bodyPr>
          <a:lstStyle/>
          <a:p>
            <a:pPr algn="ctr" fontAlgn="auto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Blossom Time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1959, Color lithograph,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45.8x61 cm, National Gallery of Art, Washington DC,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https://www.nga.gov/artworks/145870-blossom-time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F8176B7-F31A-AB0A-2FFB-5A0723078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07633"/>
            <a:ext cx="8718726" cy="665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500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388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Photo by Roy Stevens; National Museum of Women in the Arts Library and Research Center Special Collections https://nmwa.org/art/artists/doris-lee/ </vt:lpstr>
      <vt:lpstr>General Store and Post Office, 1930s, Mural, Ariel Rios Federal Building, Washington, DC, USA </vt:lpstr>
      <vt:lpstr>At the Well, 1930s-1940s, Oil on mounted on fiberboard,  76.5x114.8  cm, Smithsonian American Art Museum, Washington DC, USA https://americanart.si.edu/artwork/well-14500 </vt:lpstr>
      <vt:lpstr>Girl Sewing,  c. 1931,  Oil on canvas, 81x111 cm, The Wolfsonian, FL, USA https://wolfsonian.org/blog/2022/05/ </vt:lpstr>
      <vt:lpstr>Thanksgiving,  c. 1935, Oil on Canvas, 71.3x101.8 cm, The Art Institute of Chicago, USA  https://www.artic.edu/artworks/21727/thanksgiving  </vt:lpstr>
      <vt:lpstr>     Home for the Holidays, ca. 1935, Oil on board, 24.1x29.2 cm, Private Collection https://www.artsy.net/artwork/doris-lee-home-for-the-holidays   </vt:lpstr>
      <vt:lpstr>Catastrophe, 1936, Oil on canvas, 101.6 × 71.1 cm, the MET, NY, USA https://www.metmuseum.org/art/collection/search/487833  </vt:lpstr>
      <vt:lpstr>Autumn Landscape with Hunter, 1937, Oil on canvas, 55.88x88.9 cm, Private Collection https://www.dwigmore.com/doris-lee-estate </vt:lpstr>
      <vt:lpstr>Vase of Flowers, c. 1940,  Oil on canvas, 40.64x45.72 cm, Private Collection https://www.dwigmore.com/doris-lee-estate </vt:lpstr>
      <vt:lpstr>Siesta, 1944, Oil on canvas, 68.58x91.44 cm, National Museum of Women in the Arts, Washington DC, USA https://nmwa.org/art/artists/doris-lee/ </vt:lpstr>
      <vt:lpstr>Apples, 1950s, Oil on canvasboard, 25.4 × 29.8 cm, Private Collection https://www.artsy.net/artwork/doris-lee-untitled-apples  </vt:lpstr>
      <vt:lpstr>Blossom Time, 1959, Color lithograph,  45.8x61 cm, National Gallery of Art, Washington DC, USA https://www.nga.gov/artworks/145870-blossom-time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2025-10-29T05:49:49Z</dcterms:created>
  <dcterms:modified xsi:type="dcterms:W3CDTF">2025-10-29T07:04:00Z</dcterms:modified>
</cp:coreProperties>
</file>