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1" r:id="rId3"/>
    <p:sldId id="258" r:id="rId4"/>
    <p:sldId id="259" r:id="rId5"/>
    <p:sldId id="260" r:id="rId6"/>
    <p:sldId id="261" r:id="rId7"/>
    <p:sldId id="270" r:id="rId8"/>
    <p:sldId id="262" r:id="rId9"/>
    <p:sldId id="269" r:id="rId10"/>
    <p:sldId id="263" r:id="rId11"/>
    <p:sldId id="264" r:id="rId12"/>
    <p:sldId id="272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CCAA9-DC29-4802-9137-C01EEF2DA2DE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90F0B-0E4B-46EA-B395-176332FA9E3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8329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90F0B-0E4B-46EA-B395-176332FA9E3C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303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89A2-0EFB-2C56-F07E-040DA0F12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F1BC7-7BF7-985F-D24F-C427F0FCF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F7987-6D53-96D1-F725-D7CFEE80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3F0BE-FE09-FE76-2C62-B17428C7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E44A3-883A-EC24-C053-F8850936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6892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AB02B-86E0-16B9-5718-17A6BA8B9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C0741-C282-4967-0AC6-E66C1CDED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8AD62-28A4-144B-011E-DBE02D80E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40755-2376-1ADB-2CD9-D17331DB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9EB1D-352B-98DC-3A4B-5A517129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0612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4BFB3-9B4D-A0F3-7A68-91D52B6B1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1A243-BFC3-78E0-A0D2-66567D122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64588-3757-7E67-F875-EC5C34AD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86AB9-01C5-CE54-BD36-B67AE563D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85FC0-EE18-B8C7-CA73-121F0670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375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55CA7-FF4E-90BE-8407-50651FAE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6BA1F-D69F-A06F-44C0-044862D31F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9E30E-81A7-00BD-EC41-C03F0A6D6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4D8E2-4F88-F137-E310-842A2509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0EF84-ABF9-CA85-46CF-F32E5F86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0D476-B4B0-0B54-9B68-42A9BA12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881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B694-AF82-FB4C-234E-260D4E60E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18BBA-B32C-17B8-9976-810611876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37888-8590-284B-3936-C545CD4A4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6FBE6-E593-7DF6-88A7-FA645E29C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FAFB66-0829-6A6A-5E91-EE120AAF4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B6AADB-0C6E-FA14-CD55-BBA85CD5D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8A5D7C-7E75-1769-553D-EEB473A59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1DF2CB-211C-4290-57ED-F5BBB904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765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ACD95-E3F0-804C-E6B9-50A1BB531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1751DD-592A-E523-52DB-377CA2307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69EB21-046E-422E-DDFE-EA122013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874100-C13C-543F-E05F-7B6C386B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6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4659D-CE82-ED9F-DECC-E0D251E17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02030E-AE04-3FAA-0FCB-C9ECD02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4B577-0DF6-DB52-D631-4FFE7755F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16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DCFB-CA86-85AE-9A14-D36E9ED99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7019F-E337-E0C6-C457-8993ACECB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D05F1-B069-089D-7A04-996428BFF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D6E44-A453-CDA3-97FC-C784CE31B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CBA92-CEFA-336E-BEB9-63D0593F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2DBD3-0882-4753-05FC-982461543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06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58AD2-EAC2-99AC-9011-67354456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CA89E1-1375-A7AE-E8F8-ABA8E7D4A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72DE3-1FB0-4ACA-18F4-BCE7026F0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C1182-BB2B-0DCA-DDA4-61D512D21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E0F90-DB63-9910-2F21-06791074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CDF01-1806-FFB3-F2AD-0573BFF49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093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86CA-0D8D-E544-CA31-2B59B9CD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A650B2-4367-5E28-0B1C-D333D1E4B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93C75-E040-0818-AD08-B99EF939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2F2FD-B458-9E55-9B2D-6C82F1395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B14AA-002A-35DE-C14D-9C5FE17E3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314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CB846-0400-D5D5-35F9-57D5C218D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45AF5A-72BE-F022-9CC5-D984433F3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194EF-323C-B006-7027-C02CDAC8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378FB-91E8-B804-2F31-F8CBEF2A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D1ABA-DDBB-D5C8-D153-E61F4FBE4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04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1861D5-71F8-0E74-EEF5-7B12469D8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3E1CF-B869-960C-E171-2351A827B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DCFC9-6476-618C-074C-006981434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12E730-4464-4668-9005-A517F99EE274}" type="datetimeFigureOut">
              <a:rPr lang="el-GR" smtClean="0"/>
              <a:t>30/10/2025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5E9A9-8425-AB00-A548-70F61A5DB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BFAE2-0E38-9152-A184-952F249FE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76DA2-87ED-4A72-8C4E-788D6207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722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tmuseum.co.uk/collections/stories/design/walter-ernest-spradbery-artist-war-and-peac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D18C438-49C5-D930-AD8C-E12DD84A46AA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Walter E. </a:t>
            </a:r>
            <a:r>
              <a:rPr lang="en-US" sz="5400" b="1" dirty="0" err="1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Spradbery</a:t>
            </a:r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</a:t>
            </a:r>
          </a:p>
          <a:p>
            <a:pPr algn="ctr"/>
            <a:r>
              <a:rPr lang="en-US" sz="3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1889–1969 </a:t>
            </a:r>
          </a:p>
          <a:p>
            <a:pPr algn="ctr"/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  Posters</a:t>
            </a:r>
          </a:p>
          <a:p>
            <a:pPr algn="ctr"/>
            <a:r>
              <a:rPr lang="en-US" sz="5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London Transport Museum in Covent Garden, UK</a:t>
            </a:r>
          </a:p>
          <a:p>
            <a:pPr algn="ctr"/>
            <a:r>
              <a:rPr lang="en-US" sz="1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  <a:hlinkClick r:id="rId3"/>
              </a:rPr>
              <a:t>https://www.ltmuseum.co.uk/collections/stories/design/walter-ernest-spradbery-artist-war-and-peace</a:t>
            </a:r>
            <a:r>
              <a:rPr lang="en-US" sz="14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 </a:t>
            </a:r>
          </a:p>
          <a:p>
            <a:pPr algn="ctr"/>
            <a:endParaRPr lang="en-US" sz="1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1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1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r>
              <a:rPr lang="en-US" dirty="0"/>
              <a:t>1889–1969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348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76F21-FDD2-06AA-C2C1-9B57D4C5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Informal portrait of Walter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Spradbery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, outdoors, with trademark Big Hat and tweed jacket,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1935 – 1945, London Transport Museum in Covent Garden, UK </a:t>
            </a:r>
            <a:br>
              <a:rPr lang="en-US" sz="2400" dirty="0">
                <a:latin typeface="Footlight MT Light" panose="0204060206030A020304" pitchFamily="18" charset="0"/>
              </a:rPr>
            </a:br>
            <a:endParaRPr lang="el-GR" sz="2400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E24841B2-781F-5742-A548-258AC5E80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574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545A-9D7C-E925-E07D-BA9553CF4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St James's Park, Kew Gardens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, 1929, Poster, 286x464 mm, London Transport Museum in Covent Garden, UK </a:t>
            </a:r>
            <a:br>
              <a:rPr lang="en-US" dirty="0"/>
            </a:br>
            <a:endParaRPr lang="el-G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C8121CB-92FC-CD2D-5301-163F9F7DA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76" y="1306286"/>
            <a:ext cx="8743047" cy="540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76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FA525-C0B5-8043-007E-0B2CE676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Blackberry Sunday by Any General Bus,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1929, Poster, 290x463, London Transport Museum in Covent Garden, UK </a:t>
            </a:r>
            <a:br>
              <a:rPr lang="en-US" dirty="0"/>
            </a:br>
            <a:endParaRPr lang="el-GR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9041801-BDD6-11E9-3472-74402E992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267" y="1224642"/>
            <a:ext cx="8711465" cy="545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02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9A62B-63A1-BBA3-C5BA-8BFEC180C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Summer garlands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, 1936, Poster, 255x305, London Transport Museum in Covent Garden, UK 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l-G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286CF35-CA64-E520-9167-43EA92F49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218985"/>
            <a:ext cx="6819900" cy="549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68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939F-98F6-89B7-DB20-F72518254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Autumn Hues,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1936, Poster, 255x318, London Transport Museum in Covent Garden, UK</a:t>
            </a:r>
            <a:endParaRPr lang="el-GR" sz="24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191B8F8-9E24-732D-EBC0-7A7BAAD34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752" y="1436914"/>
            <a:ext cx="6546496" cy="522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0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E5216-8D58-F16A-10F0-7B48DD2D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4982" y="365125"/>
            <a:ext cx="3152547" cy="64928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Windsor; service no.81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, 1913, Poster, 762x508, London Transport Museum in Covent Garden, UK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2400" dirty="0" err="1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Boxmoor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by motor bus, 1921, Poster, 1016x631, London Transport Museum in Covent Garden, UK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F372960-522A-B905-7EF9-ED1AB9FD1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46" y="0"/>
            <a:ext cx="454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ACC9D9CC-8606-8A0F-DBC4-D24790492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529" y="0"/>
            <a:ext cx="4251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182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0609-998B-35EB-D0E8-4B1BD40B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161" y="365125"/>
            <a:ext cx="5638803" cy="6492875"/>
          </a:xfrm>
        </p:spPr>
        <p:txBody>
          <a:bodyPr>
            <a:normAutofit/>
          </a:bodyPr>
          <a:lstStyle/>
          <a:p>
            <a:pPr algn="ctr"/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Richmond,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1927, Poster, 1016x635, London Transport Museum in Covent Garden, UK 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4D5BE72-9E00-C7F0-C8E7-E9CA81417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4" y="0"/>
            <a:ext cx="4206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226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F1DD0-FF83-5C6C-33F3-E6A1361C9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046" y="2220686"/>
            <a:ext cx="2126045" cy="45468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The proud city - St Paul's Cathedral,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1944,Poster, 1016x635, London Transport Museum in Covent Garden, UK </a:t>
            </a:r>
            <a:b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endParaRPr lang="el-GR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F0CF4BA-6E4F-188B-4649-C7321B551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9" y="90487"/>
            <a:ext cx="4139137" cy="667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F50CAE3A-C5B5-D4D2-9A86-EF1621792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90" y="90487"/>
            <a:ext cx="5715000" cy="66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679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78875-B5B5-4B0C-B78A-A4907D78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062" y="870857"/>
            <a:ext cx="3317877" cy="598714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The proud city; the noble fabric of the church of St Clement Danes,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text written in Farsi, 1944, Poster, 1016x635, London Transport Museum in Covent Garden, UK </a:t>
            </a:r>
            <a:b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r>
              <a:rPr lang="en-US" sz="27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The proud city; St Thomas's Hospital and The Houses of Parliament, </a:t>
            </a:r>
            <a:r>
              <a:rPr lang="en-US" sz="27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text written in Farsi, 1944, Poster,  1016x635, London Transport Museum in Covent Garden, UK </a:t>
            </a:r>
            <a:br>
              <a:rPr lang="en-US" sz="27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</a:b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6683E30A-7754-E57D-F5F2-FDE845FDF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0"/>
            <a:ext cx="4303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mage 1 of Poster; The proud city; St Thomas's Hospital and The Houses of Parliament (text written in Farsi), by Walter E Spradbery, 1944">
            <a:extLst>
              <a:ext uri="{FF2B5EF4-FFF2-40B4-BE49-F238E27FC236}">
                <a16:creationId xmlns:a16="http://schemas.microsoft.com/office/drawing/2014/main" id="{EA0EB45A-55DF-7760-FA7B-50A65D475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39" y="0"/>
            <a:ext cx="4303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282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63A7-AAAB-7ABE-AD8C-C887B774A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6986" y="2242457"/>
            <a:ext cx="6246813" cy="46155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Renascence,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Footlight MT Light" panose="0204060206030A020304" pitchFamily="18" charset="0"/>
              </a:rPr>
              <a:t> 1945, Poster,  1016x635, London Transport Museum in Covent Garden, UK </a:t>
            </a:r>
            <a:br>
              <a:rPr lang="en-US" dirty="0"/>
            </a:br>
            <a:endParaRPr lang="el-GR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E2A9E08-6DA6-3716-10AE-F0D93B511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4268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952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EBCE20-F16F-CBB3-C573-DB833BB3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6B59F6C4-454B-F301-4F24-B616F8AEC642}"/>
              </a:ext>
            </a:extLst>
          </p:cNvPr>
          <p:cNvSpPr/>
          <p:nvPr/>
        </p:nvSpPr>
        <p:spPr>
          <a:xfrm>
            <a:off x="325514" y="366203"/>
            <a:ext cx="11540972" cy="6125593"/>
          </a:xfrm>
          <a:custGeom>
            <a:avLst/>
            <a:gdLst>
              <a:gd name="connsiteX0" fmla="*/ 0 w 11540972"/>
              <a:gd name="connsiteY0" fmla="*/ 382850 h 6125593"/>
              <a:gd name="connsiteX1" fmla="*/ 5617914 w 11540972"/>
              <a:gd name="connsiteY1" fmla="*/ 382850 h 6125593"/>
              <a:gd name="connsiteX2" fmla="*/ 11235829 w 11540972"/>
              <a:gd name="connsiteY2" fmla="*/ 382850 h 6125593"/>
              <a:gd name="connsiteX3" fmla="*/ 11540972 w 11540972"/>
              <a:gd name="connsiteY3" fmla="*/ 5742743 h 6125593"/>
              <a:gd name="connsiteX4" fmla="*/ 5923058 w 11540972"/>
              <a:gd name="connsiteY4" fmla="*/ 5742743 h 6125593"/>
              <a:gd name="connsiteX5" fmla="*/ 305143 w 11540972"/>
              <a:gd name="connsiteY5" fmla="*/ 5742743 h 6125593"/>
              <a:gd name="connsiteX6" fmla="*/ 0 w 11540972"/>
              <a:gd name="connsiteY6" fmla="*/ 382850 h 612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0972" h="6125593" fill="none" extrusionOk="0">
                <a:moveTo>
                  <a:pt x="0" y="382850"/>
                </a:moveTo>
                <a:cubicBezTo>
                  <a:pt x="1943892" y="-826499"/>
                  <a:pt x="3496559" y="1405529"/>
                  <a:pt x="5617914" y="382850"/>
                </a:cubicBezTo>
                <a:cubicBezTo>
                  <a:pt x="7367568" y="-1014167"/>
                  <a:pt x="9605908" y="1939395"/>
                  <a:pt x="11235829" y="382850"/>
                </a:cubicBezTo>
                <a:cubicBezTo>
                  <a:pt x="11371145" y="1146577"/>
                  <a:pt x="11553978" y="4860896"/>
                  <a:pt x="11540972" y="5742743"/>
                </a:cubicBezTo>
                <a:cubicBezTo>
                  <a:pt x="9664590" y="6803422"/>
                  <a:pt x="7663688" y="4425171"/>
                  <a:pt x="5923058" y="5742743"/>
                </a:cubicBezTo>
                <a:cubicBezTo>
                  <a:pt x="3879582" y="6927558"/>
                  <a:pt x="2287044" y="4405078"/>
                  <a:pt x="305143" y="5742743"/>
                </a:cubicBezTo>
                <a:cubicBezTo>
                  <a:pt x="413806" y="4913276"/>
                  <a:pt x="21779" y="1178251"/>
                  <a:pt x="0" y="382850"/>
                </a:cubicBezTo>
                <a:close/>
              </a:path>
              <a:path w="11540972" h="6125593" stroke="0" extrusionOk="0">
                <a:moveTo>
                  <a:pt x="0" y="382850"/>
                </a:moveTo>
                <a:cubicBezTo>
                  <a:pt x="2183133" y="-856445"/>
                  <a:pt x="3610682" y="1477928"/>
                  <a:pt x="5617914" y="382850"/>
                </a:cubicBezTo>
                <a:cubicBezTo>
                  <a:pt x="7083117" y="-850458"/>
                  <a:pt x="9263109" y="2033663"/>
                  <a:pt x="11235829" y="382850"/>
                </a:cubicBezTo>
                <a:cubicBezTo>
                  <a:pt x="11363044" y="2610360"/>
                  <a:pt x="11580611" y="5075536"/>
                  <a:pt x="11540972" y="5742743"/>
                </a:cubicBezTo>
                <a:cubicBezTo>
                  <a:pt x="9602011" y="7315632"/>
                  <a:pt x="7592296" y="4500486"/>
                  <a:pt x="5923058" y="5742743"/>
                </a:cubicBezTo>
                <a:cubicBezTo>
                  <a:pt x="3958805" y="6982033"/>
                  <a:pt x="2333844" y="4502235"/>
                  <a:pt x="305143" y="5742743"/>
                </a:cubicBezTo>
                <a:cubicBezTo>
                  <a:pt x="280403" y="4578035"/>
                  <a:pt x="-71795" y="1384921"/>
                  <a:pt x="0" y="38285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214188587">
                  <a:prstGeom prst="doubleWave">
                    <a:avLst>
                      <a:gd name="adj1" fmla="val 6250"/>
                      <a:gd name="adj2" fmla="val 132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r>
              <a:rPr lang="en-US" sz="9600" b="1" dirty="0">
                <a:ln w="222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pyrus" panose="03070502060502030205" pitchFamily="66" charset="0"/>
              </a:rPr>
              <a:t>The End </a:t>
            </a:r>
          </a:p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n-US" sz="5400" b="1" dirty="0">
              <a:ln w="2222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pyrus" panose="03070502060502030205" pitchFamily="66" charset="0"/>
            </a:endParaRP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46503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321</Words>
  <Application>Microsoft Office PowerPoint</Application>
  <PresentationFormat>Widescreen</PresentationFormat>
  <Paragraphs>31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Footlight MT Light</vt:lpstr>
      <vt:lpstr>Papyrus</vt:lpstr>
      <vt:lpstr>Office Theme</vt:lpstr>
      <vt:lpstr>PowerPoint Presentation</vt:lpstr>
      <vt:lpstr>Informal portrait of Walter Spradbery, outdoors, with trademark Big Hat and tweed jacket, 1935 – 1945, London Transport Museum in Covent Garden, UK  </vt:lpstr>
      <vt:lpstr>St James's Park, Kew Gardens, 1929, Poster, 286x464 mm, London Transport Museum in Covent Garden, UK  </vt:lpstr>
      <vt:lpstr>Blackberry Sunday by Any General Bus, 1929, Poster, 290x463, London Transport Museum in Covent Garden, UK  </vt:lpstr>
      <vt:lpstr>Summer garlands, 1936, Poster, 255x305, London Transport Museum in Covent Garden, UK  </vt:lpstr>
      <vt:lpstr>Autumn Hues, 1936, Poster, 255x318, London Transport Museum in Covent Garden, UK</vt:lpstr>
      <vt:lpstr>Windsor; service no.81, 1913, Poster, 762x508, London Transport Museum in Covent Garden, UK  Boxmoor by motor bus, 1921, Poster, 1016x631, London Transport Museum in Covent Garden, UK  </vt:lpstr>
      <vt:lpstr>    Richmond, 1927, Poster, 1016x635, London Transport Museum in Covent Garden, UK  </vt:lpstr>
      <vt:lpstr>The proud city - St Paul's Cathedral, 1944,Poster, 1016x635, London Transport Museum in Covent Garden, UK   </vt:lpstr>
      <vt:lpstr>The proud city; the noble fabric of the church of St Clement Danes, text written in Farsi, 1944, Poster, 1016x635, London Transport Museum in Covent Garden, UK   The proud city; St Thomas's Hospital and The Houses of Parliament, text written in Farsi, 1944, Poster,  1016x635, London Transport Museum in Covent Garden, UK   </vt:lpstr>
      <vt:lpstr>Renascence, 1945, Poster,  1016x635, London Transport Museum in Covent Garden, UK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2025-10-30T13:05:59Z</dcterms:created>
  <dcterms:modified xsi:type="dcterms:W3CDTF">2025-10-30T14:11:36Z</dcterms:modified>
</cp:coreProperties>
</file>