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64" r:id="rId5"/>
    <p:sldId id="265" r:id="rId6"/>
    <p:sldId id="258" r:id="rId7"/>
    <p:sldId id="259" r:id="rId8"/>
    <p:sldId id="262" r:id="rId9"/>
    <p:sldId id="269" r:id="rId10"/>
    <p:sldId id="260" r:id="rId11"/>
    <p:sldId id="261" r:id="rId12"/>
    <p:sldId id="267" r:id="rId13"/>
    <p:sldId id="263" r:id="rId1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A7A9D5DB-FA68-43A1-B042-EE3BD4885848}"/>
    <pc:docChg chg="delSld">
      <pc:chgData name="Amalia Spiliakou" userId="f4bd6b91a0b5818a" providerId="LiveId" clId="{A7A9D5DB-FA68-43A1-B042-EE3BD4885848}" dt="2025-10-04T04:35:04.319" v="0" actId="47"/>
      <pc:docMkLst>
        <pc:docMk/>
      </pc:docMkLst>
      <pc:sldChg chg="del">
        <pc:chgData name="Amalia Spiliakou" userId="f4bd6b91a0b5818a" providerId="LiveId" clId="{A7A9D5DB-FA68-43A1-B042-EE3BD4885848}" dt="2025-10-04T04:35:04.319" v="0" actId="47"/>
        <pc:sldMkLst>
          <pc:docMk/>
          <pc:sldMk cId="504881484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2413C-9085-5C41-6C69-816CC40B89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17B53D-8FCB-B80A-0BC6-277F1DF620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C3E85A-0EAA-F9C1-468C-5B24A44EF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648D0-6F17-4475-B07E-EBA19951C248}" type="datetimeFigureOut">
              <a:rPr lang="el-GR" smtClean="0"/>
              <a:t>4/10/2025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A2EEF-2F1E-E11D-FA26-ADD082726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AE445-F81B-81F4-B76B-5D11C50B0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9E2B-E2B0-4DDB-B06C-6D0122194BC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2163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D98AF-7235-B111-FB39-C862AD068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11B30-C6F5-D61C-E6F9-86CD9AB17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938050-987F-1735-F631-1EBA5F11E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648D0-6F17-4475-B07E-EBA19951C248}" type="datetimeFigureOut">
              <a:rPr lang="el-GR" smtClean="0"/>
              <a:t>4/10/2025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C031E-B45E-1A0A-CB10-9B173CD08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13DA9-3F59-0A89-F8B5-E72879FD5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9E2B-E2B0-4DDB-B06C-6D0122194BC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33439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FBCA3-8CFD-2966-78B4-DAA852C98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AE7FAE-92B8-CB89-8FDC-8129DCB04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A7850-CD4E-CA81-CB03-6A38BB912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648D0-6F17-4475-B07E-EBA19951C248}" type="datetimeFigureOut">
              <a:rPr lang="el-GR" smtClean="0"/>
              <a:t>4/10/2025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9AD59-741A-F179-D174-D6717784F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09814-F2CA-EC26-CA2B-19C53C43F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9E2B-E2B0-4DDB-B06C-6D0122194BC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2069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00CED-55E2-697E-EA05-FBC5F5908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9C4CE-ACC3-2DD5-0FC5-D1F7A6B461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CAE97-D94A-6662-BF81-F2D668E949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38181D-8495-299E-E306-638992AEF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648D0-6F17-4475-B07E-EBA19951C248}" type="datetimeFigureOut">
              <a:rPr lang="el-GR" smtClean="0"/>
              <a:t>4/10/2025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BD676E-DA6A-081F-F143-E7AE46988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93F705-6B43-805C-B5EA-4C574B54E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9E2B-E2B0-4DDB-B06C-6D0122194BC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36641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7A7D2-4C23-E196-F698-DA000B435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64BA24-5CE7-3DFD-66EA-71BDE0C0A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916AAC-C19F-3C51-9348-7C95C2021A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C13028-5F18-0658-7098-9A2D3947CC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3F19B5-E882-8A9E-466C-AD2C9100CC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71E151-2016-D508-6328-FAA374D0E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648D0-6F17-4475-B07E-EBA19951C248}" type="datetimeFigureOut">
              <a:rPr lang="el-GR" smtClean="0"/>
              <a:t>4/10/2025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0B074-5F7A-0E6D-A731-27F3F03CA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45867B-B506-540C-E842-6A7027B61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9E2B-E2B0-4DDB-B06C-6D0122194BC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53443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BF036-8B72-7F41-03A2-351AB8173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5612EC-FB3F-551D-CAA0-BD9D8B8CF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648D0-6F17-4475-B07E-EBA19951C248}" type="datetimeFigureOut">
              <a:rPr lang="el-GR" smtClean="0"/>
              <a:t>4/10/2025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E5D383-E77E-9D5D-2623-6DCEC7248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B64949-4706-CF23-58A9-C8AFEA03C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9E2B-E2B0-4DDB-B06C-6D0122194BC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0685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954BAA-ED42-339A-C8A7-F561A6B0E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648D0-6F17-4475-B07E-EBA19951C248}" type="datetimeFigureOut">
              <a:rPr lang="el-GR" smtClean="0"/>
              <a:t>4/10/2025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4CEBDC-DBDB-564C-154D-5323A8FE0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5921F7-C4BF-A3ED-FD98-818B9B39C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9E2B-E2B0-4DDB-B06C-6D0122194BC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8598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0F7CC-BCD3-2E9F-0188-B5683EA0B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C058A-3AFE-C3BD-0232-361B6B062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920BB-CE9D-1B74-538C-8C44FB91C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12A597-92CB-C437-BFEB-0F470A4D4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648D0-6F17-4475-B07E-EBA19951C248}" type="datetimeFigureOut">
              <a:rPr lang="el-GR" smtClean="0"/>
              <a:t>4/10/2025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A84535-34C3-6E10-5B62-3CA5C6CCA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F79E41-BAB7-3EED-0B25-1064BD51D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9E2B-E2B0-4DDB-B06C-6D0122194BC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02165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5B104-6F6D-9A27-37FE-FC283A9C1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25CD81-E314-7C06-A9D6-BBE3EE22FD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62A227-FD97-82E8-DDD3-A96CE9FA61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395F10-8DF2-A4CE-9F8E-FAA97F87F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648D0-6F17-4475-B07E-EBA19951C248}" type="datetimeFigureOut">
              <a:rPr lang="el-GR" smtClean="0"/>
              <a:t>4/10/2025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03CC48-3D9D-3F52-D69E-B6A46E065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B70E68-7A28-7D68-D542-039962975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9E2B-E2B0-4DDB-B06C-6D0122194BC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6448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852C4-6542-2F98-8BFF-CC3456512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AC899D-11FE-EB48-6223-385ED51130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5BC22-D9D5-636B-03DC-7BDFCF592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648D0-6F17-4475-B07E-EBA19951C248}" type="datetimeFigureOut">
              <a:rPr lang="el-GR" smtClean="0"/>
              <a:t>4/10/2025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471FA-9388-4412-BF2B-8301AE0E6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07D0A9-8EF2-302E-DF7C-ED8B5786A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9E2B-E2B0-4DDB-B06C-6D0122194BC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23040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EE0D57-707E-3214-8FE2-B197C8BE89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71FB4C-C089-F9C9-C418-A68A808962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08A64-E570-2DCB-9BC8-1AE200C88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648D0-6F17-4475-B07E-EBA19951C248}" type="datetimeFigureOut">
              <a:rPr lang="el-GR" smtClean="0"/>
              <a:t>4/10/2025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348C01-0C64-364C-DF67-21AC33D3F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7F993-F085-8DA8-D913-385F8A2E1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9E2B-E2B0-4DDB-B06C-6D0122194BC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45263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3E11AE-3DD5-CAE0-0C4D-7A178600E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961413-D06E-896A-D780-5A0237A9E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48A2B6-199A-0A72-76CA-51F929D7BA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D648D0-6F17-4475-B07E-EBA19951C248}" type="datetimeFigureOut">
              <a:rPr lang="el-GR" smtClean="0"/>
              <a:t>4/10/2025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55DDA-3962-8E4D-8F8A-7D9AEED9E6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E47C2-D97E-47FF-97BF-CF7903F003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519E2B-E2B0-4DDB-B06C-6D0122194BC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3252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commons.wikimedia.org/wiki/File:Robert_Spear_Dunning_-_Still_Life_-_79.338_-_Indianapolis_Museum_of_Art.jpg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collection.terraamericanart.org/objects/573/harvest-of-cherries;jsessionid=6E95B6A1589D9AB792AE95D30953BDDE?ctx=b69c620fd362e3526fd1b8dce2d4304e91b9d21a&amp;idx=0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learn.ncartmuseum.org/artwork/still-life-of-fruit-honeycomb-and-knives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collection.terraamericanart.org/objects/527/still-life-with-fruit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christies.com/en/lot/lot-6519615?ldp_breadcrumb=back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commons.wikimedia.org/wiki/File:Robert_Spear_Dunning_-_Still_Life_of_Fruit_(1873).jpg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commons.wikimedia.org/wiki/File:Robert_Spear_Dunning_-_Still_life_with_roses_and_cherries.jpg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commons.wikimedia.org/wiki/File:Robert_Spear_Dunning_-_Strawberries_(1877).jpg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commons.wikimedia.org/wiki/File:Robert_Spear_Dunning_-_Still_Life_with_Root_Vegetables_(New_Britain_Museum_of_American_Art).jpg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commons.wikimedia.org/wiki/File:Robert_Spear_Dunning_-_Still_life_with_orange_and_plum.jpg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commons.wikimedia.org/wiki/File:Robert_Spear_Dunning_-_Peaches_and_grapes.jpg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commons.wikimedia.org/wiki/Category:Robert_Spear_Dunning#/media/File:Strawberry_details,_from-_Robert_Spear_Dunning_-_Strawberries_(1877)_(cropped).jpg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undefined">
            <a:extLst>
              <a:ext uri="{FF2B5EF4-FFF2-40B4-BE49-F238E27FC236}">
                <a16:creationId xmlns:a16="http://schemas.microsoft.com/office/drawing/2014/main" id="{0A9552C6-0E20-B91D-070F-8FDDEF714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17" y="202066"/>
            <a:ext cx="5342197" cy="645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0202787-CE49-5673-BBD3-A354B50FC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7121" y="3429000"/>
            <a:ext cx="6280361" cy="3226934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Robert Spear Dunning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American Artist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1829-1905</a:t>
            </a:r>
            <a:br>
              <a:rPr lang="el-GR" dirty="0"/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6396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00701-2F65-48A5-7E62-6898B0796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9288" y="2163337"/>
            <a:ext cx="5064512" cy="4547218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Still Life,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1862, oil on canvas, 33x25.4 cm, Indianapolis Museum of Art,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  <a:hlinkClick r:id="rId2"/>
              </a:rPr>
              <a:t>https://commons.wikimedia.org/wiki/File:Robert_Spear_Dunning_-_Still_Life_-_79.338_-_Indianapolis_Museum_of_Art.jpg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endParaRPr lang="el-GR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423DBDB-F24A-339C-5421-ACE6CE9CE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7445"/>
            <a:ext cx="5451088" cy="6563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541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F9531-9C0E-204E-B203-D3823F958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94" y="1872343"/>
            <a:ext cx="2990850" cy="4484914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Harvest of Cherries,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1866, oil on canvas, 50.8 x 67.3 cm, Terra Foundation for American Art, Chicago,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  <a:hlinkClick r:id="rId2"/>
              </a:rPr>
              <a:t>https://collection.terraamericanart.org/objects/573/harvest-of-cherries;jsessionid=6E95B6A1589D9AB792AE95D30953BDDE?ctx=b69c620fd362e3526fd1b8dce2d4304e91b9d21a&amp;idx=0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br>
              <a:rPr lang="en-US" dirty="0"/>
            </a:br>
            <a:endParaRPr lang="el-GR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AEC032-7A89-59FE-A8A8-99EC5E032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656" y="126546"/>
            <a:ext cx="8702451" cy="657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72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3D638-5C77-C7F0-CE1A-E351F6035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3262" y="1001486"/>
            <a:ext cx="2598737" cy="5856514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Still Life of Fruit, Honeycomb and Knives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, 1867, oil on canvas, 66x92.7 cm, the North Carolina Museum of Art,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  <a:hlinkClick r:id="rId2"/>
              </a:rPr>
              <a:t>https://learn.ncartmuseum.org/artwork/still-life-of-fruit-honeycomb-and-knives/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endParaRPr lang="el-GR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266" name="Picture 2" descr=" ">
            <a:extLst>
              <a:ext uri="{FF2B5EF4-FFF2-40B4-BE49-F238E27FC236}">
                <a16:creationId xmlns:a16="http://schemas.microsoft.com/office/drawing/2014/main" id="{13DC214B-4C0A-52AD-E9F5-14BB5D9DE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932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276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C2257-BD93-651E-57B1-F029FA33B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08" y="2732313"/>
            <a:ext cx="3905250" cy="361405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Still Life with Fruit, </a:t>
            </a:r>
            <a:r>
              <a:rPr lang="en-US" sz="31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1868, oil on canvas, 63.5 x 76.8 cm, Terra Foundation for American Art, Chicago, USA</a:t>
            </a:r>
            <a:br>
              <a:rPr lang="en-US" sz="31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  <a:hlinkClick r:id="rId2"/>
              </a:rPr>
              <a:t>https://collection.terraamericanart.org/objects/527/still-life-with-fruit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br>
              <a:rPr lang="en-US" dirty="0"/>
            </a:br>
            <a:endParaRPr lang="el-GR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519F24-1438-EDEC-EEA0-8DFB195DE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8802" y="152399"/>
            <a:ext cx="7837191" cy="652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15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2E709-ACD2-D241-8681-7ECB2A5A0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43922"/>
            <a:ext cx="3048000" cy="3914078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Apples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, 1869, Oil on Canvas, 50.2 x 64.1 cm, Private Collection</a:t>
            </a: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300" u="sng" dirty="0">
                <a:latin typeface="Harrington" panose="04040505050A02020702" pitchFamily="82" charset="0"/>
                <a:hlinkClick r:id="rId2"/>
              </a:rPr>
              <a:t>https://www.christies.com/en/lot/lot-6519615?ldp_breadcrumb=back</a:t>
            </a:r>
            <a:r>
              <a:rPr lang="en-US" sz="1300" dirty="0">
                <a:latin typeface="Harrington" panose="04040505050A02020702" pitchFamily="82" charset="0"/>
              </a:rPr>
              <a:t> </a:t>
            </a:r>
            <a:br>
              <a:rPr lang="el-GR" sz="1300" dirty="0"/>
            </a:br>
            <a:r>
              <a:rPr lang="en-US" sz="1300" dirty="0">
                <a:latin typeface="Harrington" panose="04040505050A02020702" pitchFamily="82" charset="0"/>
              </a:rPr>
              <a:t> </a:t>
            </a:r>
            <a:br>
              <a:rPr lang="el-GR" sz="1300" dirty="0"/>
            </a:br>
            <a:endParaRPr lang="el-GR" sz="1300" dirty="0"/>
          </a:p>
        </p:txBody>
      </p:sp>
      <p:pic>
        <p:nvPicPr>
          <p:cNvPr id="4" name="Picture 3" descr="A basket full of apples&#10;&#10;AI-generated content may be incorrect.">
            <a:extLst>
              <a:ext uri="{FF2B5EF4-FFF2-40B4-BE49-F238E27FC236}">
                <a16:creationId xmlns:a16="http://schemas.microsoft.com/office/drawing/2014/main" id="{06768840-FB43-1D7D-C0A4-7185BECE5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003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7E64F-E58E-564A-B3C1-10D3292B1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9239" y="2509023"/>
            <a:ext cx="3932198" cy="4244549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Still Life of Fruit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, 1873, oil on canvas, 31.1 × 20.3 cm, Private Collection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  <a:hlinkClick r:id="rId2"/>
              </a:rPr>
              <a:t>https://commons.wikimedia.org/wiki/File:Robert_Spear_Dunning_-_Still_Life_of_Fruit_(1873).jpg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endParaRPr lang="el-GR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25D2658-FFB3-AB68-5828-5306DBA11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63" y="104427"/>
            <a:ext cx="7998676" cy="663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9632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6CA26-A501-E2C1-63ED-1081440B4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551" y="1962615"/>
            <a:ext cx="2613103" cy="488586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Still Life with Roses and Cherries,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1875, oil on canvas, 30.4x40.6 c, Private Collections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  <a:hlinkClick r:id="rId2"/>
              </a:rPr>
              <a:t>https://commons.wikimedia.org/wiki/File:Robert_Spear_Dunning_-_Still_life_with_roses_and_cherries.jpg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endParaRPr lang="el-GR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501DD793-4D94-2F62-89D5-AFF4C6C51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449" y="0"/>
            <a:ext cx="9144000" cy="684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364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918D5-8DB9-B51E-BD7E-E849790D3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76654"/>
            <a:ext cx="5997498" cy="4081346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Strawberries,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1877, oil on canvas, </a:t>
            </a:r>
            <a:r>
              <a:rPr lang="de-DE" sz="28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31.1x20.3 cm,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Private Collection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  <a:hlinkClick r:id="rId2"/>
              </a:rPr>
              <a:t>https://commons.wikimedia.org/wiki/File:Robert_Spear_Dunning_-_Strawberries_(1877).jpg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endParaRPr lang="el-GR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7526636-18B1-DAB1-5DF3-6374E7FF5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7" y="0"/>
            <a:ext cx="4424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7533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184D8-F9C6-22EE-3F4E-E77D5524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3669" y="1371600"/>
            <a:ext cx="2408661" cy="54864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Still Life with Root Vegetables,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1879. oil on canvas, 43.8x61.9 cm, New Britain Museum of American Art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  <a:hlinkClick r:id="rId2"/>
              </a:rPr>
              <a:t>https://commons.wikimedia.org/wiki/File:Robert_Spear_Dunning_-_Still_Life_with_Root_Vegetables_(New_Britain_Museum_of_American_Art).jpg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endParaRPr lang="el-GR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F8C9E91-DB7F-0E91-F719-B42ABE523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69" y="290512"/>
            <a:ext cx="9144000" cy="627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5504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59250-754C-B05B-2377-3902DB74E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8898" y="365125"/>
            <a:ext cx="1774902" cy="6492875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Still Life with Orange and Plum,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1881, </a:t>
            </a: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oil on canvas, 20.3x25.4 cm, Private Collection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  <a:hlinkClick r:id="rId2"/>
              </a:rPr>
              <a:t>https://commons.wikimedia.org/wiki/File:Robert_Spear_Dunning_-_Still_life_with_orange_and_plum.jpg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endParaRPr lang="el-GR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FC95F654-6253-265C-B4AB-CAF33C640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8648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7663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90CBF-05E2-522E-5CC3-B85F35682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9395" y="2698595"/>
            <a:ext cx="2953561" cy="4159405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Peaches and grapes,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1886, oil on canvas, 30.5x38.7 cm, Private Collection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  <a:hlinkClick r:id="rId2"/>
              </a:rPr>
              <a:t>https://commons.wikimedia.org/wiki/File:Robert_Spear_Dunning_-_Peaches_and_grapes.jpg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br>
              <a:rPr lang="el-GR" dirty="0"/>
            </a:br>
            <a:endParaRPr lang="el-GR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20F70D0-EA54-6ADA-2629-D651C1D2F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43" y="0"/>
            <a:ext cx="87899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7430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D5E5B-F863-B1B5-6990-546495C23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556" y="2141034"/>
            <a:ext cx="3323062" cy="4716966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Strawberries,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 1877, oil on canvas, 31.1x20.3 cm,</a:t>
            </a: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Private Collection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  <a:hlinkClick r:id="rId2"/>
              </a:rPr>
              <a:t>https://commons.wikimedia.org/wiki/Category:Robert_Spear_Dunning#/media/File:Strawberry_details,_from-_Robert_Spear_Dunning_-_Strawberries_(1877)_(cropped).jpg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Harrington" panose="04040505050A02020702" pitchFamily="82" charset="0"/>
              </a:rPr>
              <a:t> </a:t>
            </a:r>
            <a:endParaRPr lang="el-GR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8553F6AE-B0E7-D861-AA6C-39D9DF4D0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82" y="0"/>
            <a:ext cx="8512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038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578</Words>
  <Application>Microsoft Office PowerPoint</Application>
  <PresentationFormat>Widescreen</PresentationFormat>
  <Paragraphs>13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Harrington</vt:lpstr>
      <vt:lpstr>Office Theme</vt:lpstr>
      <vt:lpstr>Robert Spear Dunning American Artist 1829-1905 </vt:lpstr>
      <vt:lpstr>Still Life, 1862, oil on canvas, 33x25.4 cm, Indianapolis Museum of Art, USA https://commons.wikimedia.org/wiki/File:Robert_Spear_Dunning_-_Still_Life_-_79.338_-_Indianapolis_Museum_of_Art.jpg </vt:lpstr>
      <vt:lpstr>Harvest of Cherries, 1866, oil on canvas, 50.8 x 67.3 cm, Terra Foundation for American Art, Chicago, USA https://collection.terraamericanart.org/objects/573/harvest-of-cherries;jsessionid=6E95B6A1589D9AB792AE95D30953BDDE?ctx=b69c620fd362e3526fd1b8dce2d4304e91b9d21a&amp;idx=0  </vt:lpstr>
      <vt:lpstr>Still Life of Fruit, Honeycomb and Knives, 1867, oil on canvas, 66x92.7 cm, the North Carolina Museum of Art, USA https://learn.ncartmuseum.org/artwork/still-life-of-fruit-honeycomb-and-knives/   </vt:lpstr>
      <vt:lpstr>Still Life with Fruit, 1868, oil on canvas, 63.5 x 76.8 cm, Terra Foundation for American Art, Chicago, USA https://collection.terraamericanart.org/objects/527/still-life-with-fruit   </vt:lpstr>
      <vt:lpstr>Apples, 1869, Oil on Canvas, 50.2 x 64.1 cm, Private Collection https://www.christies.com/en/lot/lot-6519615?ldp_breadcrumb=back    </vt:lpstr>
      <vt:lpstr>Still Life of Fruit, 1873, oil on canvas, 31.1 × 20.3 cm, Private Collection https://commons.wikimedia.org/wiki/File:Robert_Spear_Dunning_-_Still_Life_of_Fruit_(1873).jpg </vt:lpstr>
      <vt:lpstr>Still Life with Roses and Cherries, 1875, oil on canvas, 30.4x40.6 c, Private Collections https://commons.wikimedia.org/wiki/File:Robert_Spear_Dunning_-_Still_life_with_roses_and_cherries.jpg </vt:lpstr>
      <vt:lpstr>Strawberries, 1877, oil on canvas, 31.1x20.3 cm,  Private Collection https://commons.wikimedia.org/wiki/File:Robert_Spear_Dunning_-_Strawberries_(1877).jpg </vt:lpstr>
      <vt:lpstr>Still Life with Root Vegetables, 1879. oil on canvas, 43.8x61.9 cm, New Britain Museum of American Art https://commons.wikimedia.org/wiki/File:Robert_Spear_Dunning_-_Still_Life_with_Root_Vegetables_(New_Britain_Museum_of_American_Art).jpg  </vt:lpstr>
      <vt:lpstr>Still Life with Orange and Plum, 1881,  oil on canvas, 20.3x25.4 cm, Private Collection https://commons.wikimedia.org/wiki/File:Robert_Spear_Dunning_-_Still_life_with_orange_and_plum.jpg </vt:lpstr>
      <vt:lpstr>Peaches and grapes, 1886, oil on canvas, 30.5x38.7 cm, Private Collection https://commons.wikimedia.org/wiki/File:Robert_Spear_Dunning_-_Peaches_and_grapes.jpg  </vt:lpstr>
      <vt:lpstr>Strawberries,  1877, oil on canvas, 31.1x20.3 cm, Private Collection https://commons.wikimedia.org/wiki/Category:Robert_Spear_Dunning#/media/File:Strawberry_details,_from-_Robert_Spear_Dunning_-_Strawberries_(1877)_(cropped).jpg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2025-09-10T09:32:33Z</dcterms:created>
  <dcterms:modified xsi:type="dcterms:W3CDTF">2025-10-04T04:35:15Z</dcterms:modified>
</cp:coreProperties>
</file>