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60" r:id="rId4"/>
    <p:sldId id="259" r:id="rId5"/>
    <p:sldId id="261" r:id="rId6"/>
    <p:sldId id="270" r:id="rId7"/>
    <p:sldId id="262" r:id="rId8"/>
    <p:sldId id="263" r:id="rId9"/>
    <p:sldId id="268" r:id="rId10"/>
    <p:sldId id="264" r:id="rId11"/>
    <p:sldId id="267" r:id="rId12"/>
    <p:sldId id="266" r:id="rId13"/>
    <p:sldId id="265" r:id="rId14"/>
    <p:sldId id="269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36D4F7-71E1-4898-ABFE-6367EAF48970}" v="69" dt="2025-01-03T12:01:26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736D4F7-71E1-4898-ABFE-6367EAF48970}"/>
    <pc:docChg chg="undo redo custSel addSld modSld sldOrd">
      <pc:chgData name="Amalia Spiliakou" userId="f4bd6b91a0b5818a" providerId="LiveId" clId="{6736D4F7-71E1-4898-ABFE-6367EAF48970}" dt="2025-01-03T12:03:50.088" v="1017" actId="20577"/>
      <pc:docMkLst>
        <pc:docMk/>
      </pc:docMkLst>
      <pc:sldChg chg="modSp mod">
        <pc:chgData name="Amalia Spiliakou" userId="f4bd6b91a0b5818a" providerId="LiveId" clId="{6736D4F7-71E1-4898-ABFE-6367EAF48970}" dt="2025-01-03T11:33:05.035" v="869" actId="6549"/>
        <pc:sldMkLst>
          <pc:docMk/>
          <pc:sldMk cId="3495838781" sldId="257"/>
        </pc:sldMkLst>
        <pc:spChg chg="mod">
          <ac:chgData name="Amalia Spiliakou" userId="f4bd6b91a0b5818a" providerId="LiveId" clId="{6736D4F7-71E1-4898-ABFE-6367EAF48970}" dt="2025-01-03T11:33:05.035" v="869" actId="6549"/>
          <ac:spMkLst>
            <pc:docMk/>
            <pc:sldMk cId="3495838781" sldId="257"/>
            <ac:spMk id="6" creationId="{C5C88517-0BBC-F311-F10A-2B12417FE2B6}"/>
          </ac:spMkLst>
        </pc:spChg>
      </pc:sldChg>
      <pc:sldChg chg="modSp mod">
        <pc:chgData name="Amalia Spiliakou" userId="f4bd6b91a0b5818a" providerId="LiveId" clId="{6736D4F7-71E1-4898-ABFE-6367EAF48970}" dt="2025-01-03T10:22:35.927" v="841" actId="20577"/>
        <pc:sldMkLst>
          <pc:docMk/>
          <pc:sldMk cId="1842137728" sldId="258"/>
        </pc:sldMkLst>
        <pc:spChg chg="mod">
          <ac:chgData name="Amalia Spiliakou" userId="f4bd6b91a0b5818a" providerId="LiveId" clId="{6736D4F7-71E1-4898-ABFE-6367EAF48970}" dt="2025-01-03T10:22:35.927" v="841" actId="20577"/>
          <ac:spMkLst>
            <pc:docMk/>
            <pc:sldMk cId="1842137728" sldId="258"/>
            <ac:spMk id="2" creationId="{D388277C-3104-9E13-AA3F-61B54095C2F8}"/>
          </ac:spMkLst>
        </pc:spChg>
      </pc:sldChg>
      <pc:sldChg chg="addSp modSp mod setBg">
        <pc:chgData name="Amalia Spiliakou" userId="f4bd6b91a0b5818a" providerId="LiveId" clId="{6736D4F7-71E1-4898-ABFE-6367EAF48970}" dt="2025-01-03T08:25:20.837" v="85"/>
        <pc:sldMkLst>
          <pc:docMk/>
          <pc:sldMk cId="1124681900" sldId="259"/>
        </pc:sldMkLst>
        <pc:spChg chg="mod">
          <ac:chgData name="Amalia Spiliakou" userId="f4bd6b91a0b5818a" providerId="LiveId" clId="{6736D4F7-71E1-4898-ABFE-6367EAF48970}" dt="2025-01-03T08:25:14.887" v="84" actId="14100"/>
          <ac:spMkLst>
            <pc:docMk/>
            <pc:sldMk cId="1124681900" sldId="259"/>
            <ac:spMk id="2" creationId="{8A2189C3-97AD-15C4-B9F7-20843130298D}"/>
          </ac:spMkLst>
        </pc:spChg>
        <pc:picChg chg="mod">
          <ac:chgData name="Amalia Spiliakou" userId="f4bd6b91a0b5818a" providerId="LiveId" clId="{6736D4F7-71E1-4898-ABFE-6367EAF48970}" dt="2025-01-03T08:23:58.117" v="66" actId="1076"/>
          <ac:picMkLst>
            <pc:docMk/>
            <pc:sldMk cId="1124681900" sldId="259"/>
            <ac:picMk id="2050" creationId="{97B82B14-5148-32ED-77F7-CB2AF827A15D}"/>
          </ac:picMkLst>
        </pc:picChg>
        <pc:picChg chg="add mod">
          <ac:chgData name="Amalia Spiliakou" userId="f4bd6b91a0b5818a" providerId="LiveId" clId="{6736D4F7-71E1-4898-ABFE-6367EAF48970}" dt="2025-01-03T08:23:55.118" v="65" actId="1076"/>
          <ac:picMkLst>
            <pc:docMk/>
            <pc:sldMk cId="1124681900" sldId="259"/>
            <ac:picMk id="2052" creationId="{07DAAF50-4E1A-F11F-9CFA-FFD979450FEC}"/>
          </ac:picMkLst>
        </pc:picChg>
      </pc:sldChg>
      <pc:sldChg chg="addSp delSp modSp mod ord setBg delDesignElem chgLayout">
        <pc:chgData name="Amalia Spiliakou" userId="f4bd6b91a0b5818a" providerId="LiveId" clId="{6736D4F7-71E1-4898-ABFE-6367EAF48970}" dt="2025-01-03T08:28:34.853" v="99"/>
        <pc:sldMkLst>
          <pc:docMk/>
          <pc:sldMk cId="2776864420" sldId="260"/>
        </pc:sldMkLst>
        <pc:spChg chg="del">
          <ac:chgData name="Amalia Spiliakou" userId="f4bd6b91a0b5818a" providerId="LiveId" clId="{6736D4F7-71E1-4898-ABFE-6367EAF48970}" dt="2025-01-03T08:26:37.456" v="86" actId="478"/>
          <ac:spMkLst>
            <pc:docMk/>
            <pc:sldMk cId="2776864420" sldId="260"/>
            <ac:spMk id="2" creationId="{E583B9C5-E3EF-0E1C-F2BB-4B48A307410B}"/>
          </ac:spMkLst>
        </pc:spChg>
        <pc:spChg chg="add mod ord">
          <ac:chgData name="Amalia Spiliakou" userId="f4bd6b91a0b5818a" providerId="LiveId" clId="{6736D4F7-71E1-4898-ABFE-6367EAF48970}" dt="2025-01-03T08:28:29.183" v="97" actId="14100"/>
          <ac:spMkLst>
            <pc:docMk/>
            <pc:sldMk cId="2776864420" sldId="260"/>
            <ac:spMk id="3" creationId="{28CC2D03-71F3-4399-0BE1-AA292E52BE32}"/>
          </ac:spMkLst>
        </pc:spChg>
        <pc:spChg chg="add del">
          <ac:chgData name="Amalia Spiliakou" userId="f4bd6b91a0b5818a" providerId="LiveId" clId="{6736D4F7-71E1-4898-ABFE-6367EAF48970}" dt="2025-01-03T08:27:47.686" v="91" actId="26606"/>
          <ac:spMkLst>
            <pc:docMk/>
            <pc:sldMk cId="2776864420" sldId="260"/>
            <ac:spMk id="3081" creationId="{42A4FC2C-047E-45A5-965D-8E1E3BF09BC6}"/>
          </ac:spMkLst>
        </pc:spChg>
        <pc:spChg chg="add del">
          <ac:chgData name="Amalia Spiliakou" userId="f4bd6b91a0b5818a" providerId="LiveId" clId="{6736D4F7-71E1-4898-ABFE-6367EAF48970}" dt="2025-01-03T08:27:56.084" v="92" actId="700"/>
          <ac:spMkLst>
            <pc:docMk/>
            <pc:sldMk cId="2776864420" sldId="260"/>
            <ac:spMk id="3086" creationId="{42A4FC2C-047E-45A5-965D-8E1E3BF09BC6}"/>
          </ac:spMkLst>
        </pc:spChg>
        <pc:picChg chg="add del">
          <ac:chgData name="Amalia Spiliakou" userId="f4bd6b91a0b5818a" providerId="LiveId" clId="{6736D4F7-71E1-4898-ABFE-6367EAF48970}" dt="2025-01-03T08:22:44.798" v="61" actId="478"/>
          <ac:picMkLst>
            <pc:docMk/>
            <pc:sldMk cId="2776864420" sldId="260"/>
            <ac:picMk id="3074" creationId="{411972D6-5634-C8FB-2E57-531C488F29E0}"/>
          </ac:picMkLst>
        </pc:picChg>
        <pc:picChg chg="add del mod">
          <ac:chgData name="Amalia Spiliakou" userId="f4bd6b91a0b5818a" providerId="LiveId" clId="{6736D4F7-71E1-4898-ABFE-6367EAF48970}" dt="2025-01-03T08:26:51.327" v="89" actId="478"/>
          <ac:picMkLst>
            <pc:docMk/>
            <pc:sldMk cId="2776864420" sldId="260"/>
            <ac:picMk id="3076" creationId="{760083DF-C5CA-3172-6F6D-581B38889DAF}"/>
          </ac:picMkLst>
        </pc:picChg>
        <pc:picChg chg="add mod">
          <ac:chgData name="Amalia Spiliakou" userId="f4bd6b91a0b5818a" providerId="LiveId" clId="{6736D4F7-71E1-4898-ABFE-6367EAF48970}" dt="2025-01-03T08:27:47.686" v="91" actId="26606"/>
          <ac:picMkLst>
            <pc:docMk/>
            <pc:sldMk cId="2776864420" sldId="260"/>
            <ac:picMk id="3078" creationId="{B87EEAB7-946C-A1DB-7A55-B35EC6DDEE35}"/>
          </ac:picMkLst>
        </pc:picChg>
      </pc:sldChg>
      <pc:sldChg chg="addSp delSp modSp mod setBg">
        <pc:chgData name="Amalia Spiliakou" userId="f4bd6b91a0b5818a" providerId="LiveId" clId="{6736D4F7-71E1-4898-ABFE-6367EAF48970}" dt="2025-01-03T11:56:08.805" v="938" actId="6549"/>
        <pc:sldMkLst>
          <pc:docMk/>
          <pc:sldMk cId="1840007773" sldId="261"/>
        </pc:sldMkLst>
        <pc:spChg chg="mod">
          <ac:chgData name="Amalia Spiliakou" userId="f4bd6b91a0b5818a" providerId="LiveId" clId="{6736D4F7-71E1-4898-ABFE-6367EAF48970}" dt="2025-01-03T11:56:08.805" v="938" actId="6549"/>
          <ac:spMkLst>
            <pc:docMk/>
            <pc:sldMk cId="1840007773" sldId="261"/>
            <ac:spMk id="2" creationId="{53336006-46EB-0086-CBB0-C275E809D429}"/>
          </ac:spMkLst>
        </pc:spChg>
        <pc:picChg chg="add mod">
          <ac:chgData name="Amalia Spiliakou" userId="f4bd6b91a0b5818a" providerId="LiveId" clId="{6736D4F7-71E1-4898-ABFE-6367EAF48970}" dt="2025-01-03T11:55:33.731" v="874" actId="1076"/>
          <ac:picMkLst>
            <pc:docMk/>
            <pc:sldMk cId="1840007773" sldId="261"/>
            <ac:picMk id="1026" creationId="{1A3FA480-ED2B-76A5-B13E-B4C41778F529}"/>
          </ac:picMkLst>
        </pc:picChg>
        <pc:picChg chg="add del mod">
          <ac:chgData name="Amalia Spiliakou" userId="f4bd6b91a0b5818a" providerId="LiveId" clId="{6736D4F7-71E1-4898-ABFE-6367EAF48970}" dt="2025-01-03T11:55:37.724" v="875" actId="478"/>
          <ac:picMkLst>
            <pc:docMk/>
            <pc:sldMk cId="1840007773" sldId="261"/>
            <ac:picMk id="7170" creationId="{3A5D8319-8317-EDDA-0007-D889B86CC0A3}"/>
          </ac:picMkLst>
        </pc:picChg>
      </pc:sldChg>
      <pc:sldChg chg="addSp delSp modSp mod setBg">
        <pc:chgData name="Amalia Spiliakou" userId="f4bd6b91a0b5818a" providerId="LiveId" clId="{6736D4F7-71E1-4898-ABFE-6367EAF48970}" dt="2025-01-03T11:33:25.176" v="871" actId="6549"/>
        <pc:sldMkLst>
          <pc:docMk/>
          <pc:sldMk cId="1048260911" sldId="262"/>
        </pc:sldMkLst>
        <pc:spChg chg="mod">
          <ac:chgData name="Amalia Spiliakou" userId="f4bd6b91a0b5818a" providerId="LiveId" clId="{6736D4F7-71E1-4898-ABFE-6367EAF48970}" dt="2025-01-03T11:33:25.176" v="871" actId="6549"/>
          <ac:spMkLst>
            <pc:docMk/>
            <pc:sldMk cId="1048260911" sldId="262"/>
            <ac:spMk id="2" creationId="{FB20D87D-388C-4421-DBF4-B4BA6F791C7B}"/>
          </ac:spMkLst>
        </pc:spChg>
        <pc:picChg chg="add del mod">
          <ac:chgData name="Amalia Spiliakou" userId="f4bd6b91a0b5818a" providerId="LiveId" clId="{6736D4F7-71E1-4898-ABFE-6367EAF48970}" dt="2025-01-03T10:09:00.633" v="560" actId="478"/>
          <ac:picMkLst>
            <pc:docMk/>
            <pc:sldMk cId="1048260911" sldId="262"/>
            <ac:picMk id="8194" creationId="{4E508482-A628-C2A4-7FF2-25EE972BCF7E}"/>
          </ac:picMkLst>
        </pc:picChg>
        <pc:picChg chg="add mod">
          <ac:chgData name="Amalia Spiliakou" userId="f4bd6b91a0b5818a" providerId="LiveId" clId="{6736D4F7-71E1-4898-ABFE-6367EAF48970}" dt="2025-01-03T10:09:07.262" v="561" actId="1076"/>
          <ac:picMkLst>
            <pc:docMk/>
            <pc:sldMk cId="1048260911" sldId="262"/>
            <ac:picMk id="8196" creationId="{A7689570-D942-52C0-D2D7-56A0EBF37C7B}"/>
          </ac:picMkLst>
        </pc:picChg>
      </pc:sldChg>
      <pc:sldChg chg="addSp modSp mod setBg">
        <pc:chgData name="Amalia Spiliakou" userId="f4bd6b91a0b5818a" providerId="LiveId" clId="{6736D4F7-71E1-4898-ABFE-6367EAF48970}" dt="2025-01-03T10:12:06.234" v="688"/>
        <pc:sldMkLst>
          <pc:docMk/>
          <pc:sldMk cId="53120807" sldId="263"/>
        </pc:sldMkLst>
        <pc:spChg chg="mod">
          <ac:chgData name="Amalia Spiliakou" userId="f4bd6b91a0b5818a" providerId="LiveId" clId="{6736D4F7-71E1-4898-ABFE-6367EAF48970}" dt="2025-01-03T10:12:01.315" v="687" actId="14100"/>
          <ac:spMkLst>
            <pc:docMk/>
            <pc:sldMk cId="53120807" sldId="263"/>
            <ac:spMk id="2" creationId="{8338C1D7-3069-0F3F-98D5-FE19291D0323}"/>
          </ac:spMkLst>
        </pc:spChg>
        <pc:picChg chg="add mod">
          <ac:chgData name="Amalia Spiliakou" userId="f4bd6b91a0b5818a" providerId="LiveId" clId="{6736D4F7-71E1-4898-ABFE-6367EAF48970}" dt="2025-01-03T10:09:58.081" v="625" actId="1076"/>
          <ac:picMkLst>
            <pc:docMk/>
            <pc:sldMk cId="53120807" sldId="263"/>
            <ac:picMk id="10242" creationId="{0B9B2263-6BD5-D745-7872-A0FDD6D1C7C9}"/>
          </ac:picMkLst>
        </pc:picChg>
      </pc:sldChg>
      <pc:sldChg chg="addSp delSp modSp mod setBg">
        <pc:chgData name="Amalia Spiliakou" userId="f4bd6b91a0b5818a" providerId="LiveId" clId="{6736D4F7-71E1-4898-ABFE-6367EAF48970}" dt="2025-01-03T10:23:32.513" v="868" actId="20577"/>
        <pc:sldMkLst>
          <pc:docMk/>
          <pc:sldMk cId="2094145221" sldId="264"/>
        </pc:sldMkLst>
        <pc:spChg chg="mod">
          <ac:chgData name="Amalia Spiliakou" userId="f4bd6b91a0b5818a" providerId="LiveId" clId="{6736D4F7-71E1-4898-ABFE-6367EAF48970}" dt="2025-01-03T10:23:32.513" v="868" actId="20577"/>
          <ac:spMkLst>
            <pc:docMk/>
            <pc:sldMk cId="2094145221" sldId="264"/>
            <ac:spMk id="2" creationId="{AF88C9F4-5F3F-AD89-FF43-56660C00475B}"/>
          </ac:spMkLst>
        </pc:spChg>
        <pc:spChg chg="add del">
          <ac:chgData name="Amalia Spiliakou" userId="f4bd6b91a0b5818a" providerId="LiveId" clId="{6736D4F7-71E1-4898-ABFE-6367EAF48970}" dt="2025-01-03T10:02:15.861" v="440" actId="478"/>
          <ac:spMkLst>
            <pc:docMk/>
            <pc:sldMk cId="2094145221" sldId="264"/>
            <ac:spMk id="4" creationId="{1FFA25AD-4FE7-1DC3-B161-5887919DEBFA}"/>
          </ac:spMkLst>
        </pc:spChg>
        <pc:picChg chg="add mod">
          <ac:chgData name="Amalia Spiliakou" userId="f4bd6b91a0b5818a" providerId="LiveId" clId="{6736D4F7-71E1-4898-ABFE-6367EAF48970}" dt="2025-01-03T10:04:21.820" v="515" actId="1076"/>
          <ac:picMkLst>
            <pc:docMk/>
            <pc:sldMk cId="2094145221" sldId="264"/>
            <ac:picMk id="9218" creationId="{D749399A-B426-FF06-7E6B-24AC24CAC482}"/>
          </ac:picMkLst>
        </pc:picChg>
      </pc:sldChg>
      <pc:sldChg chg="addSp modSp mod ord setBg">
        <pc:chgData name="Amalia Spiliakou" userId="f4bd6b91a0b5818a" providerId="LiveId" clId="{6736D4F7-71E1-4898-ABFE-6367EAF48970}" dt="2025-01-03T08:45:33.872" v="368"/>
        <pc:sldMkLst>
          <pc:docMk/>
          <pc:sldMk cId="2715413537" sldId="265"/>
        </pc:sldMkLst>
        <pc:spChg chg="mod">
          <ac:chgData name="Amalia Spiliakou" userId="f4bd6b91a0b5818a" providerId="LiveId" clId="{6736D4F7-71E1-4898-ABFE-6367EAF48970}" dt="2025-01-03T08:44:47.144" v="366" actId="14100"/>
          <ac:spMkLst>
            <pc:docMk/>
            <pc:sldMk cId="2715413537" sldId="265"/>
            <ac:spMk id="2" creationId="{7941C95C-7013-ADA5-53B0-1806A56FC900}"/>
          </ac:spMkLst>
        </pc:spChg>
        <pc:picChg chg="add mod">
          <ac:chgData name="Amalia Spiliakou" userId="f4bd6b91a0b5818a" providerId="LiveId" clId="{6736D4F7-71E1-4898-ABFE-6367EAF48970}" dt="2025-01-03T08:41:56.948" v="287" actId="1076"/>
          <ac:picMkLst>
            <pc:docMk/>
            <pc:sldMk cId="2715413537" sldId="265"/>
            <ac:picMk id="6146" creationId="{79B67527-DEE0-9DFA-60C5-975DA16A2CAF}"/>
          </ac:picMkLst>
        </pc:picChg>
      </pc:sldChg>
      <pc:sldChg chg="addSp delSp modSp mod ord setBg delDesignElem chgLayout">
        <pc:chgData name="Amalia Spiliakou" userId="f4bd6b91a0b5818a" providerId="LiveId" clId="{6736D4F7-71E1-4898-ABFE-6367EAF48970}" dt="2025-01-03T08:36:50.259" v="182" actId="2711"/>
        <pc:sldMkLst>
          <pc:docMk/>
          <pc:sldMk cId="1757350855" sldId="266"/>
        </pc:sldMkLst>
        <pc:spChg chg="del">
          <ac:chgData name="Amalia Spiliakou" userId="f4bd6b91a0b5818a" providerId="LiveId" clId="{6736D4F7-71E1-4898-ABFE-6367EAF48970}" dt="2025-01-03T08:35:40.551" v="173" actId="478"/>
          <ac:spMkLst>
            <pc:docMk/>
            <pc:sldMk cId="1757350855" sldId="266"/>
            <ac:spMk id="2" creationId="{9ECD2E71-9A7B-90A5-2DF1-C2ABA69D0696}"/>
          </ac:spMkLst>
        </pc:spChg>
        <pc:spChg chg="add mod ord">
          <ac:chgData name="Amalia Spiliakou" userId="f4bd6b91a0b5818a" providerId="LiveId" clId="{6736D4F7-71E1-4898-ABFE-6367EAF48970}" dt="2025-01-03T08:36:50.259" v="182" actId="2711"/>
          <ac:spMkLst>
            <pc:docMk/>
            <pc:sldMk cId="1757350855" sldId="266"/>
            <ac:spMk id="3" creationId="{2BA6329A-B5FD-4C19-EA24-8E609301EDEC}"/>
          </ac:spMkLst>
        </pc:spChg>
        <pc:spChg chg="add del">
          <ac:chgData name="Amalia Spiliakou" userId="f4bd6b91a0b5818a" providerId="LiveId" clId="{6736D4F7-71E1-4898-ABFE-6367EAF48970}" dt="2025-01-03T08:35:58.683" v="175" actId="700"/>
          <ac:spMkLst>
            <pc:docMk/>
            <pc:sldMk cId="1757350855" sldId="266"/>
            <ac:spMk id="5127" creationId="{42A4FC2C-047E-45A5-965D-8E1E3BF09BC6}"/>
          </ac:spMkLst>
        </pc:spChg>
        <pc:picChg chg="add mod">
          <ac:chgData name="Amalia Spiliakou" userId="f4bd6b91a0b5818a" providerId="LiveId" clId="{6736D4F7-71E1-4898-ABFE-6367EAF48970}" dt="2025-01-03T08:35:46.222" v="174" actId="26606"/>
          <ac:picMkLst>
            <pc:docMk/>
            <pc:sldMk cId="1757350855" sldId="266"/>
            <ac:picMk id="5122" creationId="{134F943C-C27B-32EC-167F-D349570B64CB}"/>
          </ac:picMkLst>
        </pc:picChg>
      </pc:sldChg>
      <pc:sldChg chg="addSp delSp modSp mod setBg">
        <pc:chgData name="Amalia Spiliakou" userId="f4bd6b91a0b5818a" providerId="LiveId" clId="{6736D4F7-71E1-4898-ABFE-6367EAF48970}" dt="2025-01-03T08:40:46.495" v="285" actId="14100"/>
        <pc:sldMkLst>
          <pc:docMk/>
          <pc:sldMk cId="3429001026" sldId="267"/>
        </pc:sldMkLst>
        <pc:spChg chg="mod">
          <ac:chgData name="Amalia Spiliakou" userId="f4bd6b91a0b5818a" providerId="LiveId" clId="{6736D4F7-71E1-4898-ABFE-6367EAF48970}" dt="2025-01-03T08:40:46.495" v="285" actId="14100"/>
          <ac:spMkLst>
            <pc:docMk/>
            <pc:sldMk cId="3429001026" sldId="267"/>
            <ac:spMk id="2" creationId="{4185F954-3F6E-BF5E-91D8-3F288881DEDC}"/>
          </ac:spMkLst>
        </pc:spChg>
        <pc:picChg chg="add del mod">
          <ac:chgData name="Amalia Spiliakou" userId="f4bd6b91a0b5818a" providerId="LiveId" clId="{6736D4F7-71E1-4898-ABFE-6367EAF48970}" dt="2025-01-03T08:38:10.321" v="183" actId="478"/>
          <ac:picMkLst>
            <pc:docMk/>
            <pc:sldMk cId="3429001026" sldId="267"/>
            <ac:picMk id="4098" creationId="{396C4BA8-D843-4373-D11C-88A5ACF51B9F}"/>
          </ac:picMkLst>
        </pc:picChg>
        <pc:picChg chg="add mod">
          <ac:chgData name="Amalia Spiliakou" userId="f4bd6b91a0b5818a" providerId="LiveId" clId="{6736D4F7-71E1-4898-ABFE-6367EAF48970}" dt="2025-01-03T08:38:19.020" v="185" actId="1076"/>
          <ac:picMkLst>
            <pc:docMk/>
            <pc:sldMk cId="3429001026" sldId="267"/>
            <ac:picMk id="4100" creationId="{56FDFAE4-31DF-1529-0EBD-A8F93B7519ED}"/>
          </ac:picMkLst>
        </pc:picChg>
      </pc:sldChg>
      <pc:sldChg chg="addSp delSp modSp new mod setBg">
        <pc:chgData name="Amalia Spiliakou" userId="f4bd6b91a0b5818a" providerId="LiveId" clId="{6736D4F7-71E1-4898-ABFE-6367EAF48970}" dt="2025-01-03T11:33:33.241" v="872" actId="6549"/>
        <pc:sldMkLst>
          <pc:docMk/>
          <pc:sldMk cId="3849271814" sldId="268"/>
        </pc:sldMkLst>
        <pc:spChg chg="del mod">
          <ac:chgData name="Amalia Spiliakou" userId="f4bd6b91a0b5818a" providerId="LiveId" clId="{6736D4F7-71E1-4898-ABFE-6367EAF48970}" dt="2025-01-03T10:15:28.095" v="728" actId="478"/>
          <ac:spMkLst>
            <pc:docMk/>
            <pc:sldMk cId="3849271814" sldId="268"/>
            <ac:spMk id="2" creationId="{51625743-AD68-3B78-AA65-E7C8F28168B8}"/>
          </ac:spMkLst>
        </pc:spChg>
        <pc:spChg chg="add del">
          <ac:chgData name="Amalia Spiliakou" userId="f4bd6b91a0b5818a" providerId="LiveId" clId="{6736D4F7-71E1-4898-ABFE-6367EAF48970}" dt="2025-01-03T10:15:28.095" v="728" actId="478"/>
          <ac:spMkLst>
            <pc:docMk/>
            <pc:sldMk cId="3849271814" sldId="268"/>
            <ac:spMk id="3" creationId="{6E9F64BE-26EC-9B96-828E-504D7300F78E}"/>
          </ac:spMkLst>
        </pc:spChg>
        <pc:spChg chg="add mod">
          <ac:chgData name="Amalia Spiliakou" userId="f4bd6b91a0b5818a" providerId="LiveId" clId="{6736D4F7-71E1-4898-ABFE-6367EAF48970}" dt="2025-01-03T11:33:33.241" v="872" actId="6549"/>
          <ac:spMkLst>
            <pc:docMk/>
            <pc:sldMk cId="3849271814" sldId="268"/>
            <ac:spMk id="4" creationId="{4EEE09DB-A8FC-B15C-A407-834791AD3493}"/>
          </ac:spMkLst>
        </pc:spChg>
        <pc:picChg chg="add mod">
          <ac:chgData name="Amalia Spiliakou" userId="f4bd6b91a0b5818a" providerId="LiveId" clId="{6736D4F7-71E1-4898-ABFE-6367EAF48970}" dt="2025-01-03T10:13:57.142" v="691" actId="1076"/>
          <ac:picMkLst>
            <pc:docMk/>
            <pc:sldMk cId="3849271814" sldId="268"/>
            <ac:picMk id="11266" creationId="{82DAD103-B11D-1016-3560-DDD5B7C384DF}"/>
          </ac:picMkLst>
        </pc:picChg>
        <pc:picChg chg="add del">
          <ac:chgData name="Amalia Spiliakou" userId="f4bd6b91a0b5818a" providerId="LiveId" clId="{6736D4F7-71E1-4898-ABFE-6367EAF48970}" dt="2025-01-03T10:15:28.095" v="728" actId="478"/>
          <ac:picMkLst>
            <pc:docMk/>
            <pc:sldMk cId="3849271814" sldId="268"/>
            <ac:picMk id="11268" creationId="{D6B8FB8D-2EEA-53B0-C8BE-6E46FC8DBD46}"/>
          </ac:picMkLst>
        </pc:picChg>
      </pc:sldChg>
      <pc:sldChg chg="modSp add mod setBg">
        <pc:chgData name="Amalia Spiliakou" userId="f4bd6b91a0b5818a" providerId="LiveId" clId="{6736D4F7-71E1-4898-ABFE-6367EAF48970}" dt="2025-01-03T10:22:14.963" v="840" actId="255"/>
        <pc:sldMkLst>
          <pc:docMk/>
          <pc:sldMk cId="635691013" sldId="269"/>
        </pc:sldMkLst>
        <pc:spChg chg="mod">
          <ac:chgData name="Amalia Spiliakou" userId="f4bd6b91a0b5818a" providerId="LiveId" clId="{6736D4F7-71E1-4898-ABFE-6367EAF48970}" dt="2025-01-03T10:22:14.963" v="840" actId="255"/>
          <ac:spMkLst>
            <pc:docMk/>
            <pc:sldMk cId="635691013" sldId="269"/>
            <ac:spMk id="6" creationId="{91DD041E-8529-0637-145E-00F14CF02EC0}"/>
          </ac:spMkLst>
        </pc:spChg>
      </pc:sldChg>
      <pc:sldChg chg="addSp delSp modSp new mod setBg">
        <pc:chgData name="Amalia Spiliakou" userId="f4bd6b91a0b5818a" providerId="LiveId" clId="{6736D4F7-71E1-4898-ABFE-6367EAF48970}" dt="2025-01-03T12:03:50.088" v="1017" actId="20577"/>
        <pc:sldMkLst>
          <pc:docMk/>
          <pc:sldMk cId="3727245497" sldId="270"/>
        </pc:sldMkLst>
        <pc:spChg chg="mod">
          <ac:chgData name="Amalia Spiliakou" userId="f4bd6b91a0b5818a" providerId="LiveId" clId="{6736D4F7-71E1-4898-ABFE-6367EAF48970}" dt="2025-01-03T12:03:50.088" v="1017" actId="20577"/>
          <ac:spMkLst>
            <pc:docMk/>
            <pc:sldMk cId="3727245497" sldId="270"/>
            <ac:spMk id="2" creationId="{3D53151E-5D90-9222-3E6F-BDEECD1FC490}"/>
          </ac:spMkLst>
        </pc:spChg>
        <pc:picChg chg="add mod">
          <ac:chgData name="Amalia Spiliakou" userId="f4bd6b91a0b5818a" providerId="LiveId" clId="{6736D4F7-71E1-4898-ABFE-6367EAF48970}" dt="2025-01-03T11:57:02.460" v="941" actId="1076"/>
          <ac:picMkLst>
            <pc:docMk/>
            <pc:sldMk cId="3727245497" sldId="270"/>
            <ac:picMk id="2050" creationId="{79C349FE-D2CA-2631-8B6D-25124B589CAB}"/>
          </ac:picMkLst>
        </pc:picChg>
        <pc:picChg chg="add del">
          <ac:chgData name="Amalia Spiliakou" userId="f4bd6b91a0b5818a" providerId="LiveId" clId="{6736D4F7-71E1-4898-ABFE-6367EAF48970}" dt="2025-01-03T11:57:47.224" v="945" actId="478"/>
          <ac:picMkLst>
            <pc:docMk/>
            <pc:sldMk cId="3727245497" sldId="270"/>
            <ac:picMk id="2052" creationId="{BACBE0EC-36B4-EF44-6EFF-00C428F500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5CBC-DA18-C42C-2A5F-FF9A413EA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4739D1-6BF4-1DC5-391B-FB61279D6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D5583-3A24-3CB7-B8A2-A53BC959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29767-7131-658B-91FA-63FC1F34E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F9E97-38D2-9999-23F2-8F239CBD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58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4CC2-477A-7456-94D8-524F1521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A817D-2919-CB68-8FFC-3D14E3C5F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15D68-7E75-0CBC-EC6C-00888784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73779-ECFB-21A4-3B44-578ABA15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4AE7-9131-CDEB-72F1-FA0374D3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68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741B-F8A8-37A7-8B96-FEB3CD2E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CE6FE-6BB3-76BE-C375-222E01A2A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91BD2-77A4-72A4-6814-F977D4E43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68DC4-6DAC-2109-7606-27099F32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53A1A-43CE-4E0A-D573-352983F3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096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33E0-7F41-7F1A-55B7-6EE70D4F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520F7-EB76-12C4-3E4A-0E91CCB56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69676-EBEB-3041-DA56-460CD23D4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0858F-ADE3-9FB5-4A91-EE01E61C1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0FD7B-4D18-6343-612D-521DB4228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994D4-2B63-E96D-1A8E-15A7B242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8024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81EC1-96C2-5867-4DE4-EF018DF5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6A01E-36AF-514B-7902-B219F875C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2F4EE-3ABF-BD59-8E63-AC0A58043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46C9C-1BD3-B3BA-C80C-A9246B3CB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5A9EBC-E996-3EE5-3523-9962F0213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C4BB4-E5E8-49DE-6495-529ED53F2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7C1B5-4F18-7C44-6F24-11D58F59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3F8638-4B5B-F8EA-B02F-59296FD7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039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A465-9F6D-A1D0-A694-D67A772A2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FDD7F-DDBA-5C3E-8CFD-5107F66E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B7DE5-E6A4-2480-28D3-1C277F6E1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14C70-509F-1845-7CB0-4F88B2B2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253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CF830-C19F-59B3-764A-0D0C420C9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84AF26-5B2A-82B9-A881-7B24EE01C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AE517-C9B4-A554-41F3-C44677B4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759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BB3F8-13EF-3FBA-33C8-D6102FDDD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4AF3-16AA-3FCB-A47D-99A7E7680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4930F-1B13-3717-2EFF-497BF501F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F7605-8ACF-7F86-467E-F43ED861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2C1CD-1762-0749-32DE-C1F86E35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CDD20-F1EA-5DF2-57C2-AEF18A5E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050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DFEDD-1374-9B4D-28D1-940DCC8A5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9504BD-1CAB-F7DB-E9F5-E43D13FAAB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79CF4-4D3C-1E5F-19EF-D0A5E004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00DF8-11C9-FFEA-453A-6314D144F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3285A-C73E-76D6-BA54-DEF3AD42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BA470-C81B-1772-B900-ACB7BBF0E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76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233C-997A-5152-BA35-04CBD676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12178-C968-9749-BFD3-DE56309D5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A16DA-6C67-BAD2-EAF4-42B8504F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A084B-AA95-0D66-048D-733E5C676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F80E-7049-B26E-8714-D641DCA1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261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466DB6-8999-03E9-EF75-E7DA0A8391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5DCBC-BCDC-3657-D0FA-B1725BDD2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D0387-EE01-EC54-2BEC-AE54D54D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119C-AEE3-2A77-1E48-C0356BF9E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C1B5C-FD32-D686-17D4-AB4EECF9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3011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4E22A2-07D1-BFE3-7233-E184CE1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9539A-3D9B-441A-0FC5-760E6842B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05595-45BC-C6D8-E969-E82215A33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484898-13AF-4854-B27F-EC3BB4B97DE8}" type="datetimeFigureOut">
              <a:rPr lang="el-GR" smtClean="0"/>
              <a:t>3/1/2025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3BF0E-23BB-D7CB-B855-0688DA8EB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A0C2-EBBC-4B39-7C77-4DE370EC0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EC003-4E1F-4058-B009-99AA55C894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17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smarthistory.org/peter-paul-rubens-and-isabella-brant-in-the-honeysuckle-bower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ndylovesjesus.wordpress.com/wp-content/uploads/2016/05/peter-paul-rubens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peter-paul-rubens-and-isabella-brant-in-the-honeysuckle-bower/" TargetMode="External"/><Relationship Id="rId2" Type="http://schemas.openxmlformats.org/officeDocument/2006/relationships/hyperlink" Target="https://gr.pinterest.com/pin/561261172290943285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Category:Portrait_of_a_woman,_possibly_Isabella_Brant_(Rubens)#/media/File:Portrait_of_a_Woman_by_Rubens_(1637)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llections.mfa.org/objects/32661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smarthistory.org/peter-paul-rubens-and-isabella-brant-in-the-honeysuckle-bower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smarthistory.org/peter-paul-rubens-and-isabella-brant-in-the-honeysuckle-bower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ortrait_of_Isabella_Brant_by_Peter_Paul_Rubens.jpg#/media/File:Peter_Paul_Rubens_-_Portrait_of_Isabella_Brant_-_1947.207_-_Cleveland_Museum_of_Art.tif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ga.hu/frames-e.html?/html/r/rubens/index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liechtensteincollections.at/en/collections-online/portrait-of-clara-serena-rubens-the-artist-s-daughter-1611-1623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echtensteincollections.at/en/collections-online/portrait-of-clara-serena-rubens-the-artist-s-daughter-1611-162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wga.hu/frames-e.html?/html/r/rubens/index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C5C88517-0BBC-F311-F10A-2B12417FE2B6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gradFill flip="none" rotWithShape="1">
            <a:gsLst>
              <a:gs pos="0">
                <a:srgbClr val="ECF9E7">
                  <a:shade val="30000"/>
                  <a:satMod val="115000"/>
                </a:srgbClr>
              </a:gs>
              <a:gs pos="50000">
                <a:srgbClr val="ECF9E7">
                  <a:shade val="67500"/>
                  <a:satMod val="115000"/>
                </a:srgbClr>
              </a:gs>
              <a:gs pos="100000">
                <a:srgbClr val="ECF9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805461043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Portraits of </a:t>
            </a:r>
          </a:p>
          <a:p>
            <a:pPr algn="ctr"/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Peter Paul Rubens</a:t>
            </a:r>
          </a:p>
          <a:p>
            <a:pPr algn="ctr"/>
            <a:r>
              <a:rPr lang="en-US" sz="28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1577-1640</a:t>
            </a:r>
          </a:p>
          <a:p>
            <a:pPr algn="ctr"/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Isabella Brant</a:t>
            </a:r>
          </a:p>
          <a:p>
            <a:pPr algn="ctr"/>
            <a:r>
              <a:rPr lang="en-US" sz="28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1591-1626</a:t>
            </a:r>
          </a:p>
          <a:p>
            <a:pPr algn="ctr"/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and their Children</a:t>
            </a: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8277C-3104-9E13-AA3F-61B54095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575" y="3897086"/>
            <a:ext cx="6753225" cy="29609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Rubens and Isabella Brant in the Honeysuckle Bower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c. 1609–10, Oil on Canvas, 178 x 136.5 cm, Alte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Pinakothek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Munich, Germany </a:t>
            </a:r>
            <a:b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https://smarthistory.org/peter-paul-rubens-and-isabella-brant-in-the-honeysuckle-bower/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/>
          </a:p>
        </p:txBody>
      </p:sp>
      <p:pic>
        <p:nvPicPr>
          <p:cNvPr id="4" name="Picture 3" descr="A painting of two people&#10;&#10;Description automatically generated">
            <a:extLst>
              <a:ext uri="{FF2B5EF4-FFF2-40B4-BE49-F238E27FC236}">
                <a16:creationId xmlns:a16="http://schemas.microsoft.com/office/drawing/2014/main" id="{14BBC1C6-0577-DAB8-E757-8E10809DE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2"/>
            <a:ext cx="5362575" cy="6858000"/>
          </a:xfrm>
          <a:prstGeom prst="rect">
            <a:avLst/>
          </a:prstGeom>
        </p:spPr>
      </p:pic>
      <p:pic>
        <p:nvPicPr>
          <p:cNvPr id="1026" name="Picture 2" descr="Hands (detail). Peter Paul Rubens, Rubens and Isabella Brant in the Honeysuckle Bower, c. 1609–10, oil on canvas, 178 x 136.5 cm (Alte Pinakothek, Munich)">
            <a:extLst>
              <a:ext uri="{FF2B5EF4-FFF2-40B4-BE49-F238E27FC236}">
                <a16:creationId xmlns:a16="http://schemas.microsoft.com/office/drawing/2014/main" id="{44EEE28F-64AC-FF2D-04EA-5C26A6D9C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520" y="122738"/>
            <a:ext cx="5665334" cy="377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137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B87EEAB7-946C-A1DB-7A55-B35EC6DDE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8" r="9383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CC2D03-71F3-4399-0BE1-AA292E52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0"/>
            <a:ext cx="10515600" cy="760718"/>
          </a:xfrm>
        </p:spPr>
        <p:txBody>
          <a:bodyPr>
            <a:normAutofit/>
          </a:bodyPr>
          <a:lstStyle/>
          <a:p>
            <a:r>
              <a:rPr lang="en-US" sz="1200" dirty="0">
                <a:hlinkClick r:id="rId3"/>
              </a:rPr>
              <a:t>https://wendylovesjesus.wordpress.com/wp-content/uploads/2016/05/peter-paul-rubens.jpg</a:t>
            </a:r>
            <a:r>
              <a:rPr lang="en-US" sz="1200" dirty="0"/>
              <a:t>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77686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89C3-97AD-15C4-B9F7-20843130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26" y="3624943"/>
            <a:ext cx="2181223" cy="3233057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https://gr.pinterest.com/pin/561261172290943285/</a:t>
            </a:r>
            <a:br>
              <a:rPr lang="en-US" sz="12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</a:rPr>
              <a:t> and </a:t>
            </a:r>
            <a:r>
              <a:rPr lang="en-US" sz="1200" dirty="0">
                <a:latin typeface="Lucida Calligraphy" panose="03010101010101010101" pitchFamily="66" charset="0"/>
                <a:hlinkClick r:id="rId3"/>
              </a:rPr>
              <a:t>https://smarthistory.org/peter-paul-rubens-and-isabella-brant-in-the-honeysuckle-bower/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1200" dirty="0"/>
          </a:p>
        </p:txBody>
      </p:sp>
      <p:pic>
        <p:nvPicPr>
          <p:cNvPr id="2050" name="Picture 2" descr="Detail, Peter Paul Rubens, Rubens and Isabella Brant in the Honeysuckle Bower, c. 1609–10, oil on canvas, 178 x 136.5 cm (Alte Pinakothek, Munich). ">
            <a:extLst>
              <a:ext uri="{FF2B5EF4-FFF2-40B4-BE49-F238E27FC236}">
                <a16:creationId xmlns:a16="http://schemas.microsoft.com/office/drawing/2014/main" id="{97B82B14-5148-32ED-77F7-CB2AF827A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49" y="0"/>
            <a:ext cx="4492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is may contain: a painting of a woman wearing a black hat">
            <a:extLst>
              <a:ext uri="{FF2B5EF4-FFF2-40B4-BE49-F238E27FC236}">
                <a16:creationId xmlns:a16="http://schemas.microsoft.com/office/drawing/2014/main" id="{07DAAF50-4E1A-F11F-9CFA-FFD979450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6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681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6006-46EB-0086-CBB0-C275E809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200" y="2764971"/>
            <a:ext cx="5435600" cy="4093029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Isabella Brant (?),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1626, Oil on Oak, 98 x 72 cm, Staatliche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Museen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Berlin, Germany</a:t>
            </a:r>
            <a:br>
              <a:rPr lang="en-US" sz="12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  <a:hlinkClick r:id="rId2"/>
              </a:rPr>
              <a:t>https://commons.wikimedia.org/wiki/Category:Portrait_of_a_woman,_possibly_Isabella_Brant_(Rubens)#/media/File:Portrait_of_a_Woman_by_Rubens_(1637).jpg</a:t>
            </a:r>
            <a:r>
              <a:rPr lang="el-GR" sz="1200" b="0" i="0" dirty="0">
                <a:solidFill>
                  <a:srgbClr val="000000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A3FA480-ED2B-76A5-B13E-B4C41778F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93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07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3151E-5D90-9222-3E6F-BDEECD1FC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0200"/>
            <a:ext cx="5310187" cy="5257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Isabella Brant as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Glycera</a:t>
            </a:r>
            <a:r>
              <a:rPr lang="el-GR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</a:t>
            </a:r>
            <a:r>
              <a:rPr lang="en-US" sz="240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1616?, Oil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on Panel, 64.2 x 49.2 cm, MFA, Boston,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rgbClr val="202122"/>
                </a:solidFill>
                <a:effectLst/>
                <a:latin typeface="Lucida Calligraphy" panose="03010101010101010101" pitchFamily="66" charset="0"/>
                <a:hlinkClick r:id="rId2"/>
              </a:rPr>
              <a:t>https://collections.mfa.org/objects/32661</a:t>
            </a:r>
            <a:r>
              <a:rPr lang="en-US" sz="1200" dirty="0">
                <a:solidFill>
                  <a:srgbClr val="202122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C349FE-D2CA-2631-8B6D-25124B589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7" y="0"/>
            <a:ext cx="5205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24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D87D-388C-4421-DBF4-B4BA6F79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3971"/>
            <a:ext cx="5580063" cy="4474029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Isabella Brant, </a:t>
            </a: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1626, Oil on Canvas, 86 x 62 cm, Galleria degli Uffizi, Florence,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https://smarthistory.org/peter-paul-rubens-and-isabella-brant-in-the-honeysuckle-bower/</a:t>
            </a: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6" name="Picture 4" descr="Peter Paul Rubens, Posthumous Portrait of Isabella Brant, c. 1625–26, oil on panel, 86 x 62 cm (Galleria degli Uffizi, Florence)">
            <a:extLst>
              <a:ext uri="{FF2B5EF4-FFF2-40B4-BE49-F238E27FC236}">
                <a16:creationId xmlns:a16="http://schemas.microsoft.com/office/drawing/2014/main" id="{A7689570-D942-52C0-D2D7-56A0EBF37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0"/>
            <a:ext cx="5043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6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8C1D7-3069-0F3F-98D5-FE19291D0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67743"/>
            <a:ext cx="5168900" cy="369025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Isabella Brant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c. 1621, Black Chalk, Pen and Brown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I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nk on Blue Paper, 38.1 x 29.4 cm, British Museum, London, UK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rgbClr val="6E7677"/>
                </a:solidFill>
                <a:effectLst/>
                <a:latin typeface="Lucida Calligraphy" panose="03010101010101010101" pitchFamily="66" charset="0"/>
                <a:hlinkClick r:id="rId2"/>
              </a:rPr>
              <a:t>https://smarthistory.org/peter-paul-rubens-and-isabella-brant-in-the-honeysuckle-bower/</a:t>
            </a:r>
            <a:r>
              <a:rPr lang="en-US" sz="1200" b="0" i="0" dirty="0">
                <a:solidFill>
                  <a:srgbClr val="6E7677"/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10242" name="Picture 2" descr="Peter Paul Rubens, drawing of Isabella Brant, c. 1621, black chalk, pen and brown ink on blue paper, 38.1 x 29.4 cm (© Trustees of the British Museum)">
            <a:extLst>
              <a:ext uri="{FF2B5EF4-FFF2-40B4-BE49-F238E27FC236}">
                <a16:creationId xmlns:a16="http://schemas.microsoft.com/office/drawing/2014/main" id="{0B9B2263-6BD5-D745-7872-A0FDD6D1C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0"/>
            <a:ext cx="534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20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82DAD103-B11D-1016-3560-DDD5B7C38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7" y="0"/>
            <a:ext cx="5751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EEE09DB-A8FC-B15C-A407-834791AD3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3200"/>
            <a:ext cx="4764087" cy="4114800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Portrait of Isabella Brant,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c. 1620–25, Oil on Wood, 53 x 46 cm, The Cleveland Museum of Art, USA </a:t>
            </a:r>
            <a:r>
              <a:rPr lang="en-US" sz="1200" u="sng" kern="100" dirty="0">
                <a:solidFill>
                  <a:srgbClr val="467886"/>
                </a:solidFill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https://commons.wikimedia.org/wiki/File:Portrait_of_Isabella_Brant_by_Peter_Paul_Rubens.jpg#/media/File:Peter_Paul_Rubens_-_Portrait_of_Isabella_Brant_-_1947.207_-_Cleveland_Museum_of_Art.tif</a:t>
            </a:r>
            <a:r>
              <a:rPr lang="en-US" sz="1200" kern="100" dirty="0">
                <a:effectLst/>
                <a:latin typeface="Lucida Calligraphy" panose="03010101010101010101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9271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C9F4-5F3F-AD89-FF43-56660C004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7429"/>
            <a:ext cx="6259286" cy="5660571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Albert and Nicolaas Rubens (the couple’s sons), 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1626-27, Oil on Wood, 157 x 93 cm, LIECHTENSTEIN, The Princely Collections, Vaduz–Vienna, Austria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https://www.wga.hu/frames-e.html?/html/r/rubens/index.html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749399A-B426-FF06-7E6B-24AC24CAC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0"/>
            <a:ext cx="4029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4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5F954-3F6E-BF5E-91D8-3F288881D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1315"/>
            <a:ext cx="4979987" cy="4506686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Portrait of a Young Girl (the couple’s daughter Clara Serena),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1615-16, Oil on Canvas, 37 x 27 cm,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LIECHTENSTEIN, The Princely Collections, Vaduz–Vienna, Austria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https://www.liechtensteincollections.at/en/collections-online/portrait-of-clara-serena-rubens-the-artist-s-daughter-1611-1623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</a:t>
            </a:r>
            <a:endParaRPr lang="el-GR" sz="2400" dirty="0"/>
          </a:p>
        </p:txBody>
      </p:sp>
      <p:pic>
        <p:nvPicPr>
          <p:cNvPr id="4100" name="Picture 4" descr="Porträt der Clara Serena Rubens, der Tochter des Künstlers (1611–1623)">
            <a:extLst>
              <a:ext uri="{FF2B5EF4-FFF2-40B4-BE49-F238E27FC236}">
                <a16:creationId xmlns:a16="http://schemas.microsoft.com/office/drawing/2014/main" id="{56FDFAE4-31DF-1529-0EBD-A8F93B751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0"/>
            <a:ext cx="5422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001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34F943C-C27B-32EC-167F-D349570B6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815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BA6329A-B5FD-4C19-EA24-8E609301E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3714"/>
            <a:ext cx="10515600" cy="543004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Lucida Calligraphy" panose="03010101010101010101" pitchFamily="66" charset="0"/>
                <a:hlinkClick r:id="rId3"/>
              </a:rPr>
              <a:t>https://www.liechtensteincollections.at/en/collections-online/portrait-of-clara-serena-rubens-the-artist-s-daughter-1611-1623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757350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1C95C-7013-ADA5-53B0-1806A56F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143"/>
            <a:ext cx="4870450" cy="429985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Boy with Bird (in all probability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couple’s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first son Albert,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c. 1616, Oil on Panel, 49 x 40 cm, Staatliche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Museen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, Berlin, Germany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  <a:hlinkClick r:id="rId2"/>
              </a:rPr>
              <a:t>https://www.wga.hu/frames-e.html?/html/r/rubens/index.html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Lucida Calligraphy" panose="03010101010101010101" pitchFamily="66" charset="0"/>
              </a:rPr>
              <a:t> 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9B67527-DEE0-9DFA-60C5-975DA16A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0"/>
            <a:ext cx="5645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13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5C40F-D0BB-7F8A-1845-5E5F94AD1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91DD041E-8529-0637-145E-00F14CF02EC0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gradFill flip="none" rotWithShape="1">
            <a:gsLst>
              <a:gs pos="0">
                <a:srgbClr val="ECF9E7">
                  <a:shade val="30000"/>
                  <a:satMod val="115000"/>
                </a:srgbClr>
              </a:gs>
              <a:gs pos="50000">
                <a:srgbClr val="ECF9E7">
                  <a:shade val="67500"/>
                  <a:satMod val="115000"/>
                </a:srgbClr>
              </a:gs>
              <a:gs pos="100000">
                <a:srgbClr val="ECF9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805461043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en-US" sz="8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The End </a:t>
            </a: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91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521</Words>
  <Application>Microsoft Office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Lucida Calligraphy</vt:lpstr>
      <vt:lpstr>Office Theme</vt:lpstr>
      <vt:lpstr>PowerPoint Presentation</vt:lpstr>
      <vt:lpstr> Rubens and Isabella Brant in the Honeysuckle Bower, c. 1609–10, Oil on Canvas, 178 x 136.5 cm, Alte Pinakothek, Munich, Germany  https://smarthistory.org/peter-paul-rubens-and-isabella-brant-in-the-honeysuckle-bower/  </vt:lpstr>
      <vt:lpstr>https://wendylovesjesus.wordpress.com/wp-content/uploads/2016/05/peter-paul-rubens.jpg </vt:lpstr>
      <vt:lpstr>https://gr.pinterest.com/pin/561261172290943285/  and https://smarthistory.org/peter-paul-rubens-and-isabella-brant-in-the-honeysuckle-bower/ </vt:lpstr>
      <vt:lpstr>Isabella Brant (?), c. 1626, Oil on Oak, 98 x 72 cm, Staatliche Museen, Berlin, Germany https://commons.wikimedia.org/wiki/Category:Portrait_of_a_woman,_possibly_Isabella_Brant_(Rubens)#/media/File:Portrait_of_a_Woman_by_Rubens_(1637).jpg </vt:lpstr>
      <vt:lpstr>Isabella Brant as Glycera, 1616?, Oil on Panel, 64.2 x 49.2 cm, MFA, Boston, USA https://collections.mfa.org/objects/32661 </vt:lpstr>
      <vt:lpstr>Isabella Brant, c. 1626, Oil on Canvas, 86 x 62 cm, Galleria degli Uffizi, Florence, Italy https://smarthistory.org/peter-paul-rubens-and-isabella-brant-in-the-honeysuckle-bower/  </vt:lpstr>
      <vt:lpstr>Isabella Brant, c. 1621, Black Chalk, Pen and Brown Ink on Blue Paper, 38.1 x 29.4 cm, British Museum, London, UK https://smarthistory.org/peter-paul-rubens-and-isabella-brant-in-the-honeysuckle-bower/ </vt:lpstr>
      <vt:lpstr>Portrait of Isabella Brant, c. 1620–25, Oil on Wood, 53 x 46 cm, The Cleveland Museum of Art, USA https://commons.wikimedia.org/wiki/File:Portrait_of_Isabella_Brant_by_Peter_Paul_Rubens.jpg#/media/File:Peter_Paul_Rubens_-_Portrait_of_Isabella_Brant_-_1947.207_-_Cleveland_Museum_of_Art.tif  </vt:lpstr>
      <vt:lpstr>Albert and Nicolaas Rubens (the couple’s sons), , 1626-27, Oil on Wood, 157 x 93 cm, LIECHTENSTEIN, The Princely Collections, Vaduz–Vienna, Austria https://www.wga.hu/frames-e.html?/html/r/rubens/index.html  </vt:lpstr>
      <vt:lpstr>Portrait of a Young Girl (the couple’s daughter Clara Serena), 1615-16, Oil on Canvas, 37 x 27 cm,  LIECHTENSTEIN, The Princely Collections, Vaduz–Vienna, Austria  https://www.liechtensteincollections.at/en/collections-online/portrait-of-clara-serena-rubens-the-artist-s-daughter-1611-1623 </vt:lpstr>
      <vt:lpstr>https://www.liechtensteincollections.at/en/collections-online/portrait-of-clara-serena-rubens-the-artist-s-daughter-1611-1623 </vt:lpstr>
      <vt:lpstr>Boy with Bird (in all probability the couple’s first son Albert, c. 1616, Oil on Panel, 49 x 40 cm, Staatliche Museen, Berlin, Germany https://www.wga.hu/frames-e.html?/html/r/rubens/index.html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2025-01-03T07:39:48Z</dcterms:created>
  <dcterms:modified xsi:type="dcterms:W3CDTF">2025-01-03T12:03:51Z</dcterms:modified>
</cp:coreProperties>
</file>