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6" r:id="rId5"/>
    <p:sldId id="263" r:id="rId6"/>
    <p:sldId id="260" r:id="rId7"/>
    <p:sldId id="261" r:id="rId8"/>
    <p:sldId id="269" r:id="rId9"/>
    <p:sldId id="268" r:id="rId10"/>
    <p:sldId id="262" r:id="rId11"/>
    <p:sldId id="267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ED517-8F62-FF33-312A-F66B73371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857BE-B6EC-C0AB-54C6-21BB89B13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42044-EF15-CAB6-ED8C-9FA758DF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59502-D3D4-64B4-6592-5E167A558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47ADA-EFBD-4D75-1E7A-1267817D8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592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37F4-D59A-AEBC-C6BA-215B9472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B3FF5-F98F-CD58-4A1E-4826A389F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6425E-5C00-0C66-AA99-E14A760F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09E21-4D93-5ECF-D219-4C512877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2F4A-0BC0-E461-5AD1-53A9E6B65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13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163E5-59E1-EEE8-960D-977D75C0B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0FC50-26A5-5F82-5ACC-7E54F4735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F55CD-AEB7-042F-D8A2-F962587E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B0A7A-23B9-562B-1C7B-D5EA10B5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16596-763A-D604-56FB-D6698995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815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A0142-D5CA-0351-4E45-9BC6C06B1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E159A-3AFD-6CC9-EBEB-6B7CC8935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FC232-86CE-CA7B-569F-A04262B01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8C77F-6752-DEE3-0E0F-D1E8F8D6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CDF40-52D4-5D64-486D-3238B06D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60E36-F059-7149-653C-D71DDF7A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4878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CA74B-F3D3-2C21-131A-E51A63B30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97E90-7B85-4654-EDB5-F31D115FB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65CE4-C89A-0235-B255-EF0CE57C1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0EA34E-6FE4-3CFB-3D51-C98DC5CDC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AA1E01-253F-4348-B65E-5506455FA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5F48BB-8773-7EAC-993B-5965BFCCE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EB94B2-758B-071C-6C70-2EC5ACCFB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F9D821-F597-2CC9-5DD5-6C0EC445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4859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D24A-A1CF-02FD-4A9E-99BCFD7C6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8DE9-D836-E469-845E-BB13A5605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07B7D-1E75-8CBC-C833-6C36E841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8194C-B739-1771-0965-01821BF54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604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C01552-0C4E-1AC5-591D-0F94DCF0F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C28806-CA44-F996-E68C-552D904D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474A5-2FC1-0F8F-4D4B-2E41DC13F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0718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773D-CFF5-C0BD-4D8B-02ED825C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149F1-37DA-014C-07E7-D134983BC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B695F-90EB-92A4-E094-5C26C1FBD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13CB9-0A08-F11B-A8A7-ADF06A55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09307-FA9A-5329-E49C-1B9B93C3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55A89-A717-FE89-528E-ACE83915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27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16D30-6FAF-4EF6-DED9-883B74FC9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EB6B52-02C1-BAD2-0486-CF4EC60DCF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A5D99-D4A8-9F17-26D2-259F2F224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8373A-3CB3-18E4-8E8F-2D81A6ED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41E67-AD36-860E-5138-312CCE5B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B39B8-717D-3399-B69A-A761C4F3A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2319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1699-FA53-D1CC-DEFF-CEA7B23F5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E82304-B72B-44C9-708F-44774E58D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4D1C2-BB46-BE13-CFD6-7CA6B94C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61C4D-3131-1E44-55FE-CAD0ED9E7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52ACB-4701-19CE-DE74-EC7391605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596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1EAAD9-5E4A-DDC7-2B7E-0CE9FD5E0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586CE-0B13-A96E-7D4E-64C51FEB0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F740E-D9A0-AAF2-BE4A-F6EA014F3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D281A-BF13-3BF6-B5DE-95FB8B84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3D536-EDB1-39B9-D65A-E4BC1A8B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199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F41B7-DC54-809C-C6BC-5E30EB4A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CA922-43F0-1443-E2EC-13F3E43EE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ABD01-6681-D14D-00E9-2842802E5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5CBF2-763F-41C2-B276-B16B39748073}" type="datetimeFigureOut">
              <a:rPr lang="el-GR" smtClean="0"/>
              <a:t>26/8/2025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EF3E8-2703-6419-E55E-C63176EE4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47911-7E4E-9C43-C125-C53C39EA3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B099EE-F5B3-44CF-8E6A-C85FFCF67B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210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1%CF%81%CF%87%CE%B5%CE%AF%CE%BF:Ancient_Hephaistia_Lemnos_theatre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geantravel.eu/en/%CE%B7-%CE%BB%CE%AE%CE%BC%CE%BD%CE%BF%CF%82/%CE%B7-%CE%B9%CF%83%CF%84%CE%BF%CF%81%CE%AF%CE%B1-%CF%84%CE%B7%CF%82-%CE%BB%CE%AE%CE%BC%CE%BD%CE%BF%CF%85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%CE%91%CF%81%CF%87%CE%B1%CE%AF%CE%BF_%CE%B8%CE%AD%CE%B1%CF%84%CF%81%CE%BF_%CE%97%CF%86%CE%B1%CE%B9%CF%83%CF%84%CE%AF%CE%B1%CF%82._4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ipadvisor.com/Attraction_Review-g189478-d7062992-Reviews-or10-Ancient_Theater-Lemnos_Northeast_Aegean_Islands.html#/media/7062992/?albumid=-160&amp;type=ALL_INCLUDING_RESTRICTED&amp;category=-16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91A4A6AA-07B3-0763-E655-AEFDE9983F9E}"/>
              </a:ext>
            </a:extLst>
          </p:cNvPr>
          <p:cNvSpPr/>
          <p:nvPr/>
        </p:nvSpPr>
        <p:spPr>
          <a:xfrm>
            <a:off x="446314" y="440871"/>
            <a:ext cx="11299371" cy="5976257"/>
          </a:xfrm>
          <a:custGeom>
            <a:avLst/>
            <a:gdLst>
              <a:gd name="connsiteX0" fmla="*/ 0 w 11299371"/>
              <a:gd name="connsiteY0" fmla="*/ 0 h 5976257"/>
              <a:gd name="connsiteX1" fmla="*/ 551675 w 11299371"/>
              <a:gd name="connsiteY1" fmla="*/ 0 h 5976257"/>
              <a:gd name="connsiteX2" fmla="*/ 1103350 w 11299371"/>
              <a:gd name="connsiteY2" fmla="*/ 0 h 5976257"/>
              <a:gd name="connsiteX3" fmla="*/ 1881013 w 11299371"/>
              <a:gd name="connsiteY3" fmla="*/ 0 h 5976257"/>
              <a:gd name="connsiteX4" fmla="*/ 2545682 w 11299371"/>
              <a:gd name="connsiteY4" fmla="*/ 0 h 5976257"/>
              <a:gd name="connsiteX5" fmla="*/ 3097357 w 11299371"/>
              <a:gd name="connsiteY5" fmla="*/ 0 h 5976257"/>
              <a:gd name="connsiteX6" fmla="*/ 3875020 w 11299371"/>
              <a:gd name="connsiteY6" fmla="*/ 0 h 5976257"/>
              <a:gd name="connsiteX7" fmla="*/ 4652682 w 11299371"/>
              <a:gd name="connsiteY7" fmla="*/ 0 h 5976257"/>
              <a:gd name="connsiteX8" fmla="*/ 5204357 w 11299371"/>
              <a:gd name="connsiteY8" fmla="*/ 0 h 5976257"/>
              <a:gd name="connsiteX9" fmla="*/ 5869026 w 11299371"/>
              <a:gd name="connsiteY9" fmla="*/ 0 h 5976257"/>
              <a:gd name="connsiteX10" fmla="*/ 6420701 w 11299371"/>
              <a:gd name="connsiteY10" fmla="*/ 0 h 5976257"/>
              <a:gd name="connsiteX11" fmla="*/ 7085370 w 11299371"/>
              <a:gd name="connsiteY11" fmla="*/ 0 h 5976257"/>
              <a:gd name="connsiteX12" fmla="*/ 7411058 w 11299371"/>
              <a:gd name="connsiteY12" fmla="*/ 0 h 5976257"/>
              <a:gd name="connsiteX13" fmla="*/ 7962733 w 11299371"/>
              <a:gd name="connsiteY13" fmla="*/ 0 h 5976257"/>
              <a:gd name="connsiteX14" fmla="*/ 8627402 w 11299371"/>
              <a:gd name="connsiteY14" fmla="*/ 0 h 5976257"/>
              <a:gd name="connsiteX15" fmla="*/ 9405065 w 11299371"/>
              <a:gd name="connsiteY15" fmla="*/ 0 h 5976257"/>
              <a:gd name="connsiteX16" fmla="*/ 9843746 w 11299371"/>
              <a:gd name="connsiteY16" fmla="*/ 0 h 5976257"/>
              <a:gd name="connsiteX17" fmla="*/ 10508415 w 11299371"/>
              <a:gd name="connsiteY17" fmla="*/ 0 h 5976257"/>
              <a:gd name="connsiteX18" fmla="*/ 11299371 w 11299371"/>
              <a:gd name="connsiteY18" fmla="*/ 0 h 5976257"/>
              <a:gd name="connsiteX19" fmla="*/ 11299371 w 11299371"/>
              <a:gd name="connsiteY19" fmla="*/ 484741 h 5976257"/>
              <a:gd name="connsiteX20" fmla="*/ 11299371 w 11299371"/>
              <a:gd name="connsiteY20" fmla="*/ 1148769 h 5976257"/>
              <a:gd name="connsiteX21" fmla="*/ 11299371 w 11299371"/>
              <a:gd name="connsiteY21" fmla="*/ 1693273 h 5976257"/>
              <a:gd name="connsiteX22" fmla="*/ 11299371 w 11299371"/>
              <a:gd name="connsiteY22" fmla="*/ 2237776 h 5976257"/>
              <a:gd name="connsiteX23" fmla="*/ 11299371 w 11299371"/>
              <a:gd name="connsiteY23" fmla="*/ 2842042 h 5976257"/>
              <a:gd name="connsiteX24" fmla="*/ 11299371 w 11299371"/>
              <a:gd name="connsiteY24" fmla="*/ 3446308 h 5976257"/>
              <a:gd name="connsiteX25" fmla="*/ 11299371 w 11299371"/>
              <a:gd name="connsiteY25" fmla="*/ 3990812 h 5976257"/>
              <a:gd name="connsiteX26" fmla="*/ 11299371 w 11299371"/>
              <a:gd name="connsiteY26" fmla="*/ 4714603 h 5976257"/>
              <a:gd name="connsiteX27" fmla="*/ 11299371 w 11299371"/>
              <a:gd name="connsiteY27" fmla="*/ 5259106 h 5976257"/>
              <a:gd name="connsiteX28" fmla="*/ 11299371 w 11299371"/>
              <a:gd name="connsiteY28" fmla="*/ 5976257 h 5976257"/>
              <a:gd name="connsiteX29" fmla="*/ 10860690 w 11299371"/>
              <a:gd name="connsiteY29" fmla="*/ 5976257 h 5976257"/>
              <a:gd name="connsiteX30" fmla="*/ 9970033 w 11299371"/>
              <a:gd name="connsiteY30" fmla="*/ 5976257 h 5976257"/>
              <a:gd name="connsiteX31" fmla="*/ 9531352 w 11299371"/>
              <a:gd name="connsiteY31" fmla="*/ 5976257 h 5976257"/>
              <a:gd name="connsiteX32" fmla="*/ 8640695 w 11299371"/>
              <a:gd name="connsiteY32" fmla="*/ 5976257 h 5976257"/>
              <a:gd name="connsiteX33" fmla="*/ 8202014 w 11299371"/>
              <a:gd name="connsiteY33" fmla="*/ 5976257 h 5976257"/>
              <a:gd name="connsiteX34" fmla="*/ 7537345 w 11299371"/>
              <a:gd name="connsiteY34" fmla="*/ 5976257 h 5976257"/>
              <a:gd name="connsiteX35" fmla="*/ 7211657 w 11299371"/>
              <a:gd name="connsiteY35" fmla="*/ 5976257 h 5976257"/>
              <a:gd name="connsiteX36" fmla="*/ 6659982 w 11299371"/>
              <a:gd name="connsiteY36" fmla="*/ 5976257 h 5976257"/>
              <a:gd name="connsiteX37" fmla="*/ 6221301 w 11299371"/>
              <a:gd name="connsiteY37" fmla="*/ 5976257 h 5976257"/>
              <a:gd name="connsiteX38" fmla="*/ 5782619 w 11299371"/>
              <a:gd name="connsiteY38" fmla="*/ 5976257 h 5976257"/>
              <a:gd name="connsiteX39" fmla="*/ 5117950 w 11299371"/>
              <a:gd name="connsiteY39" fmla="*/ 5976257 h 5976257"/>
              <a:gd name="connsiteX40" fmla="*/ 4566275 w 11299371"/>
              <a:gd name="connsiteY40" fmla="*/ 5976257 h 5976257"/>
              <a:gd name="connsiteX41" fmla="*/ 4127594 w 11299371"/>
              <a:gd name="connsiteY41" fmla="*/ 5976257 h 5976257"/>
              <a:gd name="connsiteX42" fmla="*/ 3462925 w 11299371"/>
              <a:gd name="connsiteY42" fmla="*/ 5976257 h 5976257"/>
              <a:gd name="connsiteX43" fmla="*/ 2911250 w 11299371"/>
              <a:gd name="connsiteY43" fmla="*/ 5976257 h 5976257"/>
              <a:gd name="connsiteX44" fmla="*/ 2133587 w 11299371"/>
              <a:gd name="connsiteY44" fmla="*/ 5976257 h 5976257"/>
              <a:gd name="connsiteX45" fmla="*/ 1694906 w 11299371"/>
              <a:gd name="connsiteY45" fmla="*/ 5976257 h 5976257"/>
              <a:gd name="connsiteX46" fmla="*/ 917243 w 11299371"/>
              <a:gd name="connsiteY46" fmla="*/ 5976257 h 5976257"/>
              <a:gd name="connsiteX47" fmla="*/ 591555 w 11299371"/>
              <a:gd name="connsiteY47" fmla="*/ 5976257 h 5976257"/>
              <a:gd name="connsiteX48" fmla="*/ 0 w 11299371"/>
              <a:gd name="connsiteY48" fmla="*/ 5976257 h 5976257"/>
              <a:gd name="connsiteX49" fmla="*/ 0 w 11299371"/>
              <a:gd name="connsiteY49" fmla="*/ 5252466 h 5976257"/>
              <a:gd name="connsiteX50" fmla="*/ 0 w 11299371"/>
              <a:gd name="connsiteY50" fmla="*/ 4767725 h 5976257"/>
              <a:gd name="connsiteX51" fmla="*/ 0 w 11299371"/>
              <a:gd name="connsiteY51" fmla="*/ 4282984 h 5976257"/>
              <a:gd name="connsiteX52" fmla="*/ 0 w 11299371"/>
              <a:gd name="connsiteY52" fmla="*/ 3618956 h 5976257"/>
              <a:gd name="connsiteX53" fmla="*/ 0 w 11299371"/>
              <a:gd name="connsiteY53" fmla="*/ 3134215 h 5976257"/>
              <a:gd name="connsiteX54" fmla="*/ 0 w 11299371"/>
              <a:gd name="connsiteY54" fmla="*/ 2410424 h 5976257"/>
              <a:gd name="connsiteX55" fmla="*/ 0 w 11299371"/>
              <a:gd name="connsiteY55" fmla="*/ 1626870 h 5976257"/>
              <a:gd name="connsiteX56" fmla="*/ 0 w 11299371"/>
              <a:gd name="connsiteY56" fmla="*/ 903079 h 5976257"/>
              <a:gd name="connsiteX57" fmla="*/ 0 w 11299371"/>
              <a:gd name="connsiteY57" fmla="*/ 0 h 5976257"/>
              <a:gd name="connsiteX58" fmla="*/ 747032 w 11299371"/>
              <a:gd name="connsiteY58" fmla="*/ 747032 h 5976257"/>
              <a:gd name="connsiteX59" fmla="*/ 747032 w 11299371"/>
              <a:gd name="connsiteY59" fmla="*/ 1476989 h 5976257"/>
              <a:gd name="connsiteX60" fmla="*/ 747032 w 11299371"/>
              <a:gd name="connsiteY60" fmla="*/ 2027659 h 5976257"/>
              <a:gd name="connsiteX61" fmla="*/ 747032 w 11299371"/>
              <a:gd name="connsiteY61" fmla="*/ 2667972 h 5976257"/>
              <a:gd name="connsiteX62" fmla="*/ 747032 w 11299371"/>
              <a:gd name="connsiteY62" fmla="*/ 3308285 h 5976257"/>
              <a:gd name="connsiteX63" fmla="*/ 747032 w 11299371"/>
              <a:gd name="connsiteY63" fmla="*/ 3948598 h 5976257"/>
              <a:gd name="connsiteX64" fmla="*/ 747032 w 11299371"/>
              <a:gd name="connsiteY64" fmla="*/ 4588912 h 5976257"/>
              <a:gd name="connsiteX65" fmla="*/ 747032 w 11299371"/>
              <a:gd name="connsiteY65" fmla="*/ 5229225 h 5976257"/>
              <a:gd name="connsiteX66" fmla="*/ 1204613 w 11299371"/>
              <a:gd name="connsiteY66" fmla="*/ 5229225 h 5976257"/>
              <a:gd name="connsiteX67" fmla="*/ 1956353 w 11299371"/>
              <a:gd name="connsiteY67" fmla="*/ 5229225 h 5976257"/>
              <a:gd name="connsiteX68" fmla="*/ 2511987 w 11299371"/>
              <a:gd name="connsiteY68" fmla="*/ 5229225 h 5976257"/>
              <a:gd name="connsiteX69" fmla="*/ 3067621 w 11299371"/>
              <a:gd name="connsiteY69" fmla="*/ 5229225 h 5976257"/>
              <a:gd name="connsiteX70" fmla="*/ 3427149 w 11299371"/>
              <a:gd name="connsiteY70" fmla="*/ 5229225 h 5976257"/>
              <a:gd name="connsiteX71" fmla="*/ 4276943 w 11299371"/>
              <a:gd name="connsiteY71" fmla="*/ 5229225 h 5976257"/>
              <a:gd name="connsiteX72" fmla="*/ 5126736 w 11299371"/>
              <a:gd name="connsiteY72" fmla="*/ 5229225 h 5976257"/>
              <a:gd name="connsiteX73" fmla="*/ 5780423 w 11299371"/>
              <a:gd name="connsiteY73" fmla="*/ 5229225 h 5976257"/>
              <a:gd name="connsiteX74" fmla="*/ 6336057 w 11299371"/>
              <a:gd name="connsiteY74" fmla="*/ 5229225 h 5976257"/>
              <a:gd name="connsiteX75" fmla="*/ 6989744 w 11299371"/>
              <a:gd name="connsiteY75" fmla="*/ 5229225 h 5976257"/>
              <a:gd name="connsiteX76" fmla="*/ 7447325 w 11299371"/>
              <a:gd name="connsiteY76" fmla="*/ 5229225 h 5976257"/>
              <a:gd name="connsiteX77" fmla="*/ 7806853 w 11299371"/>
              <a:gd name="connsiteY77" fmla="*/ 5229225 h 5976257"/>
              <a:gd name="connsiteX78" fmla="*/ 8558593 w 11299371"/>
              <a:gd name="connsiteY78" fmla="*/ 5229225 h 5976257"/>
              <a:gd name="connsiteX79" fmla="*/ 9016174 w 11299371"/>
              <a:gd name="connsiteY79" fmla="*/ 5229225 h 5976257"/>
              <a:gd name="connsiteX80" fmla="*/ 9375702 w 11299371"/>
              <a:gd name="connsiteY80" fmla="*/ 5229225 h 5976257"/>
              <a:gd name="connsiteX81" fmla="*/ 10552339 w 11299371"/>
              <a:gd name="connsiteY81" fmla="*/ 5229225 h 5976257"/>
              <a:gd name="connsiteX82" fmla="*/ 10552339 w 11299371"/>
              <a:gd name="connsiteY82" fmla="*/ 4633734 h 5976257"/>
              <a:gd name="connsiteX83" fmla="*/ 10552339 w 11299371"/>
              <a:gd name="connsiteY83" fmla="*/ 3993420 h 5976257"/>
              <a:gd name="connsiteX84" fmla="*/ 10552339 w 11299371"/>
              <a:gd name="connsiteY84" fmla="*/ 3263463 h 5976257"/>
              <a:gd name="connsiteX85" fmla="*/ 10552339 w 11299371"/>
              <a:gd name="connsiteY85" fmla="*/ 2623150 h 5976257"/>
              <a:gd name="connsiteX86" fmla="*/ 10552339 w 11299371"/>
              <a:gd name="connsiteY86" fmla="*/ 1982837 h 5976257"/>
              <a:gd name="connsiteX87" fmla="*/ 10552339 w 11299371"/>
              <a:gd name="connsiteY87" fmla="*/ 1476989 h 5976257"/>
              <a:gd name="connsiteX88" fmla="*/ 10552339 w 11299371"/>
              <a:gd name="connsiteY88" fmla="*/ 747032 h 5976257"/>
              <a:gd name="connsiteX89" fmla="*/ 9702546 w 11299371"/>
              <a:gd name="connsiteY89" fmla="*/ 747032 h 5976257"/>
              <a:gd name="connsiteX90" fmla="*/ 9244965 w 11299371"/>
              <a:gd name="connsiteY90" fmla="*/ 747032 h 5976257"/>
              <a:gd name="connsiteX91" fmla="*/ 8787384 w 11299371"/>
              <a:gd name="connsiteY91" fmla="*/ 747032 h 5976257"/>
              <a:gd name="connsiteX92" fmla="*/ 8035644 w 11299371"/>
              <a:gd name="connsiteY92" fmla="*/ 747032 h 5976257"/>
              <a:gd name="connsiteX93" fmla="*/ 7480009 w 11299371"/>
              <a:gd name="connsiteY93" fmla="*/ 747032 h 5976257"/>
              <a:gd name="connsiteX94" fmla="*/ 6728269 w 11299371"/>
              <a:gd name="connsiteY94" fmla="*/ 747032 h 5976257"/>
              <a:gd name="connsiteX95" fmla="*/ 5976529 w 11299371"/>
              <a:gd name="connsiteY95" fmla="*/ 747032 h 5976257"/>
              <a:gd name="connsiteX96" fmla="*/ 5322842 w 11299371"/>
              <a:gd name="connsiteY96" fmla="*/ 747032 h 5976257"/>
              <a:gd name="connsiteX97" fmla="*/ 4865261 w 11299371"/>
              <a:gd name="connsiteY97" fmla="*/ 747032 h 5976257"/>
              <a:gd name="connsiteX98" fmla="*/ 4113521 w 11299371"/>
              <a:gd name="connsiteY98" fmla="*/ 747032 h 5976257"/>
              <a:gd name="connsiteX99" fmla="*/ 3263727 w 11299371"/>
              <a:gd name="connsiteY99" fmla="*/ 747032 h 5976257"/>
              <a:gd name="connsiteX100" fmla="*/ 2413934 w 11299371"/>
              <a:gd name="connsiteY100" fmla="*/ 747032 h 5976257"/>
              <a:gd name="connsiteX101" fmla="*/ 1662194 w 11299371"/>
              <a:gd name="connsiteY101" fmla="*/ 747032 h 5976257"/>
              <a:gd name="connsiteX102" fmla="*/ 1302666 w 11299371"/>
              <a:gd name="connsiteY102" fmla="*/ 747032 h 5976257"/>
              <a:gd name="connsiteX103" fmla="*/ 747032 w 11299371"/>
              <a:gd name="connsiteY103" fmla="*/ 747032 h 597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299371" h="5976257" fill="none" extrusionOk="0">
                <a:moveTo>
                  <a:pt x="0" y="0"/>
                </a:moveTo>
                <a:cubicBezTo>
                  <a:pt x="246798" y="-13174"/>
                  <a:pt x="366088" y="-10051"/>
                  <a:pt x="551675" y="0"/>
                </a:cubicBezTo>
                <a:cubicBezTo>
                  <a:pt x="737262" y="10051"/>
                  <a:pt x="923646" y="-15298"/>
                  <a:pt x="1103350" y="0"/>
                </a:cubicBezTo>
                <a:cubicBezTo>
                  <a:pt x="1283054" y="15298"/>
                  <a:pt x="1660812" y="8280"/>
                  <a:pt x="1881013" y="0"/>
                </a:cubicBezTo>
                <a:cubicBezTo>
                  <a:pt x="2101214" y="-8280"/>
                  <a:pt x="2281427" y="-32390"/>
                  <a:pt x="2545682" y="0"/>
                </a:cubicBezTo>
                <a:cubicBezTo>
                  <a:pt x="2809937" y="32390"/>
                  <a:pt x="2952911" y="25504"/>
                  <a:pt x="3097357" y="0"/>
                </a:cubicBezTo>
                <a:cubicBezTo>
                  <a:pt x="3241803" y="-25504"/>
                  <a:pt x="3542883" y="-5770"/>
                  <a:pt x="3875020" y="0"/>
                </a:cubicBezTo>
                <a:cubicBezTo>
                  <a:pt x="4207157" y="5770"/>
                  <a:pt x="4416429" y="-3906"/>
                  <a:pt x="4652682" y="0"/>
                </a:cubicBezTo>
                <a:cubicBezTo>
                  <a:pt x="4888935" y="3906"/>
                  <a:pt x="5091411" y="-8649"/>
                  <a:pt x="5204357" y="0"/>
                </a:cubicBezTo>
                <a:cubicBezTo>
                  <a:pt x="5317303" y="8649"/>
                  <a:pt x="5578073" y="-16026"/>
                  <a:pt x="5869026" y="0"/>
                </a:cubicBezTo>
                <a:cubicBezTo>
                  <a:pt x="6159979" y="16026"/>
                  <a:pt x="6152790" y="-1419"/>
                  <a:pt x="6420701" y="0"/>
                </a:cubicBezTo>
                <a:cubicBezTo>
                  <a:pt x="6688613" y="1419"/>
                  <a:pt x="6798887" y="-19546"/>
                  <a:pt x="7085370" y="0"/>
                </a:cubicBezTo>
                <a:cubicBezTo>
                  <a:pt x="7371853" y="19546"/>
                  <a:pt x="7296678" y="12941"/>
                  <a:pt x="7411058" y="0"/>
                </a:cubicBezTo>
                <a:cubicBezTo>
                  <a:pt x="7525438" y="-12941"/>
                  <a:pt x="7713398" y="-19327"/>
                  <a:pt x="7962733" y="0"/>
                </a:cubicBezTo>
                <a:cubicBezTo>
                  <a:pt x="8212068" y="19327"/>
                  <a:pt x="8398499" y="24231"/>
                  <a:pt x="8627402" y="0"/>
                </a:cubicBezTo>
                <a:cubicBezTo>
                  <a:pt x="8856305" y="-24231"/>
                  <a:pt x="9167435" y="-17458"/>
                  <a:pt x="9405065" y="0"/>
                </a:cubicBezTo>
                <a:cubicBezTo>
                  <a:pt x="9642695" y="17458"/>
                  <a:pt x="9691750" y="14504"/>
                  <a:pt x="9843746" y="0"/>
                </a:cubicBezTo>
                <a:cubicBezTo>
                  <a:pt x="9995742" y="-14504"/>
                  <a:pt x="10298946" y="18394"/>
                  <a:pt x="10508415" y="0"/>
                </a:cubicBezTo>
                <a:cubicBezTo>
                  <a:pt x="10717884" y="-18394"/>
                  <a:pt x="10989779" y="8241"/>
                  <a:pt x="11299371" y="0"/>
                </a:cubicBezTo>
                <a:cubicBezTo>
                  <a:pt x="11299788" y="115274"/>
                  <a:pt x="11289038" y="337887"/>
                  <a:pt x="11299371" y="484741"/>
                </a:cubicBezTo>
                <a:cubicBezTo>
                  <a:pt x="11309704" y="631595"/>
                  <a:pt x="11304269" y="848245"/>
                  <a:pt x="11299371" y="1148769"/>
                </a:cubicBezTo>
                <a:cubicBezTo>
                  <a:pt x="11294473" y="1449293"/>
                  <a:pt x="11314951" y="1459744"/>
                  <a:pt x="11299371" y="1693273"/>
                </a:cubicBezTo>
                <a:cubicBezTo>
                  <a:pt x="11283791" y="1926802"/>
                  <a:pt x="11322475" y="2059418"/>
                  <a:pt x="11299371" y="2237776"/>
                </a:cubicBezTo>
                <a:cubicBezTo>
                  <a:pt x="11276267" y="2416134"/>
                  <a:pt x="11288479" y="2629451"/>
                  <a:pt x="11299371" y="2842042"/>
                </a:cubicBezTo>
                <a:cubicBezTo>
                  <a:pt x="11310263" y="3054633"/>
                  <a:pt x="11321849" y="3288278"/>
                  <a:pt x="11299371" y="3446308"/>
                </a:cubicBezTo>
                <a:cubicBezTo>
                  <a:pt x="11276893" y="3604338"/>
                  <a:pt x="11289160" y="3759360"/>
                  <a:pt x="11299371" y="3990812"/>
                </a:cubicBezTo>
                <a:cubicBezTo>
                  <a:pt x="11309582" y="4222264"/>
                  <a:pt x="11297607" y="4397476"/>
                  <a:pt x="11299371" y="4714603"/>
                </a:cubicBezTo>
                <a:cubicBezTo>
                  <a:pt x="11301135" y="5031730"/>
                  <a:pt x="11305221" y="5008574"/>
                  <a:pt x="11299371" y="5259106"/>
                </a:cubicBezTo>
                <a:cubicBezTo>
                  <a:pt x="11293521" y="5509638"/>
                  <a:pt x="11310380" y="5677964"/>
                  <a:pt x="11299371" y="5976257"/>
                </a:cubicBezTo>
                <a:cubicBezTo>
                  <a:pt x="11104285" y="5968758"/>
                  <a:pt x="10995459" y="5967409"/>
                  <a:pt x="10860690" y="5976257"/>
                </a:cubicBezTo>
                <a:cubicBezTo>
                  <a:pt x="10725921" y="5985105"/>
                  <a:pt x="10413870" y="5999980"/>
                  <a:pt x="9970033" y="5976257"/>
                </a:cubicBezTo>
                <a:cubicBezTo>
                  <a:pt x="9526196" y="5952534"/>
                  <a:pt x="9672489" y="5975992"/>
                  <a:pt x="9531352" y="5976257"/>
                </a:cubicBezTo>
                <a:cubicBezTo>
                  <a:pt x="9390215" y="5976522"/>
                  <a:pt x="9077629" y="6018020"/>
                  <a:pt x="8640695" y="5976257"/>
                </a:cubicBezTo>
                <a:cubicBezTo>
                  <a:pt x="8203761" y="5934494"/>
                  <a:pt x="8408547" y="5979095"/>
                  <a:pt x="8202014" y="5976257"/>
                </a:cubicBezTo>
                <a:cubicBezTo>
                  <a:pt x="7995481" y="5973419"/>
                  <a:pt x="7723324" y="6003465"/>
                  <a:pt x="7537345" y="5976257"/>
                </a:cubicBezTo>
                <a:cubicBezTo>
                  <a:pt x="7351366" y="5949049"/>
                  <a:pt x="7299674" y="5991953"/>
                  <a:pt x="7211657" y="5976257"/>
                </a:cubicBezTo>
                <a:cubicBezTo>
                  <a:pt x="7123640" y="5960561"/>
                  <a:pt x="6841999" y="5979605"/>
                  <a:pt x="6659982" y="5976257"/>
                </a:cubicBezTo>
                <a:cubicBezTo>
                  <a:pt x="6477965" y="5972909"/>
                  <a:pt x="6322300" y="5966399"/>
                  <a:pt x="6221301" y="5976257"/>
                </a:cubicBezTo>
                <a:cubicBezTo>
                  <a:pt x="6120302" y="5986115"/>
                  <a:pt x="5932377" y="5954396"/>
                  <a:pt x="5782619" y="5976257"/>
                </a:cubicBezTo>
                <a:cubicBezTo>
                  <a:pt x="5632861" y="5998118"/>
                  <a:pt x="5360049" y="6001590"/>
                  <a:pt x="5117950" y="5976257"/>
                </a:cubicBezTo>
                <a:cubicBezTo>
                  <a:pt x="4875851" y="5950924"/>
                  <a:pt x="4804257" y="5998900"/>
                  <a:pt x="4566275" y="5976257"/>
                </a:cubicBezTo>
                <a:cubicBezTo>
                  <a:pt x="4328294" y="5953614"/>
                  <a:pt x="4330925" y="5988621"/>
                  <a:pt x="4127594" y="5976257"/>
                </a:cubicBezTo>
                <a:cubicBezTo>
                  <a:pt x="3924263" y="5963893"/>
                  <a:pt x="3676651" y="6004831"/>
                  <a:pt x="3462925" y="5976257"/>
                </a:cubicBezTo>
                <a:cubicBezTo>
                  <a:pt x="3249199" y="5947683"/>
                  <a:pt x="3093315" y="5956613"/>
                  <a:pt x="2911250" y="5976257"/>
                </a:cubicBezTo>
                <a:cubicBezTo>
                  <a:pt x="2729185" y="5995901"/>
                  <a:pt x="2367580" y="5942840"/>
                  <a:pt x="2133587" y="5976257"/>
                </a:cubicBezTo>
                <a:cubicBezTo>
                  <a:pt x="1899594" y="6009674"/>
                  <a:pt x="1784641" y="5989797"/>
                  <a:pt x="1694906" y="5976257"/>
                </a:cubicBezTo>
                <a:cubicBezTo>
                  <a:pt x="1605171" y="5962717"/>
                  <a:pt x="1112274" y="6006870"/>
                  <a:pt x="917243" y="5976257"/>
                </a:cubicBezTo>
                <a:cubicBezTo>
                  <a:pt x="722212" y="5945644"/>
                  <a:pt x="681472" y="5986442"/>
                  <a:pt x="591555" y="5976257"/>
                </a:cubicBezTo>
                <a:cubicBezTo>
                  <a:pt x="501638" y="5966072"/>
                  <a:pt x="157027" y="5997162"/>
                  <a:pt x="0" y="5976257"/>
                </a:cubicBezTo>
                <a:cubicBezTo>
                  <a:pt x="-23155" y="5804524"/>
                  <a:pt x="-35442" y="5596238"/>
                  <a:pt x="0" y="5252466"/>
                </a:cubicBezTo>
                <a:cubicBezTo>
                  <a:pt x="35442" y="4908694"/>
                  <a:pt x="-2775" y="4902602"/>
                  <a:pt x="0" y="4767725"/>
                </a:cubicBezTo>
                <a:cubicBezTo>
                  <a:pt x="2775" y="4632848"/>
                  <a:pt x="-1136" y="4499763"/>
                  <a:pt x="0" y="4282984"/>
                </a:cubicBezTo>
                <a:cubicBezTo>
                  <a:pt x="1136" y="4066205"/>
                  <a:pt x="12691" y="3889924"/>
                  <a:pt x="0" y="3618956"/>
                </a:cubicBezTo>
                <a:cubicBezTo>
                  <a:pt x="-12691" y="3347988"/>
                  <a:pt x="-14787" y="3374191"/>
                  <a:pt x="0" y="3134215"/>
                </a:cubicBezTo>
                <a:cubicBezTo>
                  <a:pt x="14787" y="2894239"/>
                  <a:pt x="-4332" y="2713397"/>
                  <a:pt x="0" y="2410424"/>
                </a:cubicBezTo>
                <a:cubicBezTo>
                  <a:pt x="4332" y="2107451"/>
                  <a:pt x="23125" y="1929174"/>
                  <a:pt x="0" y="1626870"/>
                </a:cubicBezTo>
                <a:cubicBezTo>
                  <a:pt x="-23125" y="1324566"/>
                  <a:pt x="-34802" y="1252243"/>
                  <a:pt x="0" y="903079"/>
                </a:cubicBezTo>
                <a:cubicBezTo>
                  <a:pt x="34802" y="553915"/>
                  <a:pt x="10424" y="292892"/>
                  <a:pt x="0" y="0"/>
                </a:cubicBezTo>
                <a:close/>
                <a:moveTo>
                  <a:pt x="747032" y="747032"/>
                </a:moveTo>
                <a:cubicBezTo>
                  <a:pt x="740203" y="921320"/>
                  <a:pt x="757555" y="1217317"/>
                  <a:pt x="747032" y="1476989"/>
                </a:cubicBezTo>
                <a:cubicBezTo>
                  <a:pt x="736509" y="1736661"/>
                  <a:pt x="729830" y="1815072"/>
                  <a:pt x="747032" y="2027659"/>
                </a:cubicBezTo>
                <a:cubicBezTo>
                  <a:pt x="764235" y="2240246"/>
                  <a:pt x="719762" y="2521504"/>
                  <a:pt x="747032" y="2667972"/>
                </a:cubicBezTo>
                <a:cubicBezTo>
                  <a:pt x="774302" y="2814440"/>
                  <a:pt x="749836" y="3141274"/>
                  <a:pt x="747032" y="3308285"/>
                </a:cubicBezTo>
                <a:cubicBezTo>
                  <a:pt x="744228" y="3475296"/>
                  <a:pt x="744467" y="3744971"/>
                  <a:pt x="747032" y="3948598"/>
                </a:cubicBezTo>
                <a:cubicBezTo>
                  <a:pt x="749597" y="4152225"/>
                  <a:pt x="747965" y="4410086"/>
                  <a:pt x="747032" y="4588912"/>
                </a:cubicBezTo>
                <a:cubicBezTo>
                  <a:pt x="746099" y="4767738"/>
                  <a:pt x="748387" y="4971552"/>
                  <a:pt x="747032" y="5229225"/>
                </a:cubicBezTo>
                <a:cubicBezTo>
                  <a:pt x="909568" y="5213144"/>
                  <a:pt x="1032279" y="5235010"/>
                  <a:pt x="1204613" y="5229225"/>
                </a:cubicBezTo>
                <a:cubicBezTo>
                  <a:pt x="1376947" y="5223440"/>
                  <a:pt x="1595696" y="5205426"/>
                  <a:pt x="1956353" y="5229225"/>
                </a:cubicBezTo>
                <a:cubicBezTo>
                  <a:pt x="2317010" y="5253024"/>
                  <a:pt x="2292754" y="5213980"/>
                  <a:pt x="2511987" y="5229225"/>
                </a:cubicBezTo>
                <a:cubicBezTo>
                  <a:pt x="2731220" y="5244470"/>
                  <a:pt x="2815015" y="5254064"/>
                  <a:pt x="3067621" y="5229225"/>
                </a:cubicBezTo>
                <a:cubicBezTo>
                  <a:pt x="3320227" y="5204386"/>
                  <a:pt x="3342505" y="5212079"/>
                  <a:pt x="3427149" y="5229225"/>
                </a:cubicBezTo>
                <a:cubicBezTo>
                  <a:pt x="3511793" y="5246371"/>
                  <a:pt x="3861161" y="5192802"/>
                  <a:pt x="4276943" y="5229225"/>
                </a:cubicBezTo>
                <a:cubicBezTo>
                  <a:pt x="4692725" y="5265648"/>
                  <a:pt x="4734736" y="5202981"/>
                  <a:pt x="5126736" y="5229225"/>
                </a:cubicBezTo>
                <a:cubicBezTo>
                  <a:pt x="5518736" y="5255469"/>
                  <a:pt x="5645134" y="5243833"/>
                  <a:pt x="5780423" y="5229225"/>
                </a:cubicBezTo>
                <a:cubicBezTo>
                  <a:pt x="5915712" y="5214617"/>
                  <a:pt x="6101511" y="5246279"/>
                  <a:pt x="6336057" y="5229225"/>
                </a:cubicBezTo>
                <a:cubicBezTo>
                  <a:pt x="6570603" y="5212171"/>
                  <a:pt x="6858937" y="5227662"/>
                  <a:pt x="6989744" y="5229225"/>
                </a:cubicBezTo>
                <a:cubicBezTo>
                  <a:pt x="7120551" y="5230788"/>
                  <a:pt x="7248881" y="5243329"/>
                  <a:pt x="7447325" y="5229225"/>
                </a:cubicBezTo>
                <a:cubicBezTo>
                  <a:pt x="7645769" y="5215121"/>
                  <a:pt x="7665140" y="5236349"/>
                  <a:pt x="7806853" y="5229225"/>
                </a:cubicBezTo>
                <a:cubicBezTo>
                  <a:pt x="7948566" y="5222101"/>
                  <a:pt x="8354028" y="5212726"/>
                  <a:pt x="8558593" y="5229225"/>
                </a:cubicBezTo>
                <a:cubicBezTo>
                  <a:pt x="8763158" y="5245724"/>
                  <a:pt x="8848674" y="5215504"/>
                  <a:pt x="9016174" y="5229225"/>
                </a:cubicBezTo>
                <a:cubicBezTo>
                  <a:pt x="9183674" y="5242946"/>
                  <a:pt x="9214762" y="5217056"/>
                  <a:pt x="9375702" y="5229225"/>
                </a:cubicBezTo>
                <a:cubicBezTo>
                  <a:pt x="9536642" y="5241394"/>
                  <a:pt x="10203042" y="5188150"/>
                  <a:pt x="10552339" y="5229225"/>
                </a:cubicBezTo>
                <a:cubicBezTo>
                  <a:pt x="10581006" y="4985688"/>
                  <a:pt x="10550305" y="4782036"/>
                  <a:pt x="10552339" y="4633734"/>
                </a:cubicBezTo>
                <a:cubicBezTo>
                  <a:pt x="10554373" y="4485432"/>
                  <a:pt x="10551018" y="4313214"/>
                  <a:pt x="10552339" y="3993420"/>
                </a:cubicBezTo>
                <a:cubicBezTo>
                  <a:pt x="10553660" y="3673626"/>
                  <a:pt x="10562392" y="3411276"/>
                  <a:pt x="10552339" y="3263463"/>
                </a:cubicBezTo>
                <a:cubicBezTo>
                  <a:pt x="10542286" y="3115650"/>
                  <a:pt x="10583432" y="2802250"/>
                  <a:pt x="10552339" y="2623150"/>
                </a:cubicBezTo>
                <a:cubicBezTo>
                  <a:pt x="10521246" y="2444050"/>
                  <a:pt x="10545199" y="2224129"/>
                  <a:pt x="10552339" y="1982837"/>
                </a:cubicBezTo>
                <a:cubicBezTo>
                  <a:pt x="10559479" y="1741545"/>
                  <a:pt x="10531161" y="1698745"/>
                  <a:pt x="10552339" y="1476989"/>
                </a:cubicBezTo>
                <a:cubicBezTo>
                  <a:pt x="10573517" y="1255233"/>
                  <a:pt x="10527331" y="953945"/>
                  <a:pt x="10552339" y="747032"/>
                </a:cubicBezTo>
                <a:cubicBezTo>
                  <a:pt x="10248409" y="718641"/>
                  <a:pt x="9876369" y="710235"/>
                  <a:pt x="9702546" y="747032"/>
                </a:cubicBezTo>
                <a:cubicBezTo>
                  <a:pt x="9528723" y="783829"/>
                  <a:pt x="9361577" y="738887"/>
                  <a:pt x="9244965" y="747032"/>
                </a:cubicBezTo>
                <a:cubicBezTo>
                  <a:pt x="9128353" y="755177"/>
                  <a:pt x="8925046" y="764057"/>
                  <a:pt x="8787384" y="747032"/>
                </a:cubicBezTo>
                <a:cubicBezTo>
                  <a:pt x="8649722" y="730007"/>
                  <a:pt x="8195538" y="713128"/>
                  <a:pt x="8035644" y="747032"/>
                </a:cubicBezTo>
                <a:cubicBezTo>
                  <a:pt x="7875750" y="780936"/>
                  <a:pt x="7662708" y="739124"/>
                  <a:pt x="7480009" y="747032"/>
                </a:cubicBezTo>
                <a:cubicBezTo>
                  <a:pt x="7297310" y="754940"/>
                  <a:pt x="7079252" y="725386"/>
                  <a:pt x="6728269" y="747032"/>
                </a:cubicBezTo>
                <a:cubicBezTo>
                  <a:pt x="6377286" y="768678"/>
                  <a:pt x="6203332" y="748871"/>
                  <a:pt x="5976529" y="747032"/>
                </a:cubicBezTo>
                <a:cubicBezTo>
                  <a:pt x="5749726" y="745193"/>
                  <a:pt x="5610614" y="714718"/>
                  <a:pt x="5322842" y="747032"/>
                </a:cubicBezTo>
                <a:cubicBezTo>
                  <a:pt x="5035070" y="779346"/>
                  <a:pt x="4963234" y="764398"/>
                  <a:pt x="4865261" y="747032"/>
                </a:cubicBezTo>
                <a:cubicBezTo>
                  <a:pt x="4767288" y="729666"/>
                  <a:pt x="4435337" y="759063"/>
                  <a:pt x="4113521" y="747032"/>
                </a:cubicBezTo>
                <a:cubicBezTo>
                  <a:pt x="3791705" y="735001"/>
                  <a:pt x="3442945" y="731929"/>
                  <a:pt x="3263727" y="747032"/>
                </a:cubicBezTo>
                <a:cubicBezTo>
                  <a:pt x="3084509" y="762135"/>
                  <a:pt x="2708325" y="732012"/>
                  <a:pt x="2413934" y="747032"/>
                </a:cubicBezTo>
                <a:cubicBezTo>
                  <a:pt x="2119543" y="762052"/>
                  <a:pt x="1941905" y="764224"/>
                  <a:pt x="1662194" y="747032"/>
                </a:cubicBezTo>
                <a:cubicBezTo>
                  <a:pt x="1382483" y="729840"/>
                  <a:pt x="1387383" y="736050"/>
                  <a:pt x="1302666" y="747032"/>
                </a:cubicBezTo>
                <a:cubicBezTo>
                  <a:pt x="1217949" y="758014"/>
                  <a:pt x="883375" y="765093"/>
                  <a:pt x="747032" y="747032"/>
                </a:cubicBezTo>
                <a:close/>
              </a:path>
              <a:path w="11299371" h="5976257" stroke="0" extrusionOk="0">
                <a:moveTo>
                  <a:pt x="0" y="0"/>
                </a:moveTo>
                <a:cubicBezTo>
                  <a:pt x="159824" y="-8311"/>
                  <a:pt x="243181" y="7150"/>
                  <a:pt x="325688" y="0"/>
                </a:cubicBezTo>
                <a:cubicBezTo>
                  <a:pt x="408195" y="-7150"/>
                  <a:pt x="675397" y="-16045"/>
                  <a:pt x="877363" y="0"/>
                </a:cubicBezTo>
                <a:cubicBezTo>
                  <a:pt x="1079330" y="16045"/>
                  <a:pt x="1295570" y="-22668"/>
                  <a:pt x="1542032" y="0"/>
                </a:cubicBezTo>
                <a:cubicBezTo>
                  <a:pt x="1788494" y="22668"/>
                  <a:pt x="2059086" y="-373"/>
                  <a:pt x="2432688" y="0"/>
                </a:cubicBezTo>
                <a:cubicBezTo>
                  <a:pt x="2806290" y="373"/>
                  <a:pt x="2685425" y="-8165"/>
                  <a:pt x="2758376" y="0"/>
                </a:cubicBezTo>
                <a:cubicBezTo>
                  <a:pt x="2831327" y="8165"/>
                  <a:pt x="3338320" y="711"/>
                  <a:pt x="3536038" y="0"/>
                </a:cubicBezTo>
                <a:cubicBezTo>
                  <a:pt x="3733756" y="-711"/>
                  <a:pt x="3816173" y="19846"/>
                  <a:pt x="3974720" y="0"/>
                </a:cubicBezTo>
                <a:cubicBezTo>
                  <a:pt x="4133267" y="-19846"/>
                  <a:pt x="4672003" y="1253"/>
                  <a:pt x="4865376" y="0"/>
                </a:cubicBezTo>
                <a:cubicBezTo>
                  <a:pt x="5058749" y="-1253"/>
                  <a:pt x="5559128" y="28614"/>
                  <a:pt x="5756033" y="0"/>
                </a:cubicBezTo>
                <a:cubicBezTo>
                  <a:pt x="5952938" y="-28614"/>
                  <a:pt x="6343744" y="4230"/>
                  <a:pt x="6533695" y="0"/>
                </a:cubicBezTo>
                <a:cubicBezTo>
                  <a:pt x="6723646" y="-4230"/>
                  <a:pt x="6955958" y="15915"/>
                  <a:pt x="7311358" y="0"/>
                </a:cubicBezTo>
                <a:cubicBezTo>
                  <a:pt x="7666758" y="-15915"/>
                  <a:pt x="7557734" y="-4190"/>
                  <a:pt x="7750039" y="0"/>
                </a:cubicBezTo>
                <a:cubicBezTo>
                  <a:pt x="7942344" y="4190"/>
                  <a:pt x="7952140" y="-14591"/>
                  <a:pt x="8075727" y="0"/>
                </a:cubicBezTo>
                <a:cubicBezTo>
                  <a:pt x="8199314" y="14591"/>
                  <a:pt x="8624779" y="8698"/>
                  <a:pt x="8966383" y="0"/>
                </a:cubicBezTo>
                <a:cubicBezTo>
                  <a:pt x="9307987" y="-8698"/>
                  <a:pt x="9389711" y="-5868"/>
                  <a:pt x="9518058" y="0"/>
                </a:cubicBezTo>
                <a:cubicBezTo>
                  <a:pt x="9646405" y="5868"/>
                  <a:pt x="9761985" y="14081"/>
                  <a:pt x="9843746" y="0"/>
                </a:cubicBezTo>
                <a:cubicBezTo>
                  <a:pt x="9925507" y="-14081"/>
                  <a:pt x="10243054" y="11021"/>
                  <a:pt x="10395421" y="0"/>
                </a:cubicBezTo>
                <a:cubicBezTo>
                  <a:pt x="10547788" y="-11021"/>
                  <a:pt x="10877466" y="-3064"/>
                  <a:pt x="11299371" y="0"/>
                </a:cubicBezTo>
                <a:cubicBezTo>
                  <a:pt x="11326444" y="242432"/>
                  <a:pt x="11262689" y="393598"/>
                  <a:pt x="11299371" y="783554"/>
                </a:cubicBezTo>
                <a:cubicBezTo>
                  <a:pt x="11336053" y="1173510"/>
                  <a:pt x="11262545" y="1299584"/>
                  <a:pt x="11299371" y="1567107"/>
                </a:cubicBezTo>
                <a:cubicBezTo>
                  <a:pt x="11336197" y="1834630"/>
                  <a:pt x="11275540" y="1963228"/>
                  <a:pt x="11299371" y="2290899"/>
                </a:cubicBezTo>
                <a:cubicBezTo>
                  <a:pt x="11323202" y="2618570"/>
                  <a:pt x="11334577" y="2780052"/>
                  <a:pt x="11299371" y="3014690"/>
                </a:cubicBezTo>
                <a:cubicBezTo>
                  <a:pt x="11264165" y="3249328"/>
                  <a:pt x="11273411" y="3307726"/>
                  <a:pt x="11299371" y="3559193"/>
                </a:cubicBezTo>
                <a:cubicBezTo>
                  <a:pt x="11325331" y="3810660"/>
                  <a:pt x="11304355" y="3905785"/>
                  <a:pt x="11299371" y="4043934"/>
                </a:cubicBezTo>
                <a:cubicBezTo>
                  <a:pt x="11294387" y="4182083"/>
                  <a:pt x="11307399" y="4520022"/>
                  <a:pt x="11299371" y="4707962"/>
                </a:cubicBezTo>
                <a:cubicBezTo>
                  <a:pt x="11291343" y="4895902"/>
                  <a:pt x="11285763" y="5062648"/>
                  <a:pt x="11299371" y="5312228"/>
                </a:cubicBezTo>
                <a:cubicBezTo>
                  <a:pt x="11312979" y="5561808"/>
                  <a:pt x="11272767" y="5753040"/>
                  <a:pt x="11299371" y="5976257"/>
                </a:cubicBezTo>
                <a:cubicBezTo>
                  <a:pt x="11055327" y="5990707"/>
                  <a:pt x="11001519" y="6001379"/>
                  <a:pt x="10747696" y="5976257"/>
                </a:cubicBezTo>
                <a:cubicBezTo>
                  <a:pt x="10493874" y="5951135"/>
                  <a:pt x="10166511" y="5993421"/>
                  <a:pt x="9857040" y="5976257"/>
                </a:cubicBezTo>
                <a:cubicBezTo>
                  <a:pt x="9547569" y="5959093"/>
                  <a:pt x="9245323" y="5959851"/>
                  <a:pt x="8966383" y="5976257"/>
                </a:cubicBezTo>
                <a:cubicBezTo>
                  <a:pt x="8687443" y="5992663"/>
                  <a:pt x="8656950" y="5948804"/>
                  <a:pt x="8414708" y="5976257"/>
                </a:cubicBezTo>
                <a:cubicBezTo>
                  <a:pt x="8172466" y="6003710"/>
                  <a:pt x="7873905" y="5974977"/>
                  <a:pt x="7637045" y="5976257"/>
                </a:cubicBezTo>
                <a:cubicBezTo>
                  <a:pt x="7400185" y="5977537"/>
                  <a:pt x="7373638" y="5981241"/>
                  <a:pt x="7198364" y="5976257"/>
                </a:cubicBezTo>
                <a:cubicBezTo>
                  <a:pt x="7023090" y="5971273"/>
                  <a:pt x="6554369" y="6015190"/>
                  <a:pt x="6307708" y="5976257"/>
                </a:cubicBezTo>
                <a:cubicBezTo>
                  <a:pt x="6061047" y="5937324"/>
                  <a:pt x="5914343" y="6008543"/>
                  <a:pt x="5643039" y="5976257"/>
                </a:cubicBezTo>
                <a:cubicBezTo>
                  <a:pt x="5371735" y="5943971"/>
                  <a:pt x="5306315" y="5973326"/>
                  <a:pt x="5204357" y="5976257"/>
                </a:cubicBezTo>
                <a:cubicBezTo>
                  <a:pt x="5102399" y="5979188"/>
                  <a:pt x="5018267" y="5961927"/>
                  <a:pt x="4878670" y="5976257"/>
                </a:cubicBezTo>
                <a:cubicBezTo>
                  <a:pt x="4739073" y="5990587"/>
                  <a:pt x="4363050" y="6012677"/>
                  <a:pt x="4101007" y="5976257"/>
                </a:cubicBezTo>
                <a:cubicBezTo>
                  <a:pt x="3838964" y="5939837"/>
                  <a:pt x="3785987" y="5949208"/>
                  <a:pt x="3549332" y="5976257"/>
                </a:cubicBezTo>
                <a:cubicBezTo>
                  <a:pt x="3312677" y="6003306"/>
                  <a:pt x="3355401" y="5969528"/>
                  <a:pt x="3223644" y="5976257"/>
                </a:cubicBezTo>
                <a:cubicBezTo>
                  <a:pt x="3091887" y="5982986"/>
                  <a:pt x="2870960" y="5960648"/>
                  <a:pt x="2558975" y="5976257"/>
                </a:cubicBezTo>
                <a:cubicBezTo>
                  <a:pt x="2246990" y="5991866"/>
                  <a:pt x="2236853" y="5981835"/>
                  <a:pt x="2007300" y="5976257"/>
                </a:cubicBezTo>
                <a:cubicBezTo>
                  <a:pt x="1777747" y="5970679"/>
                  <a:pt x="1614498" y="6001576"/>
                  <a:pt x="1455625" y="5976257"/>
                </a:cubicBezTo>
                <a:cubicBezTo>
                  <a:pt x="1296753" y="5950938"/>
                  <a:pt x="1196590" y="5980117"/>
                  <a:pt x="1129937" y="5976257"/>
                </a:cubicBezTo>
                <a:cubicBezTo>
                  <a:pt x="1063284" y="5972397"/>
                  <a:pt x="823445" y="5987761"/>
                  <a:pt x="691256" y="5976257"/>
                </a:cubicBezTo>
                <a:cubicBezTo>
                  <a:pt x="559067" y="5964753"/>
                  <a:pt x="231778" y="5990022"/>
                  <a:pt x="0" y="5976257"/>
                </a:cubicBezTo>
                <a:cubicBezTo>
                  <a:pt x="11948" y="5702892"/>
                  <a:pt x="10566" y="5351121"/>
                  <a:pt x="0" y="5192703"/>
                </a:cubicBezTo>
                <a:cubicBezTo>
                  <a:pt x="-10566" y="5034285"/>
                  <a:pt x="-32230" y="4741419"/>
                  <a:pt x="0" y="4409150"/>
                </a:cubicBezTo>
                <a:cubicBezTo>
                  <a:pt x="32230" y="4076881"/>
                  <a:pt x="-15545" y="4075674"/>
                  <a:pt x="0" y="3804884"/>
                </a:cubicBezTo>
                <a:cubicBezTo>
                  <a:pt x="15545" y="3534094"/>
                  <a:pt x="28427" y="3285202"/>
                  <a:pt x="0" y="3081092"/>
                </a:cubicBezTo>
                <a:cubicBezTo>
                  <a:pt x="-28427" y="2876982"/>
                  <a:pt x="-5078" y="2705831"/>
                  <a:pt x="0" y="2536589"/>
                </a:cubicBezTo>
                <a:cubicBezTo>
                  <a:pt x="5078" y="2367347"/>
                  <a:pt x="-9617" y="2193840"/>
                  <a:pt x="0" y="1992086"/>
                </a:cubicBezTo>
                <a:cubicBezTo>
                  <a:pt x="9617" y="1790332"/>
                  <a:pt x="-21852" y="1468026"/>
                  <a:pt x="0" y="1208532"/>
                </a:cubicBezTo>
                <a:cubicBezTo>
                  <a:pt x="21852" y="949038"/>
                  <a:pt x="-56574" y="484122"/>
                  <a:pt x="0" y="0"/>
                </a:cubicBezTo>
                <a:close/>
                <a:moveTo>
                  <a:pt x="747032" y="747032"/>
                </a:moveTo>
                <a:cubicBezTo>
                  <a:pt x="782453" y="967200"/>
                  <a:pt x="750316" y="1326710"/>
                  <a:pt x="747032" y="1476989"/>
                </a:cubicBezTo>
                <a:cubicBezTo>
                  <a:pt x="743748" y="1627268"/>
                  <a:pt x="765512" y="1803938"/>
                  <a:pt x="747032" y="1982837"/>
                </a:cubicBezTo>
                <a:cubicBezTo>
                  <a:pt x="728552" y="2161736"/>
                  <a:pt x="743739" y="2280696"/>
                  <a:pt x="747032" y="2533506"/>
                </a:cubicBezTo>
                <a:cubicBezTo>
                  <a:pt x="750325" y="2786316"/>
                  <a:pt x="770931" y="2793793"/>
                  <a:pt x="747032" y="3039354"/>
                </a:cubicBezTo>
                <a:cubicBezTo>
                  <a:pt x="723133" y="3284915"/>
                  <a:pt x="778356" y="3448631"/>
                  <a:pt x="747032" y="3769311"/>
                </a:cubicBezTo>
                <a:cubicBezTo>
                  <a:pt x="715708" y="4089991"/>
                  <a:pt x="728625" y="4228859"/>
                  <a:pt x="747032" y="4499268"/>
                </a:cubicBezTo>
                <a:cubicBezTo>
                  <a:pt x="765439" y="4769677"/>
                  <a:pt x="759227" y="5076361"/>
                  <a:pt x="747032" y="5229225"/>
                </a:cubicBezTo>
                <a:cubicBezTo>
                  <a:pt x="825614" y="5220306"/>
                  <a:pt x="1018854" y="5247194"/>
                  <a:pt x="1106560" y="5229225"/>
                </a:cubicBezTo>
                <a:cubicBezTo>
                  <a:pt x="1194266" y="5211256"/>
                  <a:pt x="1669308" y="5243610"/>
                  <a:pt x="1858300" y="5229225"/>
                </a:cubicBezTo>
                <a:cubicBezTo>
                  <a:pt x="2047292" y="5214840"/>
                  <a:pt x="2337000" y="5228215"/>
                  <a:pt x="2511987" y="5229225"/>
                </a:cubicBezTo>
                <a:cubicBezTo>
                  <a:pt x="2686974" y="5230235"/>
                  <a:pt x="3160313" y="5271158"/>
                  <a:pt x="3361781" y="5229225"/>
                </a:cubicBezTo>
                <a:cubicBezTo>
                  <a:pt x="3563249" y="5187292"/>
                  <a:pt x="3795715" y="5230603"/>
                  <a:pt x="4211574" y="5229225"/>
                </a:cubicBezTo>
                <a:cubicBezTo>
                  <a:pt x="4627433" y="5227847"/>
                  <a:pt x="4697833" y="5214419"/>
                  <a:pt x="4865261" y="5229225"/>
                </a:cubicBezTo>
                <a:cubicBezTo>
                  <a:pt x="5032689" y="5244031"/>
                  <a:pt x="5312495" y="5239604"/>
                  <a:pt x="5617001" y="5229225"/>
                </a:cubicBezTo>
                <a:cubicBezTo>
                  <a:pt x="5921507" y="5218846"/>
                  <a:pt x="5856190" y="5218002"/>
                  <a:pt x="6074582" y="5229225"/>
                </a:cubicBezTo>
                <a:cubicBezTo>
                  <a:pt x="6292974" y="5240448"/>
                  <a:pt x="6308518" y="5235611"/>
                  <a:pt x="6434110" y="5229225"/>
                </a:cubicBezTo>
                <a:cubicBezTo>
                  <a:pt x="6559702" y="5222839"/>
                  <a:pt x="6747304" y="5222263"/>
                  <a:pt x="6891691" y="5229225"/>
                </a:cubicBezTo>
                <a:cubicBezTo>
                  <a:pt x="7036078" y="5236187"/>
                  <a:pt x="7293519" y="5226047"/>
                  <a:pt x="7447325" y="5229225"/>
                </a:cubicBezTo>
                <a:cubicBezTo>
                  <a:pt x="7601131" y="5232403"/>
                  <a:pt x="8065838" y="5237167"/>
                  <a:pt x="8297118" y="5229225"/>
                </a:cubicBezTo>
                <a:cubicBezTo>
                  <a:pt x="8528398" y="5221283"/>
                  <a:pt x="8659190" y="5232927"/>
                  <a:pt x="8754699" y="5229225"/>
                </a:cubicBezTo>
                <a:cubicBezTo>
                  <a:pt x="8850208" y="5225523"/>
                  <a:pt x="9113426" y="5198957"/>
                  <a:pt x="9408387" y="5229225"/>
                </a:cubicBezTo>
                <a:cubicBezTo>
                  <a:pt x="9703348" y="5259493"/>
                  <a:pt x="9747634" y="5207003"/>
                  <a:pt x="9865968" y="5229225"/>
                </a:cubicBezTo>
                <a:cubicBezTo>
                  <a:pt x="9984302" y="5251447"/>
                  <a:pt x="10228575" y="5237051"/>
                  <a:pt x="10552339" y="5229225"/>
                </a:cubicBezTo>
                <a:cubicBezTo>
                  <a:pt x="10569338" y="4989138"/>
                  <a:pt x="10578697" y="4769198"/>
                  <a:pt x="10552339" y="4544090"/>
                </a:cubicBezTo>
                <a:cubicBezTo>
                  <a:pt x="10525981" y="4318982"/>
                  <a:pt x="10557565" y="4254914"/>
                  <a:pt x="10552339" y="3993420"/>
                </a:cubicBezTo>
                <a:cubicBezTo>
                  <a:pt x="10547114" y="3731926"/>
                  <a:pt x="10546712" y="3613425"/>
                  <a:pt x="10552339" y="3487573"/>
                </a:cubicBezTo>
                <a:cubicBezTo>
                  <a:pt x="10557966" y="3361721"/>
                  <a:pt x="10549735" y="3125119"/>
                  <a:pt x="10552339" y="2981725"/>
                </a:cubicBezTo>
                <a:cubicBezTo>
                  <a:pt x="10554943" y="2838331"/>
                  <a:pt x="10537635" y="2594524"/>
                  <a:pt x="10552339" y="2386234"/>
                </a:cubicBezTo>
                <a:cubicBezTo>
                  <a:pt x="10567043" y="2177944"/>
                  <a:pt x="10540212" y="2019777"/>
                  <a:pt x="10552339" y="1835565"/>
                </a:cubicBezTo>
                <a:cubicBezTo>
                  <a:pt x="10564466" y="1651353"/>
                  <a:pt x="10552856" y="1507973"/>
                  <a:pt x="10552339" y="1329717"/>
                </a:cubicBezTo>
                <a:cubicBezTo>
                  <a:pt x="10551822" y="1151461"/>
                  <a:pt x="10581147" y="971694"/>
                  <a:pt x="10552339" y="747032"/>
                </a:cubicBezTo>
                <a:cubicBezTo>
                  <a:pt x="10150482" y="726629"/>
                  <a:pt x="10065470" y="720435"/>
                  <a:pt x="9702546" y="747032"/>
                </a:cubicBezTo>
                <a:cubicBezTo>
                  <a:pt x="9339622" y="773629"/>
                  <a:pt x="9378915" y="763840"/>
                  <a:pt x="9244965" y="747032"/>
                </a:cubicBezTo>
                <a:cubicBezTo>
                  <a:pt x="9111015" y="730224"/>
                  <a:pt x="8946165" y="774203"/>
                  <a:pt x="8689331" y="747032"/>
                </a:cubicBezTo>
                <a:cubicBezTo>
                  <a:pt x="8432497" y="719861"/>
                  <a:pt x="8416438" y="740443"/>
                  <a:pt x="8329803" y="747032"/>
                </a:cubicBezTo>
                <a:cubicBezTo>
                  <a:pt x="8243168" y="753621"/>
                  <a:pt x="8002863" y="742082"/>
                  <a:pt x="7872222" y="747032"/>
                </a:cubicBezTo>
                <a:cubicBezTo>
                  <a:pt x="7741581" y="751982"/>
                  <a:pt x="7440129" y="740037"/>
                  <a:pt x="7218535" y="747032"/>
                </a:cubicBezTo>
                <a:cubicBezTo>
                  <a:pt x="6996941" y="754027"/>
                  <a:pt x="6812108" y="741633"/>
                  <a:pt x="6564847" y="747032"/>
                </a:cubicBezTo>
                <a:cubicBezTo>
                  <a:pt x="6317586" y="752431"/>
                  <a:pt x="6117128" y="747156"/>
                  <a:pt x="5715054" y="747032"/>
                </a:cubicBezTo>
                <a:cubicBezTo>
                  <a:pt x="5312980" y="746908"/>
                  <a:pt x="5425300" y="757863"/>
                  <a:pt x="5257473" y="747032"/>
                </a:cubicBezTo>
                <a:cubicBezTo>
                  <a:pt x="5089646" y="736201"/>
                  <a:pt x="4708379" y="766900"/>
                  <a:pt x="4505733" y="747032"/>
                </a:cubicBezTo>
                <a:cubicBezTo>
                  <a:pt x="4303087" y="727164"/>
                  <a:pt x="4248705" y="733786"/>
                  <a:pt x="4146205" y="747032"/>
                </a:cubicBezTo>
                <a:cubicBezTo>
                  <a:pt x="4043705" y="760278"/>
                  <a:pt x="3796931" y="722165"/>
                  <a:pt x="3590571" y="747032"/>
                </a:cubicBezTo>
                <a:cubicBezTo>
                  <a:pt x="3384211" y="771899"/>
                  <a:pt x="3323969" y="761007"/>
                  <a:pt x="3231043" y="747032"/>
                </a:cubicBezTo>
                <a:cubicBezTo>
                  <a:pt x="3138117" y="733057"/>
                  <a:pt x="2797495" y="719938"/>
                  <a:pt x="2675409" y="747032"/>
                </a:cubicBezTo>
                <a:cubicBezTo>
                  <a:pt x="2553323" y="774126"/>
                  <a:pt x="2164707" y="715960"/>
                  <a:pt x="2021722" y="747032"/>
                </a:cubicBezTo>
                <a:cubicBezTo>
                  <a:pt x="1878737" y="778104"/>
                  <a:pt x="1019691" y="689652"/>
                  <a:pt x="747032" y="74703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8100">
            <a:extLst>
              <a:ext uri="{C807C97D-BFC1-408E-A445-0C87EB9F89A2}">
                <ask:lineSketchStyleProps xmlns:ask="http://schemas.microsoft.com/office/drawing/2018/sketchyshapes" sd="874378375">
                  <a:prstGeom prst="fram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The Ancient City of </a:t>
            </a:r>
            <a:r>
              <a:rPr lang="en-US" sz="66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Hephaistia</a:t>
            </a:r>
            <a:r>
              <a:rPr lang="en-US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en-US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on the island of Lemnos</a:t>
            </a:r>
            <a:endParaRPr lang="el-GR" sz="6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2588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E42CC46-53C2-BA21-6196-B8D81BDB4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03" y="224588"/>
            <a:ext cx="7306355" cy="640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091B11-A8B6-0208-E69B-DF8651BF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514" y="4147457"/>
            <a:ext cx="4160382" cy="2485954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https://www.aegeantravel.eu/en/%CE%B7-%CE%BB%CE%AE%CE%BC%CE%BD%CE%BF%CF%82/%CE%B7-%CE%B9%CF%83%CF%84%CE%BF%CF%81%CE%AF%CE%B1-%CF%84%CE%B7%CF%82-%CE%BB%CE%AE%CE%BC%CE%BD%CE%BF%CF%85/</a:t>
            </a:r>
            <a:b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7FAF91B-6730-C1D5-BE7B-B03CA22E839D}"/>
              </a:ext>
            </a:extLst>
          </p:cNvPr>
          <p:cNvCxnSpPr>
            <a:cxnSpLocks/>
          </p:cNvCxnSpPr>
          <p:nvPr/>
        </p:nvCxnSpPr>
        <p:spPr>
          <a:xfrm>
            <a:off x="4702629" y="1306286"/>
            <a:ext cx="446314" cy="968828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3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FC1ED86-072F-4404-040A-83FA0EA0F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5" r="1938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1FEF4DA-D36A-4534-F275-9D02949F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5771"/>
            <a:ext cx="10515600" cy="1500947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https://el.wikipedia.org/wiki/%CE%91%CF%81%CF%87%CE%B5%CE%AF%CE%BF:Ancient_Hephaistia_Lemnos_theatre.jpg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2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cient theater of Hephaestia, Lemnos. - Image source: Spiros Salamouras / CC BY-SA 4.0">
            <a:extLst>
              <a:ext uri="{FF2B5EF4-FFF2-40B4-BE49-F238E27FC236}">
                <a16:creationId xmlns:a16="http://schemas.microsoft.com/office/drawing/2014/main" id="{4833779B-1A2A-FBA9-73E9-0C687E54A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3" b="614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66C0702-10BC-AD24-2FE9-8C2FACDC6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5514"/>
            <a:ext cx="10515600" cy="1381204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https://greekdestinations.gr/places-and-attractio/lemnos/</a:t>
            </a: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511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ythology and History of Lemnos | Aegean Travel – Τουριστικό Γραφείο στη  Λήμνο">
            <a:extLst>
              <a:ext uri="{FF2B5EF4-FFF2-40B4-BE49-F238E27FC236}">
                <a16:creationId xmlns:a16="http://schemas.microsoft.com/office/drawing/2014/main" id="{A499231B-9DB5-4855-048B-4340F6027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1" b="711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FF110-F368-A00C-6B71-092088C3F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60571"/>
            <a:ext cx="10515600" cy="1196147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https://www.aegeantravel.eu/en/%CE%B7-%CE%BB%CE%AE%CE%BC%CE%BD%CE%BF%CF%82/%CE%B7-%CE%B9%CF%83%CF%84%CE%BF%CF%81%CE%AF%CE%B1-%CF%84%CE%B7%CF%82-%CE%BB%CE%AE%CE%BC%CE%BD%CE%BF%CF%85/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98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970E9EBA-D2E6-7C7B-699B-826797AB9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CF0DD10-6AE8-6193-4BEC-263F8BBB0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6513"/>
            <a:ext cx="10515600" cy="881743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https://commons.wikimedia.org/wiki/File:%CE%91%CF%81%CF%87%CE%B1%CE%AF%CE%BF_%CE%B8%CE%AD%CE%B1%CF%84%CF%81%CE%BF_%CE%97%CF%86%CE%B1%CE%B9%CF%83%CF%84%CE%AF%CE%B1%CF%82._4.jpg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73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931BFE1-DFE4-0037-1C4D-AEFCFFA18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7" b="817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757D9-020A-2BFA-C126-7EED3ADC6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72200"/>
            <a:ext cx="10515600" cy="684518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https://www.tripadvisor.com/Attraction_Review-g189478-d7062992-Reviews-or10-Ancient_Theater-Lemnos_Northeast_Aegean_Islands.html#/media/7062992/?albumid=-160&amp;type=ALL_INCLUDING_RESTRICTED&amp;category=-160</a:t>
            </a:r>
            <a:b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04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tone wall with a blue sky&#10;&#10;AI-generated content may be incorrect.">
            <a:extLst>
              <a:ext uri="{FF2B5EF4-FFF2-40B4-BE49-F238E27FC236}">
                <a16:creationId xmlns:a16="http://schemas.microsoft.com/office/drawing/2014/main" id="{F2E400BA-6C8A-8CF3-0C2E-C06593862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2" b="802"/>
          <a:stretch>
            <a:fillRect/>
          </a:stretch>
        </p:blipFill>
        <p:spPr>
          <a:xfrm rot="10800000"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48BF635-BDFF-AB2E-B08E-B70D99C77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78285"/>
            <a:ext cx="10515600" cy="978433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 Credit: Amalia Spiliakou, July 2025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3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tone wall with blue sky&#10;&#10;AI-generated content may be incorrect.">
            <a:extLst>
              <a:ext uri="{FF2B5EF4-FFF2-40B4-BE49-F238E27FC236}">
                <a16:creationId xmlns:a16="http://schemas.microsoft.com/office/drawing/2014/main" id="{DE46B3D8-88A6-A3B2-C859-C5BA54F59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4"/>
          <a:stretch>
            <a:fillRect/>
          </a:stretch>
        </p:blipFill>
        <p:spPr>
          <a:xfrm rot="10800000"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0C1DAE2-C7EA-474D-6452-B1BA48621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0171"/>
            <a:ext cx="10515600" cy="587829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 Credit: Amalia Spiliakou, July 2025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2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Kabirion">
            <a:extLst>
              <a:ext uri="{FF2B5EF4-FFF2-40B4-BE49-F238E27FC236}">
                <a16:creationId xmlns:a16="http://schemas.microsoft.com/office/drawing/2014/main" id="{D0DB0068-1818-9E47-4C89-BFC4C9918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6" b="10158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6A20E7-270E-5FB3-3CFC-9C81614E1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44886"/>
            <a:ext cx="10515600" cy="1511832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https://www.tripadvisor.com/Attraction_Review-g189478-d7062992-Reviews-or10-Ancient_Theater-Lemnos_Northeast_Aegean_Islands.html#/media/7062992/?albumid=-160&amp;type=ALL_INCLUDING_RESTRICTED&amp;category=-160</a:t>
            </a:r>
            <a:endParaRPr lang="el-G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98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9426C-ED1D-6161-7D4A-A9A47891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BEBCDDE8-B59D-DFE7-2A9C-6880928572E0}"/>
              </a:ext>
            </a:extLst>
          </p:cNvPr>
          <p:cNvSpPr/>
          <p:nvPr/>
        </p:nvSpPr>
        <p:spPr>
          <a:xfrm>
            <a:off x="446314" y="440871"/>
            <a:ext cx="11299371" cy="5976257"/>
          </a:xfrm>
          <a:custGeom>
            <a:avLst/>
            <a:gdLst>
              <a:gd name="connsiteX0" fmla="*/ 0 w 11299371"/>
              <a:gd name="connsiteY0" fmla="*/ 0 h 5976257"/>
              <a:gd name="connsiteX1" fmla="*/ 551675 w 11299371"/>
              <a:gd name="connsiteY1" fmla="*/ 0 h 5976257"/>
              <a:gd name="connsiteX2" fmla="*/ 1103350 w 11299371"/>
              <a:gd name="connsiteY2" fmla="*/ 0 h 5976257"/>
              <a:gd name="connsiteX3" fmla="*/ 1881013 w 11299371"/>
              <a:gd name="connsiteY3" fmla="*/ 0 h 5976257"/>
              <a:gd name="connsiteX4" fmla="*/ 2545682 w 11299371"/>
              <a:gd name="connsiteY4" fmla="*/ 0 h 5976257"/>
              <a:gd name="connsiteX5" fmla="*/ 3097357 w 11299371"/>
              <a:gd name="connsiteY5" fmla="*/ 0 h 5976257"/>
              <a:gd name="connsiteX6" fmla="*/ 3875020 w 11299371"/>
              <a:gd name="connsiteY6" fmla="*/ 0 h 5976257"/>
              <a:gd name="connsiteX7" fmla="*/ 4652682 w 11299371"/>
              <a:gd name="connsiteY7" fmla="*/ 0 h 5976257"/>
              <a:gd name="connsiteX8" fmla="*/ 5204357 w 11299371"/>
              <a:gd name="connsiteY8" fmla="*/ 0 h 5976257"/>
              <a:gd name="connsiteX9" fmla="*/ 5869026 w 11299371"/>
              <a:gd name="connsiteY9" fmla="*/ 0 h 5976257"/>
              <a:gd name="connsiteX10" fmla="*/ 6420701 w 11299371"/>
              <a:gd name="connsiteY10" fmla="*/ 0 h 5976257"/>
              <a:gd name="connsiteX11" fmla="*/ 7085370 w 11299371"/>
              <a:gd name="connsiteY11" fmla="*/ 0 h 5976257"/>
              <a:gd name="connsiteX12" fmla="*/ 7411058 w 11299371"/>
              <a:gd name="connsiteY12" fmla="*/ 0 h 5976257"/>
              <a:gd name="connsiteX13" fmla="*/ 7962733 w 11299371"/>
              <a:gd name="connsiteY13" fmla="*/ 0 h 5976257"/>
              <a:gd name="connsiteX14" fmla="*/ 8627402 w 11299371"/>
              <a:gd name="connsiteY14" fmla="*/ 0 h 5976257"/>
              <a:gd name="connsiteX15" fmla="*/ 9405065 w 11299371"/>
              <a:gd name="connsiteY15" fmla="*/ 0 h 5976257"/>
              <a:gd name="connsiteX16" fmla="*/ 9843746 w 11299371"/>
              <a:gd name="connsiteY16" fmla="*/ 0 h 5976257"/>
              <a:gd name="connsiteX17" fmla="*/ 10508415 w 11299371"/>
              <a:gd name="connsiteY17" fmla="*/ 0 h 5976257"/>
              <a:gd name="connsiteX18" fmla="*/ 11299371 w 11299371"/>
              <a:gd name="connsiteY18" fmla="*/ 0 h 5976257"/>
              <a:gd name="connsiteX19" fmla="*/ 11299371 w 11299371"/>
              <a:gd name="connsiteY19" fmla="*/ 484741 h 5976257"/>
              <a:gd name="connsiteX20" fmla="*/ 11299371 w 11299371"/>
              <a:gd name="connsiteY20" fmla="*/ 1148769 h 5976257"/>
              <a:gd name="connsiteX21" fmla="*/ 11299371 w 11299371"/>
              <a:gd name="connsiteY21" fmla="*/ 1693273 h 5976257"/>
              <a:gd name="connsiteX22" fmla="*/ 11299371 w 11299371"/>
              <a:gd name="connsiteY22" fmla="*/ 2237776 h 5976257"/>
              <a:gd name="connsiteX23" fmla="*/ 11299371 w 11299371"/>
              <a:gd name="connsiteY23" fmla="*/ 2842042 h 5976257"/>
              <a:gd name="connsiteX24" fmla="*/ 11299371 w 11299371"/>
              <a:gd name="connsiteY24" fmla="*/ 3446308 h 5976257"/>
              <a:gd name="connsiteX25" fmla="*/ 11299371 w 11299371"/>
              <a:gd name="connsiteY25" fmla="*/ 3990812 h 5976257"/>
              <a:gd name="connsiteX26" fmla="*/ 11299371 w 11299371"/>
              <a:gd name="connsiteY26" fmla="*/ 4714603 h 5976257"/>
              <a:gd name="connsiteX27" fmla="*/ 11299371 w 11299371"/>
              <a:gd name="connsiteY27" fmla="*/ 5259106 h 5976257"/>
              <a:gd name="connsiteX28" fmla="*/ 11299371 w 11299371"/>
              <a:gd name="connsiteY28" fmla="*/ 5976257 h 5976257"/>
              <a:gd name="connsiteX29" fmla="*/ 10860690 w 11299371"/>
              <a:gd name="connsiteY29" fmla="*/ 5976257 h 5976257"/>
              <a:gd name="connsiteX30" fmla="*/ 9970033 w 11299371"/>
              <a:gd name="connsiteY30" fmla="*/ 5976257 h 5976257"/>
              <a:gd name="connsiteX31" fmla="*/ 9531352 w 11299371"/>
              <a:gd name="connsiteY31" fmla="*/ 5976257 h 5976257"/>
              <a:gd name="connsiteX32" fmla="*/ 8640695 w 11299371"/>
              <a:gd name="connsiteY32" fmla="*/ 5976257 h 5976257"/>
              <a:gd name="connsiteX33" fmla="*/ 8202014 w 11299371"/>
              <a:gd name="connsiteY33" fmla="*/ 5976257 h 5976257"/>
              <a:gd name="connsiteX34" fmla="*/ 7537345 w 11299371"/>
              <a:gd name="connsiteY34" fmla="*/ 5976257 h 5976257"/>
              <a:gd name="connsiteX35" fmla="*/ 7211657 w 11299371"/>
              <a:gd name="connsiteY35" fmla="*/ 5976257 h 5976257"/>
              <a:gd name="connsiteX36" fmla="*/ 6659982 w 11299371"/>
              <a:gd name="connsiteY36" fmla="*/ 5976257 h 5976257"/>
              <a:gd name="connsiteX37" fmla="*/ 6221301 w 11299371"/>
              <a:gd name="connsiteY37" fmla="*/ 5976257 h 5976257"/>
              <a:gd name="connsiteX38" fmla="*/ 5782619 w 11299371"/>
              <a:gd name="connsiteY38" fmla="*/ 5976257 h 5976257"/>
              <a:gd name="connsiteX39" fmla="*/ 5117950 w 11299371"/>
              <a:gd name="connsiteY39" fmla="*/ 5976257 h 5976257"/>
              <a:gd name="connsiteX40" fmla="*/ 4566275 w 11299371"/>
              <a:gd name="connsiteY40" fmla="*/ 5976257 h 5976257"/>
              <a:gd name="connsiteX41" fmla="*/ 4127594 w 11299371"/>
              <a:gd name="connsiteY41" fmla="*/ 5976257 h 5976257"/>
              <a:gd name="connsiteX42" fmla="*/ 3462925 w 11299371"/>
              <a:gd name="connsiteY42" fmla="*/ 5976257 h 5976257"/>
              <a:gd name="connsiteX43" fmla="*/ 2911250 w 11299371"/>
              <a:gd name="connsiteY43" fmla="*/ 5976257 h 5976257"/>
              <a:gd name="connsiteX44" fmla="*/ 2133587 w 11299371"/>
              <a:gd name="connsiteY44" fmla="*/ 5976257 h 5976257"/>
              <a:gd name="connsiteX45" fmla="*/ 1694906 w 11299371"/>
              <a:gd name="connsiteY45" fmla="*/ 5976257 h 5976257"/>
              <a:gd name="connsiteX46" fmla="*/ 917243 w 11299371"/>
              <a:gd name="connsiteY46" fmla="*/ 5976257 h 5976257"/>
              <a:gd name="connsiteX47" fmla="*/ 591555 w 11299371"/>
              <a:gd name="connsiteY47" fmla="*/ 5976257 h 5976257"/>
              <a:gd name="connsiteX48" fmla="*/ 0 w 11299371"/>
              <a:gd name="connsiteY48" fmla="*/ 5976257 h 5976257"/>
              <a:gd name="connsiteX49" fmla="*/ 0 w 11299371"/>
              <a:gd name="connsiteY49" fmla="*/ 5252466 h 5976257"/>
              <a:gd name="connsiteX50" fmla="*/ 0 w 11299371"/>
              <a:gd name="connsiteY50" fmla="*/ 4767725 h 5976257"/>
              <a:gd name="connsiteX51" fmla="*/ 0 w 11299371"/>
              <a:gd name="connsiteY51" fmla="*/ 4282984 h 5976257"/>
              <a:gd name="connsiteX52" fmla="*/ 0 w 11299371"/>
              <a:gd name="connsiteY52" fmla="*/ 3618956 h 5976257"/>
              <a:gd name="connsiteX53" fmla="*/ 0 w 11299371"/>
              <a:gd name="connsiteY53" fmla="*/ 3134215 h 5976257"/>
              <a:gd name="connsiteX54" fmla="*/ 0 w 11299371"/>
              <a:gd name="connsiteY54" fmla="*/ 2410424 h 5976257"/>
              <a:gd name="connsiteX55" fmla="*/ 0 w 11299371"/>
              <a:gd name="connsiteY55" fmla="*/ 1626870 h 5976257"/>
              <a:gd name="connsiteX56" fmla="*/ 0 w 11299371"/>
              <a:gd name="connsiteY56" fmla="*/ 903079 h 5976257"/>
              <a:gd name="connsiteX57" fmla="*/ 0 w 11299371"/>
              <a:gd name="connsiteY57" fmla="*/ 0 h 5976257"/>
              <a:gd name="connsiteX58" fmla="*/ 747032 w 11299371"/>
              <a:gd name="connsiteY58" fmla="*/ 747032 h 5976257"/>
              <a:gd name="connsiteX59" fmla="*/ 747032 w 11299371"/>
              <a:gd name="connsiteY59" fmla="*/ 1476989 h 5976257"/>
              <a:gd name="connsiteX60" fmla="*/ 747032 w 11299371"/>
              <a:gd name="connsiteY60" fmla="*/ 2027659 h 5976257"/>
              <a:gd name="connsiteX61" fmla="*/ 747032 w 11299371"/>
              <a:gd name="connsiteY61" fmla="*/ 2667972 h 5976257"/>
              <a:gd name="connsiteX62" fmla="*/ 747032 w 11299371"/>
              <a:gd name="connsiteY62" fmla="*/ 3308285 h 5976257"/>
              <a:gd name="connsiteX63" fmla="*/ 747032 w 11299371"/>
              <a:gd name="connsiteY63" fmla="*/ 3948598 h 5976257"/>
              <a:gd name="connsiteX64" fmla="*/ 747032 w 11299371"/>
              <a:gd name="connsiteY64" fmla="*/ 4588912 h 5976257"/>
              <a:gd name="connsiteX65" fmla="*/ 747032 w 11299371"/>
              <a:gd name="connsiteY65" fmla="*/ 5229225 h 5976257"/>
              <a:gd name="connsiteX66" fmla="*/ 1204613 w 11299371"/>
              <a:gd name="connsiteY66" fmla="*/ 5229225 h 5976257"/>
              <a:gd name="connsiteX67" fmla="*/ 1956353 w 11299371"/>
              <a:gd name="connsiteY67" fmla="*/ 5229225 h 5976257"/>
              <a:gd name="connsiteX68" fmla="*/ 2511987 w 11299371"/>
              <a:gd name="connsiteY68" fmla="*/ 5229225 h 5976257"/>
              <a:gd name="connsiteX69" fmla="*/ 3067621 w 11299371"/>
              <a:gd name="connsiteY69" fmla="*/ 5229225 h 5976257"/>
              <a:gd name="connsiteX70" fmla="*/ 3427149 w 11299371"/>
              <a:gd name="connsiteY70" fmla="*/ 5229225 h 5976257"/>
              <a:gd name="connsiteX71" fmla="*/ 4276943 w 11299371"/>
              <a:gd name="connsiteY71" fmla="*/ 5229225 h 5976257"/>
              <a:gd name="connsiteX72" fmla="*/ 5126736 w 11299371"/>
              <a:gd name="connsiteY72" fmla="*/ 5229225 h 5976257"/>
              <a:gd name="connsiteX73" fmla="*/ 5780423 w 11299371"/>
              <a:gd name="connsiteY73" fmla="*/ 5229225 h 5976257"/>
              <a:gd name="connsiteX74" fmla="*/ 6336057 w 11299371"/>
              <a:gd name="connsiteY74" fmla="*/ 5229225 h 5976257"/>
              <a:gd name="connsiteX75" fmla="*/ 6989744 w 11299371"/>
              <a:gd name="connsiteY75" fmla="*/ 5229225 h 5976257"/>
              <a:gd name="connsiteX76" fmla="*/ 7447325 w 11299371"/>
              <a:gd name="connsiteY76" fmla="*/ 5229225 h 5976257"/>
              <a:gd name="connsiteX77" fmla="*/ 7806853 w 11299371"/>
              <a:gd name="connsiteY77" fmla="*/ 5229225 h 5976257"/>
              <a:gd name="connsiteX78" fmla="*/ 8558593 w 11299371"/>
              <a:gd name="connsiteY78" fmla="*/ 5229225 h 5976257"/>
              <a:gd name="connsiteX79" fmla="*/ 9016174 w 11299371"/>
              <a:gd name="connsiteY79" fmla="*/ 5229225 h 5976257"/>
              <a:gd name="connsiteX80" fmla="*/ 9375702 w 11299371"/>
              <a:gd name="connsiteY80" fmla="*/ 5229225 h 5976257"/>
              <a:gd name="connsiteX81" fmla="*/ 10552339 w 11299371"/>
              <a:gd name="connsiteY81" fmla="*/ 5229225 h 5976257"/>
              <a:gd name="connsiteX82" fmla="*/ 10552339 w 11299371"/>
              <a:gd name="connsiteY82" fmla="*/ 4633734 h 5976257"/>
              <a:gd name="connsiteX83" fmla="*/ 10552339 w 11299371"/>
              <a:gd name="connsiteY83" fmla="*/ 3993420 h 5976257"/>
              <a:gd name="connsiteX84" fmla="*/ 10552339 w 11299371"/>
              <a:gd name="connsiteY84" fmla="*/ 3263463 h 5976257"/>
              <a:gd name="connsiteX85" fmla="*/ 10552339 w 11299371"/>
              <a:gd name="connsiteY85" fmla="*/ 2623150 h 5976257"/>
              <a:gd name="connsiteX86" fmla="*/ 10552339 w 11299371"/>
              <a:gd name="connsiteY86" fmla="*/ 1982837 h 5976257"/>
              <a:gd name="connsiteX87" fmla="*/ 10552339 w 11299371"/>
              <a:gd name="connsiteY87" fmla="*/ 1476989 h 5976257"/>
              <a:gd name="connsiteX88" fmla="*/ 10552339 w 11299371"/>
              <a:gd name="connsiteY88" fmla="*/ 747032 h 5976257"/>
              <a:gd name="connsiteX89" fmla="*/ 9702546 w 11299371"/>
              <a:gd name="connsiteY89" fmla="*/ 747032 h 5976257"/>
              <a:gd name="connsiteX90" fmla="*/ 9244965 w 11299371"/>
              <a:gd name="connsiteY90" fmla="*/ 747032 h 5976257"/>
              <a:gd name="connsiteX91" fmla="*/ 8787384 w 11299371"/>
              <a:gd name="connsiteY91" fmla="*/ 747032 h 5976257"/>
              <a:gd name="connsiteX92" fmla="*/ 8035644 w 11299371"/>
              <a:gd name="connsiteY92" fmla="*/ 747032 h 5976257"/>
              <a:gd name="connsiteX93" fmla="*/ 7480009 w 11299371"/>
              <a:gd name="connsiteY93" fmla="*/ 747032 h 5976257"/>
              <a:gd name="connsiteX94" fmla="*/ 6728269 w 11299371"/>
              <a:gd name="connsiteY94" fmla="*/ 747032 h 5976257"/>
              <a:gd name="connsiteX95" fmla="*/ 5976529 w 11299371"/>
              <a:gd name="connsiteY95" fmla="*/ 747032 h 5976257"/>
              <a:gd name="connsiteX96" fmla="*/ 5322842 w 11299371"/>
              <a:gd name="connsiteY96" fmla="*/ 747032 h 5976257"/>
              <a:gd name="connsiteX97" fmla="*/ 4865261 w 11299371"/>
              <a:gd name="connsiteY97" fmla="*/ 747032 h 5976257"/>
              <a:gd name="connsiteX98" fmla="*/ 4113521 w 11299371"/>
              <a:gd name="connsiteY98" fmla="*/ 747032 h 5976257"/>
              <a:gd name="connsiteX99" fmla="*/ 3263727 w 11299371"/>
              <a:gd name="connsiteY99" fmla="*/ 747032 h 5976257"/>
              <a:gd name="connsiteX100" fmla="*/ 2413934 w 11299371"/>
              <a:gd name="connsiteY100" fmla="*/ 747032 h 5976257"/>
              <a:gd name="connsiteX101" fmla="*/ 1662194 w 11299371"/>
              <a:gd name="connsiteY101" fmla="*/ 747032 h 5976257"/>
              <a:gd name="connsiteX102" fmla="*/ 1302666 w 11299371"/>
              <a:gd name="connsiteY102" fmla="*/ 747032 h 5976257"/>
              <a:gd name="connsiteX103" fmla="*/ 747032 w 11299371"/>
              <a:gd name="connsiteY103" fmla="*/ 747032 h 597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299371" h="5976257" fill="none" extrusionOk="0">
                <a:moveTo>
                  <a:pt x="0" y="0"/>
                </a:moveTo>
                <a:cubicBezTo>
                  <a:pt x="246798" y="-13174"/>
                  <a:pt x="366088" y="-10051"/>
                  <a:pt x="551675" y="0"/>
                </a:cubicBezTo>
                <a:cubicBezTo>
                  <a:pt x="737262" y="10051"/>
                  <a:pt x="923646" y="-15298"/>
                  <a:pt x="1103350" y="0"/>
                </a:cubicBezTo>
                <a:cubicBezTo>
                  <a:pt x="1283054" y="15298"/>
                  <a:pt x="1660812" y="8280"/>
                  <a:pt x="1881013" y="0"/>
                </a:cubicBezTo>
                <a:cubicBezTo>
                  <a:pt x="2101214" y="-8280"/>
                  <a:pt x="2281427" y="-32390"/>
                  <a:pt x="2545682" y="0"/>
                </a:cubicBezTo>
                <a:cubicBezTo>
                  <a:pt x="2809937" y="32390"/>
                  <a:pt x="2952911" y="25504"/>
                  <a:pt x="3097357" y="0"/>
                </a:cubicBezTo>
                <a:cubicBezTo>
                  <a:pt x="3241803" y="-25504"/>
                  <a:pt x="3542883" y="-5770"/>
                  <a:pt x="3875020" y="0"/>
                </a:cubicBezTo>
                <a:cubicBezTo>
                  <a:pt x="4207157" y="5770"/>
                  <a:pt x="4416429" y="-3906"/>
                  <a:pt x="4652682" y="0"/>
                </a:cubicBezTo>
                <a:cubicBezTo>
                  <a:pt x="4888935" y="3906"/>
                  <a:pt x="5091411" y="-8649"/>
                  <a:pt x="5204357" y="0"/>
                </a:cubicBezTo>
                <a:cubicBezTo>
                  <a:pt x="5317303" y="8649"/>
                  <a:pt x="5578073" y="-16026"/>
                  <a:pt x="5869026" y="0"/>
                </a:cubicBezTo>
                <a:cubicBezTo>
                  <a:pt x="6159979" y="16026"/>
                  <a:pt x="6152790" y="-1419"/>
                  <a:pt x="6420701" y="0"/>
                </a:cubicBezTo>
                <a:cubicBezTo>
                  <a:pt x="6688613" y="1419"/>
                  <a:pt x="6798887" y="-19546"/>
                  <a:pt x="7085370" y="0"/>
                </a:cubicBezTo>
                <a:cubicBezTo>
                  <a:pt x="7371853" y="19546"/>
                  <a:pt x="7296678" y="12941"/>
                  <a:pt x="7411058" y="0"/>
                </a:cubicBezTo>
                <a:cubicBezTo>
                  <a:pt x="7525438" y="-12941"/>
                  <a:pt x="7713398" y="-19327"/>
                  <a:pt x="7962733" y="0"/>
                </a:cubicBezTo>
                <a:cubicBezTo>
                  <a:pt x="8212068" y="19327"/>
                  <a:pt x="8398499" y="24231"/>
                  <a:pt x="8627402" y="0"/>
                </a:cubicBezTo>
                <a:cubicBezTo>
                  <a:pt x="8856305" y="-24231"/>
                  <a:pt x="9167435" y="-17458"/>
                  <a:pt x="9405065" y="0"/>
                </a:cubicBezTo>
                <a:cubicBezTo>
                  <a:pt x="9642695" y="17458"/>
                  <a:pt x="9691750" y="14504"/>
                  <a:pt x="9843746" y="0"/>
                </a:cubicBezTo>
                <a:cubicBezTo>
                  <a:pt x="9995742" y="-14504"/>
                  <a:pt x="10298946" y="18394"/>
                  <a:pt x="10508415" y="0"/>
                </a:cubicBezTo>
                <a:cubicBezTo>
                  <a:pt x="10717884" y="-18394"/>
                  <a:pt x="10989779" y="8241"/>
                  <a:pt x="11299371" y="0"/>
                </a:cubicBezTo>
                <a:cubicBezTo>
                  <a:pt x="11299788" y="115274"/>
                  <a:pt x="11289038" y="337887"/>
                  <a:pt x="11299371" y="484741"/>
                </a:cubicBezTo>
                <a:cubicBezTo>
                  <a:pt x="11309704" y="631595"/>
                  <a:pt x="11304269" y="848245"/>
                  <a:pt x="11299371" y="1148769"/>
                </a:cubicBezTo>
                <a:cubicBezTo>
                  <a:pt x="11294473" y="1449293"/>
                  <a:pt x="11314951" y="1459744"/>
                  <a:pt x="11299371" y="1693273"/>
                </a:cubicBezTo>
                <a:cubicBezTo>
                  <a:pt x="11283791" y="1926802"/>
                  <a:pt x="11322475" y="2059418"/>
                  <a:pt x="11299371" y="2237776"/>
                </a:cubicBezTo>
                <a:cubicBezTo>
                  <a:pt x="11276267" y="2416134"/>
                  <a:pt x="11288479" y="2629451"/>
                  <a:pt x="11299371" y="2842042"/>
                </a:cubicBezTo>
                <a:cubicBezTo>
                  <a:pt x="11310263" y="3054633"/>
                  <a:pt x="11321849" y="3288278"/>
                  <a:pt x="11299371" y="3446308"/>
                </a:cubicBezTo>
                <a:cubicBezTo>
                  <a:pt x="11276893" y="3604338"/>
                  <a:pt x="11289160" y="3759360"/>
                  <a:pt x="11299371" y="3990812"/>
                </a:cubicBezTo>
                <a:cubicBezTo>
                  <a:pt x="11309582" y="4222264"/>
                  <a:pt x="11297607" y="4397476"/>
                  <a:pt x="11299371" y="4714603"/>
                </a:cubicBezTo>
                <a:cubicBezTo>
                  <a:pt x="11301135" y="5031730"/>
                  <a:pt x="11305221" y="5008574"/>
                  <a:pt x="11299371" y="5259106"/>
                </a:cubicBezTo>
                <a:cubicBezTo>
                  <a:pt x="11293521" y="5509638"/>
                  <a:pt x="11310380" y="5677964"/>
                  <a:pt x="11299371" y="5976257"/>
                </a:cubicBezTo>
                <a:cubicBezTo>
                  <a:pt x="11104285" y="5968758"/>
                  <a:pt x="10995459" y="5967409"/>
                  <a:pt x="10860690" y="5976257"/>
                </a:cubicBezTo>
                <a:cubicBezTo>
                  <a:pt x="10725921" y="5985105"/>
                  <a:pt x="10413870" y="5999980"/>
                  <a:pt x="9970033" y="5976257"/>
                </a:cubicBezTo>
                <a:cubicBezTo>
                  <a:pt x="9526196" y="5952534"/>
                  <a:pt x="9672489" y="5975992"/>
                  <a:pt x="9531352" y="5976257"/>
                </a:cubicBezTo>
                <a:cubicBezTo>
                  <a:pt x="9390215" y="5976522"/>
                  <a:pt x="9077629" y="6018020"/>
                  <a:pt x="8640695" y="5976257"/>
                </a:cubicBezTo>
                <a:cubicBezTo>
                  <a:pt x="8203761" y="5934494"/>
                  <a:pt x="8408547" y="5979095"/>
                  <a:pt x="8202014" y="5976257"/>
                </a:cubicBezTo>
                <a:cubicBezTo>
                  <a:pt x="7995481" y="5973419"/>
                  <a:pt x="7723324" y="6003465"/>
                  <a:pt x="7537345" y="5976257"/>
                </a:cubicBezTo>
                <a:cubicBezTo>
                  <a:pt x="7351366" y="5949049"/>
                  <a:pt x="7299674" y="5991953"/>
                  <a:pt x="7211657" y="5976257"/>
                </a:cubicBezTo>
                <a:cubicBezTo>
                  <a:pt x="7123640" y="5960561"/>
                  <a:pt x="6841999" y="5979605"/>
                  <a:pt x="6659982" y="5976257"/>
                </a:cubicBezTo>
                <a:cubicBezTo>
                  <a:pt x="6477965" y="5972909"/>
                  <a:pt x="6322300" y="5966399"/>
                  <a:pt x="6221301" y="5976257"/>
                </a:cubicBezTo>
                <a:cubicBezTo>
                  <a:pt x="6120302" y="5986115"/>
                  <a:pt x="5932377" y="5954396"/>
                  <a:pt x="5782619" y="5976257"/>
                </a:cubicBezTo>
                <a:cubicBezTo>
                  <a:pt x="5632861" y="5998118"/>
                  <a:pt x="5360049" y="6001590"/>
                  <a:pt x="5117950" y="5976257"/>
                </a:cubicBezTo>
                <a:cubicBezTo>
                  <a:pt x="4875851" y="5950924"/>
                  <a:pt x="4804257" y="5998900"/>
                  <a:pt x="4566275" y="5976257"/>
                </a:cubicBezTo>
                <a:cubicBezTo>
                  <a:pt x="4328294" y="5953614"/>
                  <a:pt x="4330925" y="5988621"/>
                  <a:pt x="4127594" y="5976257"/>
                </a:cubicBezTo>
                <a:cubicBezTo>
                  <a:pt x="3924263" y="5963893"/>
                  <a:pt x="3676651" y="6004831"/>
                  <a:pt x="3462925" y="5976257"/>
                </a:cubicBezTo>
                <a:cubicBezTo>
                  <a:pt x="3249199" y="5947683"/>
                  <a:pt x="3093315" y="5956613"/>
                  <a:pt x="2911250" y="5976257"/>
                </a:cubicBezTo>
                <a:cubicBezTo>
                  <a:pt x="2729185" y="5995901"/>
                  <a:pt x="2367580" y="5942840"/>
                  <a:pt x="2133587" y="5976257"/>
                </a:cubicBezTo>
                <a:cubicBezTo>
                  <a:pt x="1899594" y="6009674"/>
                  <a:pt x="1784641" y="5989797"/>
                  <a:pt x="1694906" y="5976257"/>
                </a:cubicBezTo>
                <a:cubicBezTo>
                  <a:pt x="1605171" y="5962717"/>
                  <a:pt x="1112274" y="6006870"/>
                  <a:pt x="917243" y="5976257"/>
                </a:cubicBezTo>
                <a:cubicBezTo>
                  <a:pt x="722212" y="5945644"/>
                  <a:pt x="681472" y="5986442"/>
                  <a:pt x="591555" y="5976257"/>
                </a:cubicBezTo>
                <a:cubicBezTo>
                  <a:pt x="501638" y="5966072"/>
                  <a:pt x="157027" y="5997162"/>
                  <a:pt x="0" y="5976257"/>
                </a:cubicBezTo>
                <a:cubicBezTo>
                  <a:pt x="-23155" y="5804524"/>
                  <a:pt x="-35442" y="5596238"/>
                  <a:pt x="0" y="5252466"/>
                </a:cubicBezTo>
                <a:cubicBezTo>
                  <a:pt x="35442" y="4908694"/>
                  <a:pt x="-2775" y="4902602"/>
                  <a:pt x="0" y="4767725"/>
                </a:cubicBezTo>
                <a:cubicBezTo>
                  <a:pt x="2775" y="4632848"/>
                  <a:pt x="-1136" y="4499763"/>
                  <a:pt x="0" y="4282984"/>
                </a:cubicBezTo>
                <a:cubicBezTo>
                  <a:pt x="1136" y="4066205"/>
                  <a:pt x="12691" y="3889924"/>
                  <a:pt x="0" y="3618956"/>
                </a:cubicBezTo>
                <a:cubicBezTo>
                  <a:pt x="-12691" y="3347988"/>
                  <a:pt x="-14787" y="3374191"/>
                  <a:pt x="0" y="3134215"/>
                </a:cubicBezTo>
                <a:cubicBezTo>
                  <a:pt x="14787" y="2894239"/>
                  <a:pt x="-4332" y="2713397"/>
                  <a:pt x="0" y="2410424"/>
                </a:cubicBezTo>
                <a:cubicBezTo>
                  <a:pt x="4332" y="2107451"/>
                  <a:pt x="23125" y="1929174"/>
                  <a:pt x="0" y="1626870"/>
                </a:cubicBezTo>
                <a:cubicBezTo>
                  <a:pt x="-23125" y="1324566"/>
                  <a:pt x="-34802" y="1252243"/>
                  <a:pt x="0" y="903079"/>
                </a:cubicBezTo>
                <a:cubicBezTo>
                  <a:pt x="34802" y="553915"/>
                  <a:pt x="10424" y="292892"/>
                  <a:pt x="0" y="0"/>
                </a:cubicBezTo>
                <a:close/>
                <a:moveTo>
                  <a:pt x="747032" y="747032"/>
                </a:moveTo>
                <a:cubicBezTo>
                  <a:pt x="740203" y="921320"/>
                  <a:pt x="757555" y="1217317"/>
                  <a:pt x="747032" y="1476989"/>
                </a:cubicBezTo>
                <a:cubicBezTo>
                  <a:pt x="736509" y="1736661"/>
                  <a:pt x="729830" y="1815072"/>
                  <a:pt x="747032" y="2027659"/>
                </a:cubicBezTo>
                <a:cubicBezTo>
                  <a:pt x="764235" y="2240246"/>
                  <a:pt x="719762" y="2521504"/>
                  <a:pt x="747032" y="2667972"/>
                </a:cubicBezTo>
                <a:cubicBezTo>
                  <a:pt x="774302" y="2814440"/>
                  <a:pt x="749836" y="3141274"/>
                  <a:pt x="747032" y="3308285"/>
                </a:cubicBezTo>
                <a:cubicBezTo>
                  <a:pt x="744228" y="3475296"/>
                  <a:pt x="744467" y="3744971"/>
                  <a:pt x="747032" y="3948598"/>
                </a:cubicBezTo>
                <a:cubicBezTo>
                  <a:pt x="749597" y="4152225"/>
                  <a:pt x="747965" y="4410086"/>
                  <a:pt x="747032" y="4588912"/>
                </a:cubicBezTo>
                <a:cubicBezTo>
                  <a:pt x="746099" y="4767738"/>
                  <a:pt x="748387" y="4971552"/>
                  <a:pt x="747032" y="5229225"/>
                </a:cubicBezTo>
                <a:cubicBezTo>
                  <a:pt x="909568" y="5213144"/>
                  <a:pt x="1032279" y="5235010"/>
                  <a:pt x="1204613" y="5229225"/>
                </a:cubicBezTo>
                <a:cubicBezTo>
                  <a:pt x="1376947" y="5223440"/>
                  <a:pt x="1595696" y="5205426"/>
                  <a:pt x="1956353" y="5229225"/>
                </a:cubicBezTo>
                <a:cubicBezTo>
                  <a:pt x="2317010" y="5253024"/>
                  <a:pt x="2292754" y="5213980"/>
                  <a:pt x="2511987" y="5229225"/>
                </a:cubicBezTo>
                <a:cubicBezTo>
                  <a:pt x="2731220" y="5244470"/>
                  <a:pt x="2815015" y="5254064"/>
                  <a:pt x="3067621" y="5229225"/>
                </a:cubicBezTo>
                <a:cubicBezTo>
                  <a:pt x="3320227" y="5204386"/>
                  <a:pt x="3342505" y="5212079"/>
                  <a:pt x="3427149" y="5229225"/>
                </a:cubicBezTo>
                <a:cubicBezTo>
                  <a:pt x="3511793" y="5246371"/>
                  <a:pt x="3861161" y="5192802"/>
                  <a:pt x="4276943" y="5229225"/>
                </a:cubicBezTo>
                <a:cubicBezTo>
                  <a:pt x="4692725" y="5265648"/>
                  <a:pt x="4734736" y="5202981"/>
                  <a:pt x="5126736" y="5229225"/>
                </a:cubicBezTo>
                <a:cubicBezTo>
                  <a:pt x="5518736" y="5255469"/>
                  <a:pt x="5645134" y="5243833"/>
                  <a:pt x="5780423" y="5229225"/>
                </a:cubicBezTo>
                <a:cubicBezTo>
                  <a:pt x="5915712" y="5214617"/>
                  <a:pt x="6101511" y="5246279"/>
                  <a:pt x="6336057" y="5229225"/>
                </a:cubicBezTo>
                <a:cubicBezTo>
                  <a:pt x="6570603" y="5212171"/>
                  <a:pt x="6858937" y="5227662"/>
                  <a:pt x="6989744" y="5229225"/>
                </a:cubicBezTo>
                <a:cubicBezTo>
                  <a:pt x="7120551" y="5230788"/>
                  <a:pt x="7248881" y="5243329"/>
                  <a:pt x="7447325" y="5229225"/>
                </a:cubicBezTo>
                <a:cubicBezTo>
                  <a:pt x="7645769" y="5215121"/>
                  <a:pt x="7665140" y="5236349"/>
                  <a:pt x="7806853" y="5229225"/>
                </a:cubicBezTo>
                <a:cubicBezTo>
                  <a:pt x="7948566" y="5222101"/>
                  <a:pt x="8354028" y="5212726"/>
                  <a:pt x="8558593" y="5229225"/>
                </a:cubicBezTo>
                <a:cubicBezTo>
                  <a:pt x="8763158" y="5245724"/>
                  <a:pt x="8848674" y="5215504"/>
                  <a:pt x="9016174" y="5229225"/>
                </a:cubicBezTo>
                <a:cubicBezTo>
                  <a:pt x="9183674" y="5242946"/>
                  <a:pt x="9214762" y="5217056"/>
                  <a:pt x="9375702" y="5229225"/>
                </a:cubicBezTo>
                <a:cubicBezTo>
                  <a:pt x="9536642" y="5241394"/>
                  <a:pt x="10203042" y="5188150"/>
                  <a:pt x="10552339" y="5229225"/>
                </a:cubicBezTo>
                <a:cubicBezTo>
                  <a:pt x="10581006" y="4985688"/>
                  <a:pt x="10550305" y="4782036"/>
                  <a:pt x="10552339" y="4633734"/>
                </a:cubicBezTo>
                <a:cubicBezTo>
                  <a:pt x="10554373" y="4485432"/>
                  <a:pt x="10551018" y="4313214"/>
                  <a:pt x="10552339" y="3993420"/>
                </a:cubicBezTo>
                <a:cubicBezTo>
                  <a:pt x="10553660" y="3673626"/>
                  <a:pt x="10562392" y="3411276"/>
                  <a:pt x="10552339" y="3263463"/>
                </a:cubicBezTo>
                <a:cubicBezTo>
                  <a:pt x="10542286" y="3115650"/>
                  <a:pt x="10583432" y="2802250"/>
                  <a:pt x="10552339" y="2623150"/>
                </a:cubicBezTo>
                <a:cubicBezTo>
                  <a:pt x="10521246" y="2444050"/>
                  <a:pt x="10545199" y="2224129"/>
                  <a:pt x="10552339" y="1982837"/>
                </a:cubicBezTo>
                <a:cubicBezTo>
                  <a:pt x="10559479" y="1741545"/>
                  <a:pt x="10531161" y="1698745"/>
                  <a:pt x="10552339" y="1476989"/>
                </a:cubicBezTo>
                <a:cubicBezTo>
                  <a:pt x="10573517" y="1255233"/>
                  <a:pt x="10527331" y="953945"/>
                  <a:pt x="10552339" y="747032"/>
                </a:cubicBezTo>
                <a:cubicBezTo>
                  <a:pt x="10248409" y="718641"/>
                  <a:pt x="9876369" y="710235"/>
                  <a:pt x="9702546" y="747032"/>
                </a:cubicBezTo>
                <a:cubicBezTo>
                  <a:pt x="9528723" y="783829"/>
                  <a:pt x="9361577" y="738887"/>
                  <a:pt x="9244965" y="747032"/>
                </a:cubicBezTo>
                <a:cubicBezTo>
                  <a:pt x="9128353" y="755177"/>
                  <a:pt x="8925046" y="764057"/>
                  <a:pt x="8787384" y="747032"/>
                </a:cubicBezTo>
                <a:cubicBezTo>
                  <a:pt x="8649722" y="730007"/>
                  <a:pt x="8195538" y="713128"/>
                  <a:pt x="8035644" y="747032"/>
                </a:cubicBezTo>
                <a:cubicBezTo>
                  <a:pt x="7875750" y="780936"/>
                  <a:pt x="7662708" y="739124"/>
                  <a:pt x="7480009" y="747032"/>
                </a:cubicBezTo>
                <a:cubicBezTo>
                  <a:pt x="7297310" y="754940"/>
                  <a:pt x="7079252" y="725386"/>
                  <a:pt x="6728269" y="747032"/>
                </a:cubicBezTo>
                <a:cubicBezTo>
                  <a:pt x="6377286" y="768678"/>
                  <a:pt x="6203332" y="748871"/>
                  <a:pt x="5976529" y="747032"/>
                </a:cubicBezTo>
                <a:cubicBezTo>
                  <a:pt x="5749726" y="745193"/>
                  <a:pt x="5610614" y="714718"/>
                  <a:pt x="5322842" y="747032"/>
                </a:cubicBezTo>
                <a:cubicBezTo>
                  <a:pt x="5035070" y="779346"/>
                  <a:pt x="4963234" y="764398"/>
                  <a:pt x="4865261" y="747032"/>
                </a:cubicBezTo>
                <a:cubicBezTo>
                  <a:pt x="4767288" y="729666"/>
                  <a:pt x="4435337" y="759063"/>
                  <a:pt x="4113521" y="747032"/>
                </a:cubicBezTo>
                <a:cubicBezTo>
                  <a:pt x="3791705" y="735001"/>
                  <a:pt x="3442945" y="731929"/>
                  <a:pt x="3263727" y="747032"/>
                </a:cubicBezTo>
                <a:cubicBezTo>
                  <a:pt x="3084509" y="762135"/>
                  <a:pt x="2708325" y="732012"/>
                  <a:pt x="2413934" y="747032"/>
                </a:cubicBezTo>
                <a:cubicBezTo>
                  <a:pt x="2119543" y="762052"/>
                  <a:pt x="1941905" y="764224"/>
                  <a:pt x="1662194" y="747032"/>
                </a:cubicBezTo>
                <a:cubicBezTo>
                  <a:pt x="1382483" y="729840"/>
                  <a:pt x="1387383" y="736050"/>
                  <a:pt x="1302666" y="747032"/>
                </a:cubicBezTo>
                <a:cubicBezTo>
                  <a:pt x="1217949" y="758014"/>
                  <a:pt x="883375" y="765093"/>
                  <a:pt x="747032" y="747032"/>
                </a:cubicBezTo>
                <a:close/>
              </a:path>
              <a:path w="11299371" h="5976257" stroke="0" extrusionOk="0">
                <a:moveTo>
                  <a:pt x="0" y="0"/>
                </a:moveTo>
                <a:cubicBezTo>
                  <a:pt x="159824" y="-8311"/>
                  <a:pt x="243181" y="7150"/>
                  <a:pt x="325688" y="0"/>
                </a:cubicBezTo>
                <a:cubicBezTo>
                  <a:pt x="408195" y="-7150"/>
                  <a:pt x="675397" y="-16045"/>
                  <a:pt x="877363" y="0"/>
                </a:cubicBezTo>
                <a:cubicBezTo>
                  <a:pt x="1079330" y="16045"/>
                  <a:pt x="1295570" y="-22668"/>
                  <a:pt x="1542032" y="0"/>
                </a:cubicBezTo>
                <a:cubicBezTo>
                  <a:pt x="1788494" y="22668"/>
                  <a:pt x="2059086" y="-373"/>
                  <a:pt x="2432688" y="0"/>
                </a:cubicBezTo>
                <a:cubicBezTo>
                  <a:pt x="2806290" y="373"/>
                  <a:pt x="2685425" y="-8165"/>
                  <a:pt x="2758376" y="0"/>
                </a:cubicBezTo>
                <a:cubicBezTo>
                  <a:pt x="2831327" y="8165"/>
                  <a:pt x="3338320" y="711"/>
                  <a:pt x="3536038" y="0"/>
                </a:cubicBezTo>
                <a:cubicBezTo>
                  <a:pt x="3733756" y="-711"/>
                  <a:pt x="3816173" y="19846"/>
                  <a:pt x="3974720" y="0"/>
                </a:cubicBezTo>
                <a:cubicBezTo>
                  <a:pt x="4133267" y="-19846"/>
                  <a:pt x="4672003" y="1253"/>
                  <a:pt x="4865376" y="0"/>
                </a:cubicBezTo>
                <a:cubicBezTo>
                  <a:pt x="5058749" y="-1253"/>
                  <a:pt x="5559128" y="28614"/>
                  <a:pt x="5756033" y="0"/>
                </a:cubicBezTo>
                <a:cubicBezTo>
                  <a:pt x="5952938" y="-28614"/>
                  <a:pt x="6343744" y="4230"/>
                  <a:pt x="6533695" y="0"/>
                </a:cubicBezTo>
                <a:cubicBezTo>
                  <a:pt x="6723646" y="-4230"/>
                  <a:pt x="6955958" y="15915"/>
                  <a:pt x="7311358" y="0"/>
                </a:cubicBezTo>
                <a:cubicBezTo>
                  <a:pt x="7666758" y="-15915"/>
                  <a:pt x="7557734" y="-4190"/>
                  <a:pt x="7750039" y="0"/>
                </a:cubicBezTo>
                <a:cubicBezTo>
                  <a:pt x="7942344" y="4190"/>
                  <a:pt x="7952140" y="-14591"/>
                  <a:pt x="8075727" y="0"/>
                </a:cubicBezTo>
                <a:cubicBezTo>
                  <a:pt x="8199314" y="14591"/>
                  <a:pt x="8624779" y="8698"/>
                  <a:pt x="8966383" y="0"/>
                </a:cubicBezTo>
                <a:cubicBezTo>
                  <a:pt x="9307987" y="-8698"/>
                  <a:pt x="9389711" y="-5868"/>
                  <a:pt x="9518058" y="0"/>
                </a:cubicBezTo>
                <a:cubicBezTo>
                  <a:pt x="9646405" y="5868"/>
                  <a:pt x="9761985" y="14081"/>
                  <a:pt x="9843746" y="0"/>
                </a:cubicBezTo>
                <a:cubicBezTo>
                  <a:pt x="9925507" y="-14081"/>
                  <a:pt x="10243054" y="11021"/>
                  <a:pt x="10395421" y="0"/>
                </a:cubicBezTo>
                <a:cubicBezTo>
                  <a:pt x="10547788" y="-11021"/>
                  <a:pt x="10877466" y="-3064"/>
                  <a:pt x="11299371" y="0"/>
                </a:cubicBezTo>
                <a:cubicBezTo>
                  <a:pt x="11326444" y="242432"/>
                  <a:pt x="11262689" y="393598"/>
                  <a:pt x="11299371" y="783554"/>
                </a:cubicBezTo>
                <a:cubicBezTo>
                  <a:pt x="11336053" y="1173510"/>
                  <a:pt x="11262545" y="1299584"/>
                  <a:pt x="11299371" y="1567107"/>
                </a:cubicBezTo>
                <a:cubicBezTo>
                  <a:pt x="11336197" y="1834630"/>
                  <a:pt x="11275540" y="1963228"/>
                  <a:pt x="11299371" y="2290899"/>
                </a:cubicBezTo>
                <a:cubicBezTo>
                  <a:pt x="11323202" y="2618570"/>
                  <a:pt x="11334577" y="2780052"/>
                  <a:pt x="11299371" y="3014690"/>
                </a:cubicBezTo>
                <a:cubicBezTo>
                  <a:pt x="11264165" y="3249328"/>
                  <a:pt x="11273411" y="3307726"/>
                  <a:pt x="11299371" y="3559193"/>
                </a:cubicBezTo>
                <a:cubicBezTo>
                  <a:pt x="11325331" y="3810660"/>
                  <a:pt x="11304355" y="3905785"/>
                  <a:pt x="11299371" y="4043934"/>
                </a:cubicBezTo>
                <a:cubicBezTo>
                  <a:pt x="11294387" y="4182083"/>
                  <a:pt x="11307399" y="4520022"/>
                  <a:pt x="11299371" y="4707962"/>
                </a:cubicBezTo>
                <a:cubicBezTo>
                  <a:pt x="11291343" y="4895902"/>
                  <a:pt x="11285763" y="5062648"/>
                  <a:pt x="11299371" y="5312228"/>
                </a:cubicBezTo>
                <a:cubicBezTo>
                  <a:pt x="11312979" y="5561808"/>
                  <a:pt x="11272767" y="5753040"/>
                  <a:pt x="11299371" y="5976257"/>
                </a:cubicBezTo>
                <a:cubicBezTo>
                  <a:pt x="11055327" y="5990707"/>
                  <a:pt x="11001519" y="6001379"/>
                  <a:pt x="10747696" y="5976257"/>
                </a:cubicBezTo>
                <a:cubicBezTo>
                  <a:pt x="10493874" y="5951135"/>
                  <a:pt x="10166511" y="5993421"/>
                  <a:pt x="9857040" y="5976257"/>
                </a:cubicBezTo>
                <a:cubicBezTo>
                  <a:pt x="9547569" y="5959093"/>
                  <a:pt x="9245323" y="5959851"/>
                  <a:pt x="8966383" y="5976257"/>
                </a:cubicBezTo>
                <a:cubicBezTo>
                  <a:pt x="8687443" y="5992663"/>
                  <a:pt x="8656950" y="5948804"/>
                  <a:pt x="8414708" y="5976257"/>
                </a:cubicBezTo>
                <a:cubicBezTo>
                  <a:pt x="8172466" y="6003710"/>
                  <a:pt x="7873905" y="5974977"/>
                  <a:pt x="7637045" y="5976257"/>
                </a:cubicBezTo>
                <a:cubicBezTo>
                  <a:pt x="7400185" y="5977537"/>
                  <a:pt x="7373638" y="5981241"/>
                  <a:pt x="7198364" y="5976257"/>
                </a:cubicBezTo>
                <a:cubicBezTo>
                  <a:pt x="7023090" y="5971273"/>
                  <a:pt x="6554369" y="6015190"/>
                  <a:pt x="6307708" y="5976257"/>
                </a:cubicBezTo>
                <a:cubicBezTo>
                  <a:pt x="6061047" y="5937324"/>
                  <a:pt x="5914343" y="6008543"/>
                  <a:pt x="5643039" y="5976257"/>
                </a:cubicBezTo>
                <a:cubicBezTo>
                  <a:pt x="5371735" y="5943971"/>
                  <a:pt x="5306315" y="5973326"/>
                  <a:pt x="5204357" y="5976257"/>
                </a:cubicBezTo>
                <a:cubicBezTo>
                  <a:pt x="5102399" y="5979188"/>
                  <a:pt x="5018267" y="5961927"/>
                  <a:pt x="4878670" y="5976257"/>
                </a:cubicBezTo>
                <a:cubicBezTo>
                  <a:pt x="4739073" y="5990587"/>
                  <a:pt x="4363050" y="6012677"/>
                  <a:pt x="4101007" y="5976257"/>
                </a:cubicBezTo>
                <a:cubicBezTo>
                  <a:pt x="3838964" y="5939837"/>
                  <a:pt x="3785987" y="5949208"/>
                  <a:pt x="3549332" y="5976257"/>
                </a:cubicBezTo>
                <a:cubicBezTo>
                  <a:pt x="3312677" y="6003306"/>
                  <a:pt x="3355401" y="5969528"/>
                  <a:pt x="3223644" y="5976257"/>
                </a:cubicBezTo>
                <a:cubicBezTo>
                  <a:pt x="3091887" y="5982986"/>
                  <a:pt x="2870960" y="5960648"/>
                  <a:pt x="2558975" y="5976257"/>
                </a:cubicBezTo>
                <a:cubicBezTo>
                  <a:pt x="2246990" y="5991866"/>
                  <a:pt x="2236853" y="5981835"/>
                  <a:pt x="2007300" y="5976257"/>
                </a:cubicBezTo>
                <a:cubicBezTo>
                  <a:pt x="1777747" y="5970679"/>
                  <a:pt x="1614498" y="6001576"/>
                  <a:pt x="1455625" y="5976257"/>
                </a:cubicBezTo>
                <a:cubicBezTo>
                  <a:pt x="1296753" y="5950938"/>
                  <a:pt x="1196590" y="5980117"/>
                  <a:pt x="1129937" y="5976257"/>
                </a:cubicBezTo>
                <a:cubicBezTo>
                  <a:pt x="1063284" y="5972397"/>
                  <a:pt x="823445" y="5987761"/>
                  <a:pt x="691256" y="5976257"/>
                </a:cubicBezTo>
                <a:cubicBezTo>
                  <a:pt x="559067" y="5964753"/>
                  <a:pt x="231778" y="5990022"/>
                  <a:pt x="0" y="5976257"/>
                </a:cubicBezTo>
                <a:cubicBezTo>
                  <a:pt x="11948" y="5702892"/>
                  <a:pt x="10566" y="5351121"/>
                  <a:pt x="0" y="5192703"/>
                </a:cubicBezTo>
                <a:cubicBezTo>
                  <a:pt x="-10566" y="5034285"/>
                  <a:pt x="-32230" y="4741419"/>
                  <a:pt x="0" y="4409150"/>
                </a:cubicBezTo>
                <a:cubicBezTo>
                  <a:pt x="32230" y="4076881"/>
                  <a:pt x="-15545" y="4075674"/>
                  <a:pt x="0" y="3804884"/>
                </a:cubicBezTo>
                <a:cubicBezTo>
                  <a:pt x="15545" y="3534094"/>
                  <a:pt x="28427" y="3285202"/>
                  <a:pt x="0" y="3081092"/>
                </a:cubicBezTo>
                <a:cubicBezTo>
                  <a:pt x="-28427" y="2876982"/>
                  <a:pt x="-5078" y="2705831"/>
                  <a:pt x="0" y="2536589"/>
                </a:cubicBezTo>
                <a:cubicBezTo>
                  <a:pt x="5078" y="2367347"/>
                  <a:pt x="-9617" y="2193840"/>
                  <a:pt x="0" y="1992086"/>
                </a:cubicBezTo>
                <a:cubicBezTo>
                  <a:pt x="9617" y="1790332"/>
                  <a:pt x="-21852" y="1468026"/>
                  <a:pt x="0" y="1208532"/>
                </a:cubicBezTo>
                <a:cubicBezTo>
                  <a:pt x="21852" y="949038"/>
                  <a:pt x="-56574" y="484122"/>
                  <a:pt x="0" y="0"/>
                </a:cubicBezTo>
                <a:close/>
                <a:moveTo>
                  <a:pt x="747032" y="747032"/>
                </a:moveTo>
                <a:cubicBezTo>
                  <a:pt x="782453" y="967200"/>
                  <a:pt x="750316" y="1326710"/>
                  <a:pt x="747032" y="1476989"/>
                </a:cubicBezTo>
                <a:cubicBezTo>
                  <a:pt x="743748" y="1627268"/>
                  <a:pt x="765512" y="1803938"/>
                  <a:pt x="747032" y="1982837"/>
                </a:cubicBezTo>
                <a:cubicBezTo>
                  <a:pt x="728552" y="2161736"/>
                  <a:pt x="743739" y="2280696"/>
                  <a:pt x="747032" y="2533506"/>
                </a:cubicBezTo>
                <a:cubicBezTo>
                  <a:pt x="750325" y="2786316"/>
                  <a:pt x="770931" y="2793793"/>
                  <a:pt x="747032" y="3039354"/>
                </a:cubicBezTo>
                <a:cubicBezTo>
                  <a:pt x="723133" y="3284915"/>
                  <a:pt x="778356" y="3448631"/>
                  <a:pt x="747032" y="3769311"/>
                </a:cubicBezTo>
                <a:cubicBezTo>
                  <a:pt x="715708" y="4089991"/>
                  <a:pt x="728625" y="4228859"/>
                  <a:pt x="747032" y="4499268"/>
                </a:cubicBezTo>
                <a:cubicBezTo>
                  <a:pt x="765439" y="4769677"/>
                  <a:pt x="759227" y="5076361"/>
                  <a:pt x="747032" y="5229225"/>
                </a:cubicBezTo>
                <a:cubicBezTo>
                  <a:pt x="825614" y="5220306"/>
                  <a:pt x="1018854" y="5247194"/>
                  <a:pt x="1106560" y="5229225"/>
                </a:cubicBezTo>
                <a:cubicBezTo>
                  <a:pt x="1194266" y="5211256"/>
                  <a:pt x="1669308" y="5243610"/>
                  <a:pt x="1858300" y="5229225"/>
                </a:cubicBezTo>
                <a:cubicBezTo>
                  <a:pt x="2047292" y="5214840"/>
                  <a:pt x="2337000" y="5228215"/>
                  <a:pt x="2511987" y="5229225"/>
                </a:cubicBezTo>
                <a:cubicBezTo>
                  <a:pt x="2686974" y="5230235"/>
                  <a:pt x="3160313" y="5271158"/>
                  <a:pt x="3361781" y="5229225"/>
                </a:cubicBezTo>
                <a:cubicBezTo>
                  <a:pt x="3563249" y="5187292"/>
                  <a:pt x="3795715" y="5230603"/>
                  <a:pt x="4211574" y="5229225"/>
                </a:cubicBezTo>
                <a:cubicBezTo>
                  <a:pt x="4627433" y="5227847"/>
                  <a:pt x="4697833" y="5214419"/>
                  <a:pt x="4865261" y="5229225"/>
                </a:cubicBezTo>
                <a:cubicBezTo>
                  <a:pt x="5032689" y="5244031"/>
                  <a:pt x="5312495" y="5239604"/>
                  <a:pt x="5617001" y="5229225"/>
                </a:cubicBezTo>
                <a:cubicBezTo>
                  <a:pt x="5921507" y="5218846"/>
                  <a:pt x="5856190" y="5218002"/>
                  <a:pt x="6074582" y="5229225"/>
                </a:cubicBezTo>
                <a:cubicBezTo>
                  <a:pt x="6292974" y="5240448"/>
                  <a:pt x="6308518" y="5235611"/>
                  <a:pt x="6434110" y="5229225"/>
                </a:cubicBezTo>
                <a:cubicBezTo>
                  <a:pt x="6559702" y="5222839"/>
                  <a:pt x="6747304" y="5222263"/>
                  <a:pt x="6891691" y="5229225"/>
                </a:cubicBezTo>
                <a:cubicBezTo>
                  <a:pt x="7036078" y="5236187"/>
                  <a:pt x="7293519" y="5226047"/>
                  <a:pt x="7447325" y="5229225"/>
                </a:cubicBezTo>
                <a:cubicBezTo>
                  <a:pt x="7601131" y="5232403"/>
                  <a:pt x="8065838" y="5237167"/>
                  <a:pt x="8297118" y="5229225"/>
                </a:cubicBezTo>
                <a:cubicBezTo>
                  <a:pt x="8528398" y="5221283"/>
                  <a:pt x="8659190" y="5232927"/>
                  <a:pt x="8754699" y="5229225"/>
                </a:cubicBezTo>
                <a:cubicBezTo>
                  <a:pt x="8850208" y="5225523"/>
                  <a:pt x="9113426" y="5198957"/>
                  <a:pt x="9408387" y="5229225"/>
                </a:cubicBezTo>
                <a:cubicBezTo>
                  <a:pt x="9703348" y="5259493"/>
                  <a:pt x="9747634" y="5207003"/>
                  <a:pt x="9865968" y="5229225"/>
                </a:cubicBezTo>
                <a:cubicBezTo>
                  <a:pt x="9984302" y="5251447"/>
                  <a:pt x="10228575" y="5237051"/>
                  <a:pt x="10552339" y="5229225"/>
                </a:cubicBezTo>
                <a:cubicBezTo>
                  <a:pt x="10569338" y="4989138"/>
                  <a:pt x="10578697" y="4769198"/>
                  <a:pt x="10552339" y="4544090"/>
                </a:cubicBezTo>
                <a:cubicBezTo>
                  <a:pt x="10525981" y="4318982"/>
                  <a:pt x="10557565" y="4254914"/>
                  <a:pt x="10552339" y="3993420"/>
                </a:cubicBezTo>
                <a:cubicBezTo>
                  <a:pt x="10547114" y="3731926"/>
                  <a:pt x="10546712" y="3613425"/>
                  <a:pt x="10552339" y="3487573"/>
                </a:cubicBezTo>
                <a:cubicBezTo>
                  <a:pt x="10557966" y="3361721"/>
                  <a:pt x="10549735" y="3125119"/>
                  <a:pt x="10552339" y="2981725"/>
                </a:cubicBezTo>
                <a:cubicBezTo>
                  <a:pt x="10554943" y="2838331"/>
                  <a:pt x="10537635" y="2594524"/>
                  <a:pt x="10552339" y="2386234"/>
                </a:cubicBezTo>
                <a:cubicBezTo>
                  <a:pt x="10567043" y="2177944"/>
                  <a:pt x="10540212" y="2019777"/>
                  <a:pt x="10552339" y="1835565"/>
                </a:cubicBezTo>
                <a:cubicBezTo>
                  <a:pt x="10564466" y="1651353"/>
                  <a:pt x="10552856" y="1507973"/>
                  <a:pt x="10552339" y="1329717"/>
                </a:cubicBezTo>
                <a:cubicBezTo>
                  <a:pt x="10551822" y="1151461"/>
                  <a:pt x="10581147" y="971694"/>
                  <a:pt x="10552339" y="747032"/>
                </a:cubicBezTo>
                <a:cubicBezTo>
                  <a:pt x="10150482" y="726629"/>
                  <a:pt x="10065470" y="720435"/>
                  <a:pt x="9702546" y="747032"/>
                </a:cubicBezTo>
                <a:cubicBezTo>
                  <a:pt x="9339622" y="773629"/>
                  <a:pt x="9378915" y="763840"/>
                  <a:pt x="9244965" y="747032"/>
                </a:cubicBezTo>
                <a:cubicBezTo>
                  <a:pt x="9111015" y="730224"/>
                  <a:pt x="8946165" y="774203"/>
                  <a:pt x="8689331" y="747032"/>
                </a:cubicBezTo>
                <a:cubicBezTo>
                  <a:pt x="8432497" y="719861"/>
                  <a:pt x="8416438" y="740443"/>
                  <a:pt x="8329803" y="747032"/>
                </a:cubicBezTo>
                <a:cubicBezTo>
                  <a:pt x="8243168" y="753621"/>
                  <a:pt x="8002863" y="742082"/>
                  <a:pt x="7872222" y="747032"/>
                </a:cubicBezTo>
                <a:cubicBezTo>
                  <a:pt x="7741581" y="751982"/>
                  <a:pt x="7440129" y="740037"/>
                  <a:pt x="7218535" y="747032"/>
                </a:cubicBezTo>
                <a:cubicBezTo>
                  <a:pt x="6996941" y="754027"/>
                  <a:pt x="6812108" y="741633"/>
                  <a:pt x="6564847" y="747032"/>
                </a:cubicBezTo>
                <a:cubicBezTo>
                  <a:pt x="6317586" y="752431"/>
                  <a:pt x="6117128" y="747156"/>
                  <a:pt x="5715054" y="747032"/>
                </a:cubicBezTo>
                <a:cubicBezTo>
                  <a:pt x="5312980" y="746908"/>
                  <a:pt x="5425300" y="757863"/>
                  <a:pt x="5257473" y="747032"/>
                </a:cubicBezTo>
                <a:cubicBezTo>
                  <a:pt x="5089646" y="736201"/>
                  <a:pt x="4708379" y="766900"/>
                  <a:pt x="4505733" y="747032"/>
                </a:cubicBezTo>
                <a:cubicBezTo>
                  <a:pt x="4303087" y="727164"/>
                  <a:pt x="4248705" y="733786"/>
                  <a:pt x="4146205" y="747032"/>
                </a:cubicBezTo>
                <a:cubicBezTo>
                  <a:pt x="4043705" y="760278"/>
                  <a:pt x="3796931" y="722165"/>
                  <a:pt x="3590571" y="747032"/>
                </a:cubicBezTo>
                <a:cubicBezTo>
                  <a:pt x="3384211" y="771899"/>
                  <a:pt x="3323969" y="761007"/>
                  <a:pt x="3231043" y="747032"/>
                </a:cubicBezTo>
                <a:cubicBezTo>
                  <a:pt x="3138117" y="733057"/>
                  <a:pt x="2797495" y="719938"/>
                  <a:pt x="2675409" y="747032"/>
                </a:cubicBezTo>
                <a:cubicBezTo>
                  <a:pt x="2553323" y="774126"/>
                  <a:pt x="2164707" y="715960"/>
                  <a:pt x="2021722" y="747032"/>
                </a:cubicBezTo>
                <a:cubicBezTo>
                  <a:pt x="1878737" y="778104"/>
                  <a:pt x="1019691" y="689652"/>
                  <a:pt x="747032" y="74703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8100">
            <a:extLst>
              <a:ext uri="{C807C97D-BFC1-408E-A445-0C87EB9F89A2}">
                <ask:lineSketchStyleProps xmlns:ask="http://schemas.microsoft.com/office/drawing/2018/sketchyshapes" sd="874378375">
                  <a:prstGeom prst="fram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The End</a:t>
            </a:r>
            <a:endParaRPr lang="el-GR" sz="9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8478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476</Words>
  <Application>Microsoft Office PowerPoint</Application>
  <PresentationFormat>Widescreen</PresentationFormat>
  <Paragraphs>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Office Theme</vt:lpstr>
      <vt:lpstr>PowerPoint Presentation</vt:lpstr>
      <vt:lpstr>https://www.aegeantravel.eu/en/%CE%B7-%CE%BB%CE%AE%CE%BC%CE%BD%CE%BF%CF%82/%CE%B7-%CE%B9%CF%83%CF%84%CE%BF%CF%81%CE%AF%CE%B1-%CF%84%CE%B7%CF%82-%CE%BB%CE%AE%CE%BC%CE%BD%CE%BF%CF%85/ </vt:lpstr>
      <vt:lpstr>https://el.wikipedia.org/wiki/%CE%91%CF%81%CF%87%CE%B5%CE%AF%CE%BF:Ancient_Hephaistia_Lemnos_theatre.jpg </vt:lpstr>
      <vt:lpstr>https://greekdestinations.gr/places-and-attractio/lemnos/</vt:lpstr>
      <vt:lpstr>https://www.aegeantravel.eu/en/%CE%B7-%CE%BB%CE%AE%CE%BC%CE%BD%CE%BF%CF%82/%CE%B7-%CE%B9%CF%83%CF%84%CE%BF%CF%81%CE%AF%CE%B1-%CF%84%CE%B7%CF%82-%CE%BB%CE%AE%CE%BC%CE%BD%CE%BF%CF%85/ </vt:lpstr>
      <vt:lpstr>https://commons.wikimedia.org/wiki/File:%CE%91%CF%81%CF%87%CE%B1%CE%AF%CE%BF_%CE%B8%CE%AD%CE%B1%CF%84%CF%81%CE%BF_%CE%97%CF%86%CE%B1%CE%B9%CF%83%CF%84%CE%AF%CE%B1%CF%82._4.jpg </vt:lpstr>
      <vt:lpstr>https://www.tripadvisor.com/Attraction_Review-g189478-d7062992-Reviews-or10-Ancient_Theater-Lemnos_Northeast_Aegean_Islands.html#/media/7062992/?albumid=-160&amp;type=ALL_INCLUDING_RESTRICTED&amp;category=-160 </vt:lpstr>
      <vt:lpstr>Photo Credit: Amalia Spiliakou, July 2025</vt:lpstr>
      <vt:lpstr>Photo Credit: Amalia Spiliakou, July 2025</vt:lpstr>
      <vt:lpstr>https://www.tripadvisor.com/Attraction_Review-g189478-d7062992-Reviews-or10-Ancient_Theater-Lemnos_Northeast_Aegean_Islands.html#/media/7062992/?albumid=-160&amp;type=ALL_INCLUDING_RESTRICTED&amp;category=-160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6</cp:revision>
  <dcterms:created xsi:type="dcterms:W3CDTF">2025-08-26T05:43:16Z</dcterms:created>
  <dcterms:modified xsi:type="dcterms:W3CDTF">2025-08-26T17:46:36Z</dcterms:modified>
</cp:coreProperties>
</file>