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6" r:id="rId3"/>
    <p:sldId id="266" r:id="rId4"/>
    <p:sldId id="271" r:id="rId5"/>
    <p:sldId id="267" r:id="rId6"/>
    <p:sldId id="268" r:id="rId7"/>
    <p:sldId id="277" r:id="rId8"/>
    <p:sldId id="273" r:id="rId9"/>
    <p:sldId id="270" r:id="rId10"/>
    <p:sldId id="269" r:id="rId11"/>
    <p:sldId id="272" r:id="rId12"/>
    <p:sldId id="274" r:id="rId13"/>
    <p:sldId id="278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E3D2E-2BF6-CF75-78E8-E3ACC17B8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B95DD7-02D4-D4D8-F346-2149A5D23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F9B98-4E52-E958-3E25-2AA9736FC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32D74-9FCC-703C-001D-CBB206C07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52560-E153-97C1-1224-82BE142C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9794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CDDFF-B9F1-3801-B612-3EC630F5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CF64-9B68-18A5-4799-9B2CF1AF6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29805-174D-2B97-F765-01177006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8F036-8260-53CD-536F-927355D6E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41573-A113-C356-E06E-657E7A9F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63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DFFB-D9C1-CE48-CB25-C2B4B45B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52832-5965-AA49-7D79-E1DF89797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4B486-AD14-FFD2-05D1-1C1949AB1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983E8-FDCD-0DED-E569-C91C825EB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E868F-95F3-D2AB-1C65-94291ED1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512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5AFF2-10D1-B741-F426-13144C912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86AEA-37B7-F102-F813-3459DF608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91D2B-163E-7E35-B6C2-50EEB413E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95EA5-9304-8094-62F8-C42A1871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8A223-4409-BCBC-9297-93BA61DC9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F48F9-A579-7F44-9CAB-C62DE0FAA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038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A8D4F-6751-02E1-B772-28731DC67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01297-F7CA-D6D2-5853-ECB28E3DF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C9A24-E8C4-50D8-BEBC-65FFD250F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55E28-74A9-300A-1B62-75C5BED1B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51219E-55A2-EE31-49C3-0FE49F794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2029D3-ABD2-420B-6F4A-CE6628140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7A2F77-AE6B-DB58-F594-D623A594C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7F5B95-66ED-323A-938D-75AA9B1DC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156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A1F8-1C31-5F3B-7DDF-D3B35559D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97527-C3F1-E1D7-BE7E-366DA931F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5F48FF-8893-3FB6-FD19-59EE98A51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170CD-AE63-E222-78A4-7D2F1215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500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6C471F-CD69-3664-6936-A1A070672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E72869-C91C-0280-48DC-DD414700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890A2-A62F-FEE3-EC86-1BCD6375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597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8AB6E-384A-C3AC-4F9F-49EAD3DA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17B90-541A-83D7-786A-26067E81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DEBA1-A86C-916F-BB09-577188B13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0DD87-47D4-AA34-65EC-3162831E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B6B0B-0A84-985B-7EF3-D63C9BBD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79EF3-6042-7D88-F7FD-5C457250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697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BEC46-B1AB-0036-2509-731D4563A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82A103-9449-308E-D65A-BE66B376D4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A19D2-C1DA-E9E9-DE5F-40D89D321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4FFB5-B1D6-3753-B9A8-564A5CBD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E6033-BD94-4980-4F7F-D00500931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617D4-9256-419B-9E0C-F22EF74FC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353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BD374-E87A-A9FA-8560-1D97D542F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FE2C62-8B26-F93B-2340-DDF769F2C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DFA10-0DD2-4A88-34C0-D1BE9A895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BE5B-7D6C-47B1-3F9C-C7557E4F6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787EA-75AD-5116-F862-C641C9542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5568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D282B2-87B1-40DA-B1FE-9C4D30262A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F5CF4D-F32B-ACAE-6DB3-9A90F2C94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23773-DB15-2556-D663-4CC39CAD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2ECA1-0E02-EC2D-BB78-5CB4021D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92ECE-B378-EC75-2DF6-E416B443E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1140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548A98-CA4E-A766-7F94-59E51F887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C3C97-9825-EEEC-C43D-154B14E40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69A7E-E8FC-6689-E375-3CC1FEA20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960DFA-A256-4B6A-AE71-32FFBC1CED52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2C406-4199-AD2C-686E-46AE59926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4BA9A-0C70-BA6A-EDCA-6BEB6B42E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6D7BBB-298D-4088-9941-F7E64F45BD2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420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File:Lorenzo_di_Credi_by_Perugino.jpg#/media/File:Lorenzo_di_Credi_by_Perugino.jpg/2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artrenewal.org/artworks/madonna-and-child-with-a-pomegranate/leonardo-da-vinci/12932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metmuseum.org/art/collection/search/436910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mmons.wikimedia.org/wiki/File:Lorenzo_di_credi,_adorazione_del_bambino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it.m.wikipedia.org/wiki/File:Lorenzo_di_credi,_annunciazione_1480_01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File:Caterina_Sforza_incut.jpg#/media/File:Caterina_Sforza_incut.jpg/2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ga.hu/frames-e.html?/html/l/lorenzo/credi/index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wga.hu/frames-e.html?/html/l/lorenzo/credi/index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ga.hu/frames-e.html?/html/l/lorenzo/credi/index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l/lorenzo/credi/index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mmons.wikimedia.org/wiki/File:Lorenzo_di_credi,_The_Virgin_and_Child_with_St_Julian_and_St_Nicholas_of_Myra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4E59A468-A8E6-4CFC-B94D-2E182EFC89BB}"/>
              </a:ext>
            </a:extLst>
          </p:cNvPr>
          <p:cNvSpPr/>
          <p:nvPr/>
        </p:nvSpPr>
        <p:spPr>
          <a:xfrm>
            <a:off x="195943" y="188651"/>
            <a:ext cx="11800113" cy="6480699"/>
          </a:xfrm>
          <a:custGeom>
            <a:avLst/>
            <a:gdLst>
              <a:gd name="connsiteX0" fmla="*/ 0 w 11800113"/>
              <a:gd name="connsiteY0" fmla="*/ 6480699 h 6480699"/>
              <a:gd name="connsiteX1" fmla="*/ 594922 w 11800113"/>
              <a:gd name="connsiteY1" fmla="*/ 6480699 h 6480699"/>
              <a:gd name="connsiteX2" fmla="*/ 1230408 w 11800113"/>
              <a:gd name="connsiteY2" fmla="*/ 6480699 h 6480699"/>
              <a:gd name="connsiteX3" fmla="*/ 1987582 w 11800113"/>
              <a:gd name="connsiteY3" fmla="*/ 6480699 h 6480699"/>
              <a:gd name="connsiteX4" fmla="*/ 2704193 w 11800113"/>
              <a:gd name="connsiteY4" fmla="*/ 6480699 h 6480699"/>
              <a:gd name="connsiteX5" fmla="*/ 3461367 w 11800113"/>
              <a:gd name="connsiteY5" fmla="*/ 6480699 h 6480699"/>
              <a:gd name="connsiteX6" fmla="*/ 4056289 w 11800113"/>
              <a:gd name="connsiteY6" fmla="*/ 6480699 h 6480699"/>
              <a:gd name="connsiteX7" fmla="*/ 4425043 w 11800113"/>
              <a:gd name="connsiteY7" fmla="*/ 6210664 h 6480699"/>
              <a:gd name="connsiteX8" fmla="*/ 4056289 w 11800113"/>
              <a:gd name="connsiteY8" fmla="*/ 5940629 h 6480699"/>
              <a:gd name="connsiteX9" fmla="*/ 3687536 w 11800113"/>
              <a:gd name="connsiteY9" fmla="*/ 5940630 h 6480699"/>
              <a:gd name="connsiteX10" fmla="*/ 3318782 w 11800113"/>
              <a:gd name="connsiteY10" fmla="*/ 5940630 h 6480699"/>
              <a:gd name="connsiteX11" fmla="*/ 2950028 w 11800113"/>
              <a:gd name="connsiteY11" fmla="*/ 5670595 h 6480699"/>
              <a:gd name="connsiteX12" fmla="*/ 3318782 w 11800113"/>
              <a:gd name="connsiteY12" fmla="*/ 5400560 h 6480699"/>
              <a:gd name="connsiteX13" fmla="*/ 3912475 w 11800113"/>
              <a:gd name="connsiteY13" fmla="*/ 5400560 h 6480699"/>
              <a:gd name="connsiteX14" fmla="*/ 4454543 w 11800113"/>
              <a:gd name="connsiteY14" fmla="*/ 5400560 h 6480699"/>
              <a:gd name="connsiteX15" fmla="*/ 4944985 w 11800113"/>
              <a:gd name="connsiteY15" fmla="*/ 5400560 h 6480699"/>
              <a:gd name="connsiteX16" fmla="*/ 5487053 w 11800113"/>
              <a:gd name="connsiteY16" fmla="*/ 5400560 h 6480699"/>
              <a:gd name="connsiteX17" fmla="*/ 6080746 w 11800113"/>
              <a:gd name="connsiteY17" fmla="*/ 5400561 h 6480699"/>
              <a:gd name="connsiteX18" fmla="*/ 6777690 w 11800113"/>
              <a:gd name="connsiteY18" fmla="*/ 5400561 h 6480699"/>
              <a:gd name="connsiteX19" fmla="*/ 7319757 w 11800113"/>
              <a:gd name="connsiteY19" fmla="*/ 5400561 h 6480699"/>
              <a:gd name="connsiteX20" fmla="*/ 8481331 w 11800113"/>
              <a:gd name="connsiteY20" fmla="*/ 5400561 h 6480699"/>
              <a:gd name="connsiteX21" fmla="*/ 8850085 w 11800113"/>
              <a:gd name="connsiteY21" fmla="*/ 5670596 h 6480699"/>
              <a:gd name="connsiteX22" fmla="*/ 8481331 w 11800113"/>
              <a:gd name="connsiteY22" fmla="*/ 5940631 h 6480699"/>
              <a:gd name="connsiteX23" fmla="*/ 8105202 w 11800113"/>
              <a:gd name="connsiteY23" fmla="*/ 5940630 h 6480699"/>
              <a:gd name="connsiteX24" fmla="*/ 7743824 w 11800113"/>
              <a:gd name="connsiteY24" fmla="*/ 5940630 h 6480699"/>
              <a:gd name="connsiteX25" fmla="*/ 7375070 w 11800113"/>
              <a:gd name="connsiteY25" fmla="*/ 6210665 h 6480699"/>
              <a:gd name="connsiteX26" fmla="*/ 7743824 w 11800113"/>
              <a:gd name="connsiteY26" fmla="*/ 6480700 h 6480699"/>
              <a:gd name="connsiteX27" fmla="*/ 8500998 w 11800113"/>
              <a:gd name="connsiteY27" fmla="*/ 6480700 h 6480699"/>
              <a:gd name="connsiteX28" fmla="*/ 9177046 w 11800113"/>
              <a:gd name="connsiteY28" fmla="*/ 6480700 h 6480699"/>
              <a:gd name="connsiteX29" fmla="*/ 9812531 w 11800113"/>
              <a:gd name="connsiteY29" fmla="*/ 6480699 h 6480699"/>
              <a:gd name="connsiteX30" fmla="*/ 10366891 w 11800113"/>
              <a:gd name="connsiteY30" fmla="*/ 6480699 h 6480699"/>
              <a:gd name="connsiteX31" fmla="*/ 11002376 w 11800113"/>
              <a:gd name="connsiteY31" fmla="*/ 6480699 h 6480699"/>
              <a:gd name="connsiteX32" fmla="*/ 11800113 w 11800113"/>
              <a:gd name="connsiteY32" fmla="*/ 6480699 h 6480699"/>
              <a:gd name="connsiteX33" fmla="*/ 11519860 w 11800113"/>
              <a:gd name="connsiteY33" fmla="*/ 5967646 h 6480699"/>
              <a:gd name="connsiteX34" fmla="*/ 11254358 w 11800113"/>
              <a:gd name="connsiteY34" fmla="*/ 5481595 h 6480699"/>
              <a:gd name="connsiteX35" fmla="*/ 10944605 w 11800113"/>
              <a:gd name="connsiteY35" fmla="*/ 4914537 h 6480699"/>
              <a:gd name="connsiteX36" fmla="*/ 10649602 w 11800113"/>
              <a:gd name="connsiteY36" fmla="*/ 4374481 h 6480699"/>
              <a:gd name="connsiteX37" fmla="*/ 10325099 w 11800113"/>
              <a:gd name="connsiteY37" fmla="*/ 3780419 h 6480699"/>
              <a:gd name="connsiteX38" fmla="*/ 10649602 w 11800113"/>
              <a:gd name="connsiteY38" fmla="*/ 3186357 h 6480699"/>
              <a:gd name="connsiteX39" fmla="*/ 10900354 w 11800113"/>
              <a:gd name="connsiteY39" fmla="*/ 2727309 h 6480699"/>
              <a:gd name="connsiteX40" fmla="*/ 11224858 w 11800113"/>
              <a:gd name="connsiteY40" fmla="*/ 2133248 h 6480699"/>
              <a:gd name="connsiteX41" fmla="*/ 11549361 w 11800113"/>
              <a:gd name="connsiteY41" fmla="*/ 1539186 h 6480699"/>
              <a:gd name="connsiteX42" fmla="*/ 11800113 w 11800113"/>
              <a:gd name="connsiteY42" fmla="*/ 1080138 h 6480699"/>
              <a:gd name="connsiteX43" fmla="*/ 11239608 w 11800113"/>
              <a:gd name="connsiteY43" fmla="*/ 1080138 h 6480699"/>
              <a:gd name="connsiteX44" fmla="*/ 10738103 w 11800113"/>
              <a:gd name="connsiteY44" fmla="*/ 1080138 h 6480699"/>
              <a:gd name="connsiteX45" fmla="*/ 10236598 w 11800113"/>
              <a:gd name="connsiteY45" fmla="*/ 1080138 h 6480699"/>
              <a:gd name="connsiteX46" fmla="*/ 9587592 w 11800113"/>
              <a:gd name="connsiteY46" fmla="*/ 1080138 h 6480699"/>
              <a:gd name="connsiteX47" fmla="*/ 8850085 w 11800113"/>
              <a:gd name="connsiteY47" fmla="*/ 1080138 h 6480699"/>
              <a:gd name="connsiteX48" fmla="*/ 8850085 w 11800113"/>
              <a:gd name="connsiteY48" fmla="*/ 699390 h 6480699"/>
              <a:gd name="connsiteX49" fmla="*/ 8850085 w 11800113"/>
              <a:gd name="connsiteY49" fmla="*/ 270035 h 6480699"/>
              <a:gd name="connsiteX50" fmla="*/ 8481331 w 11800113"/>
              <a:gd name="connsiteY50" fmla="*/ 0 h 6480699"/>
              <a:gd name="connsiteX51" fmla="*/ 7939263 w 11800113"/>
              <a:gd name="connsiteY51" fmla="*/ 0 h 6480699"/>
              <a:gd name="connsiteX52" fmla="*/ 7448821 w 11800113"/>
              <a:gd name="connsiteY52" fmla="*/ 0 h 6480699"/>
              <a:gd name="connsiteX53" fmla="*/ 6958379 w 11800113"/>
              <a:gd name="connsiteY53" fmla="*/ 0 h 6480699"/>
              <a:gd name="connsiteX54" fmla="*/ 6467937 w 11800113"/>
              <a:gd name="connsiteY54" fmla="*/ 0 h 6480699"/>
              <a:gd name="connsiteX55" fmla="*/ 5770993 w 11800113"/>
              <a:gd name="connsiteY55" fmla="*/ 0 h 6480699"/>
              <a:gd name="connsiteX56" fmla="*/ 5228925 w 11800113"/>
              <a:gd name="connsiteY56" fmla="*/ 0 h 6480699"/>
              <a:gd name="connsiteX57" fmla="*/ 4480356 w 11800113"/>
              <a:gd name="connsiteY57" fmla="*/ 0 h 6480699"/>
              <a:gd name="connsiteX58" fmla="*/ 3886662 w 11800113"/>
              <a:gd name="connsiteY58" fmla="*/ 0 h 6480699"/>
              <a:gd name="connsiteX59" fmla="*/ 3318782 w 11800113"/>
              <a:gd name="connsiteY59" fmla="*/ 0 h 6480699"/>
              <a:gd name="connsiteX60" fmla="*/ 2950028 w 11800113"/>
              <a:gd name="connsiteY60" fmla="*/ 270035 h 6480699"/>
              <a:gd name="connsiteX61" fmla="*/ 2950028 w 11800113"/>
              <a:gd name="connsiteY61" fmla="*/ 683188 h 6480699"/>
              <a:gd name="connsiteX62" fmla="*/ 2950028 w 11800113"/>
              <a:gd name="connsiteY62" fmla="*/ 1080138 h 6480699"/>
              <a:gd name="connsiteX63" fmla="*/ 2389523 w 11800113"/>
              <a:gd name="connsiteY63" fmla="*/ 1080138 h 6480699"/>
              <a:gd name="connsiteX64" fmla="*/ 1858518 w 11800113"/>
              <a:gd name="connsiteY64" fmla="*/ 1080138 h 6480699"/>
              <a:gd name="connsiteX65" fmla="*/ 1327513 w 11800113"/>
              <a:gd name="connsiteY65" fmla="*/ 1080138 h 6480699"/>
              <a:gd name="connsiteX66" fmla="*/ 678506 w 11800113"/>
              <a:gd name="connsiteY66" fmla="*/ 1080138 h 6480699"/>
              <a:gd name="connsiteX67" fmla="*/ 0 w 11800113"/>
              <a:gd name="connsiteY67" fmla="*/ 1080138 h 6480699"/>
              <a:gd name="connsiteX68" fmla="*/ 280253 w 11800113"/>
              <a:gd name="connsiteY68" fmla="*/ 1593191 h 6480699"/>
              <a:gd name="connsiteX69" fmla="*/ 560505 w 11800113"/>
              <a:gd name="connsiteY69" fmla="*/ 2106245 h 6480699"/>
              <a:gd name="connsiteX70" fmla="*/ 855508 w 11800113"/>
              <a:gd name="connsiteY70" fmla="*/ 2646301 h 6480699"/>
              <a:gd name="connsiteX71" fmla="*/ 1121011 w 11800113"/>
              <a:gd name="connsiteY71" fmla="*/ 3132352 h 6480699"/>
              <a:gd name="connsiteX72" fmla="*/ 1475014 w 11800113"/>
              <a:gd name="connsiteY72" fmla="*/ 3780419 h 6480699"/>
              <a:gd name="connsiteX73" fmla="*/ 1194761 w 11800113"/>
              <a:gd name="connsiteY73" fmla="*/ 4293472 h 6480699"/>
              <a:gd name="connsiteX74" fmla="*/ 899759 w 11800113"/>
              <a:gd name="connsiteY74" fmla="*/ 4833528 h 6480699"/>
              <a:gd name="connsiteX75" fmla="*/ 604756 w 11800113"/>
              <a:gd name="connsiteY75" fmla="*/ 5373584 h 6480699"/>
              <a:gd name="connsiteX76" fmla="*/ 280253 w 11800113"/>
              <a:gd name="connsiteY76" fmla="*/ 5967646 h 6480699"/>
              <a:gd name="connsiteX77" fmla="*/ 0 w 11800113"/>
              <a:gd name="connsiteY77" fmla="*/ 6480699 h 6480699"/>
              <a:gd name="connsiteX0" fmla="*/ 4425042 w 11800113"/>
              <a:gd name="connsiteY0" fmla="*/ 6210664 h 6480699"/>
              <a:gd name="connsiteX1" fmla="*/ 4056288 w 11800113"/>
              <a:gd name="connsiteY1" fmla="*/ 5940629 h 6480699"/>
              <a:gd name="connsiteX2" fmla="*/ 3687535 w 11800113"/>
              <a:gd name="connsiteY2" fmla="*/ 5940630 h 6480699"/>
              <a:gd name="connsiteX3" fmla="*/ 3318782 w 11800113"/>
              <a:gd name="connsiteY3" fmla="*/ 5940630 h 6480699"/>
              <a:gd name="connsiteX4" fmla="*/ 2950028 w 11800113"/>
              <a:gd name="connsiteY4" fmla="*/ 5670595 h 6480699"/>
              <a:gd name="connsiteX5" fmla="*/ 3318782 w 11800113"/>
              <a:gd name="connsiteY5" fmla="*/ 5400560 h 6480699"/>
              <a:gd name="connsiteX6" fmla="*/ 3894037 w 11800113"/>
              <a:gd name="connsiteY6" fmla="*/ 5400561 h 6480699"/>
              <a:gd name="connsiteX7" fmla="*/ 4425042 w 11800113"/>
              <a:gd name="connsiteY7" fmla="*/ 5400561 h 6480699"/>
              <a:gd name="connsiteX8" fmla="*/ 4425042 w 11800113"/>
              <a:gd name="connsiteY8" fmla="*/ 5797511 h 6480699"/>
              <a:gd name="connsiteX9" fmla="*/ 4425042 w 11800113"/>
              <a:gd name="connsiteY9" fmla="*/ 6210664 h 6480699"/>
              <a:gd name="connsiteX10" fmla="*/ 7375071 w 11800113"/>
              <a:gd name="connsiteY10" fmla="*/ 6210664 h 6480699"/>
              <a:gd name="connsiteX11" fmla="*/ 7743825 w 11800113"/>
              <a:gd name="connsiteY11" fmla="*/ 5940629 h 6480699"/>
              <a:gd name="connsiteX12" fmla="*/ 8090453 w 11800113"/>
              <a:gd name="connsiteY12" fmla="*/ 5940629 h 6480699"/>
              <a:gd name="connsiteX13" fmla="*/ 8481331 w 11800113"/>
              <a:gd name="connsiteY13" fmla="*/ 5940630 h 6480699"/>
              <a:gd name="connsiteX14" fmla="*/ 8850085 w 11800113"/>
              <a:gd name="connsiteY14" fmla="*/ 5670595 h 6480699"/>
              <a:gd name="connsiteX15" fmla="*/ 8481331 w 11800113"/>
              <a:gd name="connsiteY15" fmla="*/ 5400560 h 6480699"/>
              <a:gd name="connsiteX16" fmla="*/ 7939264 w 11800113"/>
              <a:gd name="connsiteY16" fmla="*/ 5400560 h 6480699"/>
              <a:gd name="connsiteX17" fmla="*/ 7375071 w 11800113"/>
              <a:gd name="connsiteY17" fmla="*/ 5400561 h 6480699"/>
              <a:gd name="connsiteX18" fmla="*/ 7375071 w 11800113"/>
              <a:gd name="connsiteY18" fmla="*/ 5781309 h 6480699"/>
              <a:gd name="connsiteX19" fmla="*/ 7375071 w 11800113"/>
              <a:gd name="connsiteY19" fmla="*/ 6210664 h 6480699"/>
              <a:gd name="connsiteX0" fmla="*/ 0 w 11800113"/>
              <a:gd name="connsiteY0" fmla="*/ 6480699 h 6480699"/>
              <a:gd name="connsiteX1" fmla="*/ 324503 w 11800113"/>
              <a:gd name="connsiteY1" fmla="*/ 5886637 h 6480699"/>
              <a:gd name="connsiteX2" fmla="*/ 575255 w 11800113"/>
              <a:gd name="connsiteY2" fmla="*/ 5427590 h 6480699"/>
              <a:gd name="connsiteX3" fmla="*/ 826008 w 11800113"/>
              <a:gd name="connsiteY3" fmla="*/ 4968542 h 6480699"/>
              <a:gd name="connsiteX4" fmla="*/ 1121011 w 11800113"/>
              <a:gd name="connsiteY4" fmla="*/ 4428486 h 6480699"/>
              <a:gd name="connsiteX5" fmla="*/ 1475014 w 11800113"/>
              <a:gd name="connsiteY5" fmla="*/ 3780419 h 6480699"/>
              <a:gd name="connsiteX6" fmla="*/ 1194761 w 11800113"/>
              <a:gd name="connsiteY6" fmla="*/ 3267366 h 6480699"/>
              <a:gd name="connsiteX7" fmla="*/ 899759 w 11800113"/>
              <a:gd name="connsiteY7" fmla="*/ 2727309 h 6480699"/>
              <a:gd name="connsiteX8" fmla="*/ 649006 w 11800113"/>
              <a:gd name="connsiteY8" fmla="*/ 2268262 h 6480699"/>
              <a:gd name="connsiteX9" fmla="*/ 324503 w 11800113"/>
              <a:gd name="connsiteY9" fmla="*/ 1674200 h 6480699"/>
              <a:gd name="connsiteX10" fmla="*/ 0 w 11800113"/>
              <a:gd name="connsiteY10" fmla="*/ 1080138 h 6480699"/>
              <a:gd name="connsiteX11" fmla="*/ 531005 w 11800113"/>
              <a:gd name="connsiteY11" fmla="*/ 1080138 h 6480699"/>
              <a:gd name="connsiteX12" fmla="*/ 1032510 w 11800113"/>
              <a:gd name="connsiteY12" fmla="*/ 1080138 h 6480699"/>
              <a:gd name="connsiteX13" fmla="*/ 1534015 w 11800113"/>
              <a:gd name="connsiteY13" fmla="*/ 1080138 h 6480699"/>
              <a:gd name="connsiteX14" fmla="*/ 2065020 w 11800113"/>
              <a:gd name="connsiteY14" fmla="*/ 1080138 h 6480699"/>
              <a:gd name="connsiteX15" fmla="*/ 2950028 w 11800113"/>
              <a:gd name="connsiteY15" fmla="*/ 1080138 h 6480699"/>
              <a:gd name="connsiteX16" fmla="*/ 2950028 w 11800113"/>
              <a:gd name="connsiteY16" fmla="*/ 683188 h 6480699"/>
              <a:gd name="connsiteX17" fmla="*/ 2950028 w 11800113"/>
              <a:gd name="connsiteY17" fmla="*/ 270035 h 6480699"/>
              <a:gd name="connsiteX18" fmla="*/ 3318782 w 11800113"/>
              <a:gd name="connsiteY18" fmla="*/ 0 h 6480699"/>
              <a:gd name="connsiteX19" fmla="*/ 3912475 w 11800113"/>
              <a:gd name="connsiteY19" fmla="*/ 0 h 6480699"/>
              <a:gd name="connsiteX20" fmla="*/ 4609419 w 11800113"/>
              <a:gd name="connsiteY20" fmla="*/ 0 h 6480699"/>
              <a:gd name="connsiteX21" fmla="*/ 5306363 w 11800113"/>
              <a:gd name="connsiteY21" fmla="*/ 0 h 6480699"/>
              <a:gd name="connsiteX22" fmla="*/ 5848431 w 11800113"/>
              <a:gd name="connsiteY22" fmla="*/ 0 h 6480699"/>
              <a:gd name="connsiteX23" fmla="*/ 6390499 w 11800113"/>
              <a:gd name="connsiteY23" fmla="*/ 0 h 6480699"/>
              <a:gd name="connsiteX24" fmla="*/ 7035817 w 11800113"/>
              <a:gd name="connsiteY24" fmla="*/ 0 h 6480699"/>
              <a:gd name="connsiteX25" fmla="*/ 7629510 w 11800113"/>
              <a:gd name="connsiteY25" fmla="*/ 0 h 6480699"/>
              <a:gd name="connsiteX26" fmla="*/ 8481331 w 11800113"/>
              <a:gd name="connsiteY26" fmla="*/ 0 h 6480699"/>
              <a:gd name="connsiteX27" fmla="*/ 8850085 w 11800113"/>
              <a:gd name="connsiteY27" fmla="*/ 270035 h 6480699"/>
              <a:gd name="connsiteX28" fmla="*/ 8850085 w 11800113"/>
              <a:gd name="connsiteY28" fmla="*/ 650783 h 6480699"/>
              <a:gd name="connsiteX29" fmla="*/ 8850085 w 11800113"/>
              <a:gd name="connsiteY29" fmla="*/ 1080138 h 6480699"/>
              <a:gd name="connsiteX30" fmla="*/ 8850085 w 11800113"/>
              <a:gd name="connsiteY30" fmla="*/ 1080138 h 6480699"/>
              <a:gd name="connsiteX31" fmla="*/ 9381090 w 11800113"/>
              <a:gd name="connsiteY31" fmla="*/ 1080138 h 6480699"/>
              <a:gd name="connsiteX32" fmla="*/ 10030096 w 11800113"/>
              <a:gd name="connsiteY32" fmla="*/ 1080138 h 6480699"/>
              <a:gd name="connsiteX33" fmla="*/ 10590602 w 11800113"/>
              <a:gd name="connsiteY33" fmla="*/ 1080138 h 6480699"/>
              <a:gd name="connsiteX34" fmla="*/ 11121607 w 11800113"/>
              <a:gd name="connsiteY34" fmla="*/ 1080138 h 6480699"/>
              <a:gd name="connsiteX35" fmla="*/ 11800113 w 11800113"/>
              <a:gd name="connsiteY35" fmla="*/ 1080138 h 6480699"/>
              <a:gd name="connsiteX36" fmla="*/ 11519860 w 11800113"/>
              <a:gd name="connsiteY36" fmla="*/ 1593191 h 6480699"/>
              <a:gd name="connsiteX37" fmla="*/ 11210107 w 11800113"/>
              <a:gd name="connsiteY37" fmla="*/ 2160250 h 6480699"/>
              <a:gd name="connsiteX38" fmla="*/ 10915105 w 11800113"/>
              <a:gd name="connsiteY38" fmla="*/ 2700307 h 6480699"/>
              <a:gd name="connsiteX39" fmla="*/ 10590602 w 11800113"/>
              <a:gd name="connsiteY39" fmla="*/ 3294368 h 6480699"/>
              <a:gd name="connsiteX40" fmla="*/ 10325099 w 11800113"/>
              <a:gd name="connsiteY40" fmla="*/ 3780419 h 6480699"/>
              <a:gd name="connsiteX41" fmla="*/ 10590602 w 11800113"/>
              <a:gd name="connsiteY41" fmla="*/ 4266469 h 6480699"/>
              <a:gd name="connsiteX42" fmla="*/ 10856104 w 11800113"/>
              <a:gd name="connsiteY42" fmla="*/ 4752520 h 6480699"/>
              <a:gd name="connsiteX43" fmla="*/ 11136357 w 11800113"/>
              <a:gd name="connsiteY43" fmla="*/ 5265573 h 6480699"/>
              <a:gd name="connsiteX44" fmla="*/ 11460860 w 11800113"/>
              <a:gd name="connsiteY44" fmla="*/ 5859635 h 6480699"/>
              <a:gd name="connsiteX45" fmla="*/ 11800113 w 11800113"/>
              <a:gd name="connsiteY45" fmla="*/ 6480699 h 6480699"/>
              <a:gd name="connsiteX46" fmla="*/ 11042939 w 11800113"/>
              <a:gd name="connsiteY46" fmla="*/ 6480699 h 6480699"/>
              <a:gd name="connsiteX47" fmla="*/ 10407454 w 11800113"/>
              <a:gd name="connsiteY47" fmla="*/ 6480699 h 6480699"/>
              <a:gd name="connsiteX48" fmla="*/ 9771969 w 11800113"/>
              <a:gd name="connsiteY48" fmla="*/ 6480699 h 6480699"/>
              <a:gd name="connsiteX49" fmla="*/ 9177046 w 11800113"/>
              <a:gd name="connsiteY49" fmla="*/ 6480699 h 6480699"/>
              <a:gd name="connsiteX50" fmla="*/ 8582124 w 11800113"/>
              <a:gd name="connsiteY50" fmla="*/ 6480699 h 6480699"/>
              <a:gd name="connsiteX51" fmla="*/ 7743824 w 11800113"/>
              <a:gd name="connsiteY51" fmla="*/ 6480699 h 6480699"/>
              <a:gd name="connsiteX52" fmla="*/ 7375070 w 11800113"/>
              <a:gd name="connsiteY52" fmla="*/ 6210664 h 6480699"/>
              <a:gd name="connsiteX53" fmla="*/ 7743824 w 11800113"/>
              <a:gd name="connsiteY53" fmla="*/ 5940629 h 6480699"/>
              <a:gd name="connsiteX54" fmla="*/ 8119953 w 11800113"/>
              <a:gd name="connsiteY54" fmla="*/ 5940630 h 6480699"/>
              <a:gd name="connsiteX55" fmla="*/ 8481331 w 11800113"/>
              <a:gd name="connsiteY55" fmla="*/ 5940630 h 6480699"/>
              <a:gd name="connsiteX56" fmla="*/ 8850085 w 11800113"/>
              <a:gd name="connsiteY56" fmla="*/ 5670595 h 6480699"/>
              <a:gd name="connsiteX57" fmla="*/ 8481331 w 11800113"/>
              <a:gd name="connsiteY57" fmla="*/ 5400560 h 6480699"/>
              <a:gd name="connsiteX58" fmla="*/ 7836012 w 11800113"/>
              <a:gd name="connsiteY58" fmla="*/ 5400560 h 6480699"/>
              <a:gd name="connsiteX59" fmla="*/ 7345570 w 11800113"/>
              <a:gd name="connsiteY59" fmla="*/ 5400560 h 6480699"/>
              <a:gd name="connsiteX60" fmla="*/ 6700252 w 11800113"/>
              <a:gd name="connsiteY60" fmla="*/ 5400560 h 6480699"/>
              <a:gd name="connsiteX61" fmla="*/ 6209809 w 11800113"/>
              <a:gd name="connsiteY61" fmla="*/ 5400560 h 6480699"/>
              <a:gd name="connsiteX62" fmla="*/ 5719367 w 11800113"/>
              <a:gd name="connsiteY62" fmla="*/ 5400561 h 6480699"/>
              <a:gd name="connsiteX63" fmla="*/ 5228925 w 11800113"/>
              <a:gd name="connsiteY63" fmla="*/ 5400561 h 6480699"/>
              <a:gd name="connsiteX64" fmla="*/ 4531981 w 11800113"/>
              <a:gd name="connsiteY64" fmla="*/ 5400561 h 6480699"/>
              <a:gd name="connsiteX65" fmla="*/ 3938288 w 11800113"/>
              <a:gd name="connsiteY65" fmla="*/ 5400561 h 6480699"/>
              <a:gd name="connsiteX66" fmla="*/ 3318782 w 11800113"/>
              <a:gd name="connsiteY66" fmla="*/ 5400561 h 6480699"/>
              <a:gd name="connsiteX67" fmla="*/ 2950028 w 11800113"/>
              <a:gd name="connsiteY67" fmla="*/ 5670596 h 6480699"/>
              <a:gd name="connsiteX68" fmla="*/ 3318782 w 11800113"/>
              <a:gd name="connsiteY68" fmla="*/ 5940631 h 6480699"/>
              <a:gd name="connsiteX69" fmla="*/ 3694911 w 11800113"/>
              <a:gd name="connsiteY69" fmla="*/ 5940630 h 6480699"/>
              <a:gd name="connsiteX70" fmla="*/ 4056289 w 11800113"/>
              <a:gd name="connsiteY70" fmla="*/ 5940630 h 6480699"/>
              <a:gd name="connsiteX71" fmla="*/ 4425043 w 11800113"/>
              <a:gd name="connsiteY71" fmla="*/ 6210665 h 6480699"/>
              <a:gd name="connsiteX72" fmla="*/ 4056289 w 11800113"/>
              <a:gd name="connsiteY72" fmla="*/ 6480700 h 6480699"/>
              <a:gd name="connsiteX73" fmla="*/ 3339678 w 11800113"/>
              <a:gd name="connsiteY73" fmla="*/ 6480700 h 6480699"/>
              <a:gd name="connsiteX74" fmla="*/ 2663630 w 11800113"/>
              <a:gd name="connsiteY74" fmla="*/ 6480700 h 6480699"/>
              <a:gd name="connsiteX75" fmla="*/ 1947019 w 11800113"/>
              <a:gd name="connsiteY75" fmla="*/ 6480699 h 6480699"/>
              <a:gd name="connsiteX76" fmla="*/ 1230408 w 11800113"/>
              <a:gd name="connsiteY76" fmla="*/ 6480699 h 6480699"/>
              <a:gd name="connsiteX77" fmla="*/ 635485 w 11800113"/>
              <a:gd name="connsiteY77" fmla="*/ 6480699 h 6480699"/>
              <a:gd name="connsiteX78" fmla="*/ 0 w 11800113"/>
              <a:gd name="connsiteY78" fmla="*/ 6480699 h 6480699"/>
              <a:gd name="connsiteX79" fmla="*/ 4425042 w 11800113"/>
              <a:gd name="connsiteY79" fmla="*/ 5400561 h 6480699"/>
              <a:gd name="connsiteX80" fmla="*/ 4425042 w 11800113"/>
              <a:gd name="connsiteY80" fmla="*/ 5805613 h 6480699"/>
              <a:gd name="connsiteX81" fmla="*/ 4425042 w 11800113"/>
              <a:gd name="connsiteY81" fmla="*/ 6210664 h 6480699"/>
              <a:gd name="connsiteX82" fmla="*/ 7375071 w 11800113"/>
              <a:gd name="connsiteY82" fmla="*/ 6210664 h 6480699"/>
              <a:gd name="connsiteX83" fmla="*/ 7375071 w 11800113"/>
              <a:gd name="connsiteY83" fmla="*/ 5805613 h 6480699"/>
              <a:gd name="connsiteX84" fmla="*/ 7375071 w 11800113"/>
              <a:gd name="connsiteY84" fmla="*/ 5400561 h 6480699"/>
              <a:gd name="connsiteX85" fmla="*/ 2950028 w 11800113"/>
              <a:gd name="connsiteY85" fmla="*/ 5670595 h 6480699"/>
              <a:gd name="connsiteX86" fmla="*/ 2950028 w 11800113"/>
              <a:gd name="connsiteY86" fmla="*/ 5106625 h 6480699"/>
              <a:gd name="connsiteX87" fmla="*/ 2950028 w 11800113"/>
              <a:gd name="connsiteY87" fmla="*/ 4588559 h 6480699"/>
              <a:gd name="connsiteX88" fmla="*/ 2950028 w 11800113"/>
              <a:gd name="connsiteY88" fmla="*/ 3886875 h 6480699"/>
              <a:gd name="connsiteX89" fmla="*/ 2950028 w 11800113"/>
              <a:gd name="connsiteY89" fmla="*/ 3322904 h 6480699"/>
              <a:gd name="connsiteX90" fmla="*/ 2950028 w 11800113"/>
              <a:gd name="connsiteY90" fmla="*/ 2667125 h 6480699"/>
              <a:gd name="connsiteX91" fmla="*/ 2950028 w 11800113"/>
              <a:gd name="connsiteY91" fmla="*/ 2103154 h 6480699"/>
              <a:gd name="connsiteX92" fmla="*/ 2950028 w 11800113"/>
              <a:gd name="connsiteY92" fmla="*/ 1080138 h 6480699"/>
              <a:gd name="connsiteX93" fmla="*/ 8850085 w 11800113"/>
              <a:gd name="connsiteY93" fmla="*/ 1080138 h 6480699"/>
              <a:gd name="connsiteX94" fmla="*/ 8850085 w 11800113"/>
              <a:gd name="connsiteY94" fmla="*/ 1827727 h 6480699"/>
              <a:gd name="connsiteX95" fmla="*/ 8850085 w 11800113"/>
              <a:gd name="connsiteY95" fmla="*/ 2345793 h 6480699"/>
              <a:gd name="connsiteX96" fmla="*/ 8850085 w 11800113"/>
              <a:gd name="connsiteY96" fmla="*/ 2955668 h 6480699"/>
              <a:gd name="connsiteX97" fmla="*/ 8850085 w 11800113"/>
              <a:gd name="connsiteY97" fmla="*/ 3703256 h 6480699"/>
              <a:gd name="connsiteX98" fmla="*/ 8850085 w 11800113"/>
              <a:gd name="connsiteY98" fmla="*/ 4313131 h 6480699"/>
              <a:gd name="connsiteX99" fmla="*/ 8850085 w 11800113"/>
              <a:gd name="connsiteY99" fmla="*/ 4877102 h 6480699"/>
              <a:gd name="connsiteX100" fmla="*/ 8850085 w 11800113"/>
              <a:gd name="connsiteY100" fmla="*/ 5670595 h 648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1800113" h="6480699" stroke="0" extrusionOk="0">
                <a:moveTo>
                  <a:pt x="0" y="6480699"/>
                </a:moveTo>
                <a:cubicBezTo>
                  <a:pt x="221342" y="6504373"/>
                  <a:pt x="332594" y="6509645"/>
                  <a:pt x="594922" y="6480699"/>
                </a:cubicBezTo>
                <a:cubicBezTo>
                  <a:pt x="857250" y="6451753"/>
                  <a:pt x="1052453" y="6452309"/>
                  <a:pt x="1230408" y="6480699"/>
                </a:cubicBezTo>
                <a:cubicBezTo>
                  <a:pt x="1408363" y="6509089"/>
                  <a:pt x="1768876" y="6514825"/>
                  <a:pt x="1987582" y="6480699"/>
                </a:cubicBezTo>
                <a:cubicBezTo>
                  <a:pt x="2206288" y="6446573"/>
                  <a:pt x="2498799" y="6455195"/>
                  <a:pt x="2704193" y="6480699"/>
                </a:cubicBezTo>
                <a:cubicBezTo>
                  <a:pt x="2909587" y="6506203"/>
                  <a:pt x="3239283" y="6476041"/>
                  <a:pt x="3461367" y="6480699"/>
                </a:cubicBezTo>
                <a:cubicBezTo>
                  <a:pt x="3683451" y="6485357"/>
                  <a:pt x="3793811" y="6501439"/>
                  <a:pt x="4056289" y="6480699"/>
                </a:cubicBezTo>
                <a:cubicBezTo>
                  <a:pt x="4263069" y="6490001"/>
                  <a:pt x="4438801" y="6347553"/>
                  <a:pt x="4425043" y="6210664"/>
                </a:cubicBezTo>
                <a:cubicBezTo>
                  <a:pt x="4463005" y="6059683"/>
                  <a:pt x="4242351" y="5909259"/>
                  <a:pt x="4056289" y="5940629"/>
                </a:cubicBezTo>
                <a:cubicBezTo>
                  <a:pt x="3941273" y="5956971"/>
                  <a:pt x="3781542" y="5925681"/>
                  <a:pt x="3687536" y="5940630"/>
                </a:cubicBezTo>
                <a:cubicBezTo>
                  <a:pt x="3593530" y="5955579"/>
                  <a:pt x="3464716" y="5956549"/>
                  <a:pt x="3318782" y="5940630"/>
                </a:cubicBezTo>
                <a:cubicBezTo>
                  <a:pt x="3139877" y="5936236"/>
                  <a:pt x="2938069" y="5800153"/>
                  <a:pt x="2950028" y="5670595"/>
                </a:cubicBezTo>
                <a:cubicBezTo>
                  <a:pt x="2930741" y="5541191"/>
                  <a:pt x="3149031" y="5425726"/>
                  <a:pt x="3318782" y="5400560"/>
                </a:cubicBezTo>
                <a:cubicBezTo>
                  <a:pt x="3534936" y="5371192"/>
                  <a:pt x="3745027" y="5395123"/>
                  <a:pt x="3912475" y="5400560"/>
                </a:cubicBezTo>
                <a:cubicBezTo>
                  <a:pt x="4079923" y="5405997"/>
                  <a:pt x="4277432" y="5424325"/>
                  <a:pt x="4454543" y="5400560"/>
                </a:cubicBezTo>
                <a:cubicBezTo>
                  <a:pt x="4631654" y="5376795"/>
                  <a:pt x="4786021" y="5405810"/>
                  <a:pt x="4944985" y="5400560"/>
                </a:cubicBezTo>
                <a:cubicBezTo>
                  <a:pt x="5103949" y="5395310"/>
                  <a:pt x="5236646" y="5393242"/>
                  <a:pt x="5487053" y="5400560"/>
                </a:cubicBezTo>
                <a:cubicBezTo>
                  <a:pt x="5737460" y="5407878"/>
                  <a:pt x="5863742" y="5427732"/>
                  <a:pt x="6080746" y="5400561"/>
                </a:cubicBezTo>
                <a:cubicBezTo>
                  <a:pt x="6297750" y="5373390"/>
                  <a:pt x="6614823" y="5399105"/>
                  <a:pt x="6777690" y="5400561"/>
                </a:cubicBezTo>
                <a:cubicBezTo>
                  <a:pt x="6940557" y="5402017"/>
                  <a:pt x="7200074" y="5383482"/>
                  <a:pt x="7319757" y="5400561"/>
                </a:cubicBezTo>
                <a:cubicBezTo>
                  <a:pt x="7439440" y="5417640"/>
                  <a:pt x="8201970" y="5391704"/>
                  <a:pt x="8481331" y="5400561"/>
                </a:cubicBezTo>
                <a:cubicBezTo>
                  <a:pt x="8678847" y="5372419"/>
                  <a:pt x="8877326" y="5527987"/>
                  <a:pt x="8850085" y="5670596"/>
                </a:cubicBezTo>
                <a:cubicBezTo>
                  <a:pt x="8840775" y="5868232"/>
                  <a:pt x="8686954" y="5932099"/>
                  <a:pt x="8481331" y="5940631"/>
                </a:cubicBezTo>
                <a:cubicBezTo>
                  <a:pt x="8303414" y="5932434"/>
                  <a:pt x="8250705" y="5942878"/>
                  <a:pt x="8105202" y="5940630"/>
                </a:cubicBezTo>
                <a:cubicBezTo>
                  <a:pt x="7959699" y="5938383"/>
                  <a:pt x="7829111" y="5937900"/>
                  <a:pt x="7743824" y="5940630"/>
                </a:cubicBezTo>
                <a:cubicBezTo>
                  <a:pt x="7521827" y="5942008"/>
                  <a:pt x="7360891" y="6053797"/>
                  <a:pt x="7375070" y="6210665"/>
                </a:cubicBezTo>
                <a:cubicBezTo>
                  <a:pt x="7357071" y="6332054"/>
                  <a:pt x="7529606" y="6479228"/>
                  <a:pt x="7743824" y="6480700"/>
                </a:cubicBezTo>
                <a:cubicBezTo>
                  <a:pt x="7911101" y="6446391"/>
                  <a:pt x="8265190" y="6483303"/>
                  <a:pt x="8500998" y="6480700"/>
                </a:cubicBezTo>
                <a:cubicBezTo>
                  <a:pt x="8736806" y="6478097"/>
                  <a:pt x="9015403" y="6462525"/>
                  <a:pt x="9177046" y="6480700"/>
                </a:cubicBezTo>
                <a:cubicBezTo>
                  <a:pt x="9338689" y="6498874"/>
                  <a:pt x="9658933" y="6492620"/>
                  <a:pt x="9812531" y="6480699"/>
                </a:cubicBezTo>
                <a:cubicBezTo>
                  <a:pt x="9966130" y="6468778"/>
                  <a:pt x="10210802" y="6487166"/>
                  <a:pt x="10366891" y="6480699"/>
                </a:cubicBezTo>
                <a:cubicBezTo>
                  <a:pt x="10522980" y="6474232"/>
                  <a:pt x="10800101" y="6452804"/>
                  <a:pt x="11002376" y="6480699"/>
                </a:cubicBezTo>
                <a:cubicBezTo>
                  <a:pt x="11204652" y="6508594"/>
                  <a:pt x="11511009" y="6444838"/>
                  <a:pt x="11800113" y="6480699"/>
                </a:cubicBezTo>
                <a:cubicBezTo>
                  <a:pt x="11682077" y="6304305"/>
                  <a:pt x="11576490" y="6084290"/>
                  <a:pt x="11519860" y="5967646"/>
                </a:cubicBezTo>
                <a:cubicBezTo>
                  <a:pt x="11463230" y="5851002"/>
                  <a:pt x="11388893" y="5710222"/>
                  <a:pt x="11254358" y="5481595"/>
                </a:cubicBezTo>
                <a:cubicBezTo>
                  <a:pt x="11119823" y="5252968"/>
                  <a:pt x="11045857" y="5071911"/>
                  <a:pt x="10944605" y="4914537"/>
                </a:cubicBezTo>
                <a:cubicBezTo>
                  <a:pt x="10843353" y="4757163"/>
                  <a:pt x="10756369" y="4511502"/>
                  <a:pt x="10649602" y="4374481"/>
                </a:cubicBezTo>
                <a:cubicBezTo>
                  <a:pt x="10542835" y="4237460"/>
                  <a:pt x="10482922" y="4011296"/>
                  <a:pt x="10325099" y="3780419"/>
                </a:cubicBezTo>
                <a:cubicBezTo>
                  <a:pt x="10471330" y="3520377"/>
                  <a:pt x="10520509" y="3362623"/>
                  <a:pt x="10649602" y="3186357"/>
                </a:cubicBezTo>
                <a:cubicBezTo>
                  <a:pt x="10778695" y="3010091"/>
                  <a:pt x="10841961" y="2857139"/>
                  <a:pt x="10900354" y="2727309"/>
                </a:cubicBezTo>
                <a:cubicBezTo>
                  <a:pt x="10958748" y="2597480"/>
                  <a:pt x="11080107" y="2331842"/>
                  <a:pt x="11224858" y="2133248"/>
                </a:cubicBezTo>
                <a:cubicBezTo>
                  <a:pt x="11369609" y="1934654"/>
                  <a:pt x="11393134" y="1836759"/>
                  <a:pt x="11549361" y="1539186"/>
                </a:cubicBezTo>
                <a:cubicBezTo>
                  <a:pt x="11705588" y="1241613"/>
                  <a:pt x="11716986" y="1190478"/>
                  <a:pt x="11800113" y="1080138"/>
                </a:cubicBezTo>
                <a:cubicBezTo>
                  <a:pt x="11653889" y="1082946"/>
                  <a:pt x="11392507" y="1090223"/>
                  <a:pt x="11239608" y="1080138"/>
                </a:cubicBezTo>
                <a:cubicBezTo>
                  <a:pt x="11086709" y="1070053"/>
                  <a:pt x="10859345" y="1078546"/>
                  <a:pt x="10738103" y="1080138"/>
                </a:cubicBezTo>
                <a:cubicBezTo>
                  <a:pt x="10616861" y="1081730"/>
                  <a:pt x="10441028" y="1089365"/>
                  <a:pt x="10236598" y="1080138"/>
                </a:cubicBezTo>
                <a:cubicBezTo>
                  <a:pt x="10032169" y="1070911"/>
                  <a:pt x="9863341" y="1073707"/>
                  <a:pt x="9587592" y="1080138"/>
                </a:cubicBezTo>
                <a:cubicBezTo>
                  <a:pt x="9311843" y="1086569"/>
                  <a:pt x="9143251" y="1045312"/>
                  <a:pt x="8850085" y="1080138"/>
                </a:cubicBezTo>
                <a:cubicBezTo>
                  <a:pt x="8865744" y="969938"/>
                  <a:pt x="8849076" y="838923"/>
                  <a:pt x="8850085" y="699390"/>
                </a:cubicBezTo>
                <a:cubicBezTo>
                  <a:pt x="8851094" y="559857"/>
                  <a:pt x="8868910" y="379415"/>
                  <a:pt x="8850085" y="270035"/>
                </a:cubicBezTo>
                <a:cubicBezTo>
                  <a:pt x="8854319" y="163339"/>
                  <a:pt x="8637754" y="13197"/>
                  <a:pt x="8481331" y="0"/>
                </a:cubicBezTo>
                <a:cubicBezTo>
                  <a:pt x="8358853" y="-8947"/>
                  <a:pt x="8156077" y="13165"/>
                  <a:pt x="7939263" y="0"/>
                </a:cubicBezTo>
                <a:cubicBezTo>
                  <a:pt x="7722449" y="-13165"/>
                  <a:pt x="7663086" y="-4937"/>
                  <a:pt x="7448821" y="0"/>
                </a:cubicBezTo>
                <a:cubicBezTo>
                  <a:pt x="7234556" y="4937"/>
                  <a:pt x="7076557" y="-3298"/>
                  <a:pt x="6958379" y="0"/>
                </a:cubicBezTo>
                <a:cubicBezTo>
                  <a:pt x="6840201" y="3298"/>
                  <a:pt x="6588221" y="10831"/>
                  <a:pt x="6467937" y="0"/>
                </a:cubicBezTo>
                <a:cubicBezTo>
                  <a:pt x="6347653" y="-10831"/>
                  <a:pt x="6078415" y="-33913"/>
                  <a:pt x="5770993" y="0"/>
                </a:cubicBezTo>
                <a:cubicBezTo>
                  <a:pt x="5463571" y="33913"/>
                  <a:pt x="5447095" y="-8278"/>
                  <a:pt x="5228925" y="0"/>
                </a:cubicBezTo>
                <a:cubicBezTo>
                  <a:pt x="5010755" y="8278"/>
                  <a:pt x="4842814" y="27303"/>
                  <a:pt x="4480356" y="0"/>
                </a:cubicBezTo>
                <a:cubicBezTo>
                  <a:pt x="4117898" y="-27303"/>
                  <a:pt x="4106723" y="8212"/>
                  <a:pt x="3886662" y="0"/>
                </a:cubicBezTo>
                <a:cubicBezTo>
                  <a:pt x="3666601" y="-8212"/>
                  <a:pt x="3507545" y="22957"/>
                  <a:pt x="3318782" y="0"/>
                </a:cubicBezTo>
                <a:cubicBezTo>
                  <a:pt x="3095478" y="-5116"/>
                  <a:pt x="2951270" y="133251"/>
                  <a:pt x="2950028" y="270035"/>
                </a:cubicBezTo>
                <a:cubicBezTo>
                  <a:pt x="2969346" y="367449"/>
                  <a:pt x="2964829" y="501361"/>
                  <a:pt x="2950028" y="683188"/>
                </a:cubicBezTo>
                <a:cubicBezTo>
                  <a:pt x="2935227" y="865015"/>
                  <a:pt x="2957891" y="901976"/>
                  <a:pt x="2950028" y="1080138"/>
                </a:cubicBezTo>
                <a:cubicBezTo>
                  <a:pt x="2804624" y="1105679"/>
                  <a:pt x="2638769" y="1063479"/>
                  <a:pt x="2389523" y="1080138"/>
                </a:cubicBezTo>
                <a:cubicBezTo>
                  <a:pt x="2140278" y="1096797"/>
                  <a:pt x="2053916" y="1097578"/>
                  <a:pt x="1858518" y="1080138"/>
                </a:cubicBezTo>
                <a:cubicBezTo>
                  <a:pt x="1663121" y="1062698"/>
                  <a:pt x="1458117" y="1056010"/>
                  <a:pt x="1327513" y="1080138"/>
                </a:cubicBezTo>
                <a:cubicBezTo>
                  <a:pt x="1196910" y="1104266"/>
                  <a:pt x="979290" y="1088405"/>
                  <a:pt x="678506" y="1080138"/>
                </a:cubicBezTo>
                <a:cubicBezTo>
                  <a:pt x="377722" y="1071871"/>
                  <a:pt x="273799" y="1109434"/>
                  <a:pt x="0" y="1080138"/>
                </a:cubicBezTo>
                <a:cubicBezTo>
                  <a:pt x="122862" y="1302197"/>
                  <a:pt x="177587" y="1427985"/>
                  <a:pt x="280253" y="1593191"/>
                </a:cubicBezTo>
                <a:cubicBezTo>
                  <a:pt x="382919" y="1758398"/>
                  <a:pt x="471443" y="1938078"/>
                  <a:pt x="560505" y="2106245"/>
                </a:cubicBezTo>
                <a:cubicBezTo>
                  <a:pt x="649567" y="2274411"/>
                  <a:pt x="738595" y="2414934"/>
                  <a:pt x="855508" y="2646301"/>
                </a:cubicBezTo>
                <a:cubicBezTo>
                  <a:pt x="972421" y="2877668"/>
                  <a:pt x="1029238" y="3002012"/>
                  <a:pt x="1121011" y="3132352"/>
                </a:cubicBezTo>
                <a:cubicBezTo>
                  <a:pt x="1212784" y="3262692"/>
                  <a:pt x="1300941" y="3501205"/>
                  <a:pt x="1475014" y="3780419"/>
                </a:cubicBezTo>
                <a:cubicBezTo>
                  <a:pt x="1367875" y="3962772"/>
                  <a:pt x="1240886" y="4160242"/>
                  <a:pt x="1194761" y="4293472"/>
                </a:cubicBezTo>
                <a:cubicBezTo>
                  <a:pt x="1148636" y="4426702"/>
                  <a:pt x="962504" y="4664477"/>
                  <a:pt x="899759" y="4833528"/>
                </a:cubicBezTo>
                <a:cubicBezTo>
                  <a:pt x="837013" y="5002579"/>
                  <a:pt x="724897" y="5124277"/>
                  <a:pt x="604756" y="5373584"/>
                </a:cubicBezTo>
                <a:cubicBezTo>
                  <a:pt x="484615" y="5622891"/>
                  <a:pt x="401250" y="5697240"/>
                  <a:pt x="280253" y="5967646"/>
                </a:cubicBezTo>
                <a:cubicBezTo>
                  <a:pt x="159256" y="6238052"/>
                  <a:pt x="50610" y="6357727"/>
                  <a:pt x="0" y="6480699"/>
                </a:cubicBezTo>
                <a:close/>
              </a:path>
              <a:path w="11800113" h="6480699" fill="darkenLess" stroke="0" extrusionOk="0">
                <a:moveTo>
                  <a:pt x="4425042" y="6210664"/>
                </a:moveTo>
                <a:cubicBezTo>
                  <a:pt x="4414666" y="6086227"/>
                  <a:pt x="4274578" y="5950756"/>
                  <a:pt x="4056288" y="5940629"/>
                </a:cubicBezTo>
                <a:cubicBezTo>
                  <a:pt x="3967041" y="5926770"/>
                  <a:pt x="3841592" y="5926999"/>
                  <a:pt x="3687535" y="5940630"/>
                </a:cubicBezTo>
                <a:cubicBezTo>
                  <a:pt x="3533478" y="5954261"/>
                  <a:pt x="3403575" y="5944608"/>
                  <a:pt x="3318782" y="5940630"/>
                </a:cubicBezTo>
                <a:cubicBezTo>
                  <a:pt x="3133209" y="5967995"/>
                  <a:pt x="2948504" y="5801185"/>
                  <a:pt x="2950028" y="5670595"/>
                </a:cubicBezTo>
                <a:cubicBezTo>
                  <a:pt x="2940073" y="5503463"/>
                  <a:pt x="3136705" y="5433484"/>
                  <a:pt x="3318782" y="5400560"/>
                </a:cubicBezTo>
                <a:cubicBezTo>
                  <a:pt x="3595609" y="5392584"/>
                  <a:pt x="3736029" y="5391734"/>
                  <a:pt x="3894037" y="5400561"/>
                </a:cubicBezTo>
                <a:cubicBezTo>
                  <a:pt x="4052046" y="5409388"/>
                  <a:pt x="4274201" y="5422214"/>
                  <a:pt x="4425042" y="5400561"/>
                </a:cubicBezTo>
                <a:cubicBezTo>
                  <a:pt x="4412514" y="5564780"/>
                  <a:pt x="4436574" y="5700663"/>
                  <a:pt x="4425042" y="5797511"/>
                </a:cubicBezTo>
                <a:cubicBezTo>
                  <a:pt x="4413511" y="5894359"/>
                  <a:pt x="4441876" y="6080618"/>
                  <a:pt x="4425042" y="6210664"/>
                </a:cubicBezTo>
                <a:close/>
                <a:moveTo>
                  <a:pt x="7375071" y="6210664"/>
                </a:moveTo>
                <a:cubicBezTo>
                  <a:pt x="7393967" y="6018134"/>
                  <a:pt x="7498593" y="5967770"/>
                  <a:pt x="7743825" y="5940629"/>
                </a:cubicBezTo>
                <a:cubicBezTo>
                  <a:pt x="7896122" y="5927116"/>
                  <a:pt x="8018769" y="5926151"/>
                  <a:pt x="8090453" y="5940629"/>
                </a:cubicBezTo>
                <a:cubicBezTo>
                  <a:pt x="8162137" y="5955107"/>
                  <a:pt x="8382351" y="5938205"/>
                  <a:pt x="8481331" y="5940630"/>
                </a:cubicBezTo>
                <a:cubicBezTo>
                  <a:pt x="8693615" y="5949787"/>
                  <a:pt x="8853434" y="5816352"/>
                  <a:pt x="8850085" y="5670595"/>
                </a:cubicBezTo>
                <a:cubicBezTo>
                  <a:pt x="8850919" y="5530036"/>
                  <a:pt x="8675141" y="5420626"/>
                  <a:pt x="8481331" y="5400560"/>
                </a:cubicBezTo>
                <a:cubicBezTo>
                  <a:pt x="8349409" y="5385210"/>
                  <a:pt x="8141100" y="5376780"/>
                  <a:pt x="7939264" y="5400560"/>
                </a:cubicBezTo>
                <a:cubicBezTo>
                  <a:pt x="7737428" y="5424340"/>
                  <a:pt x="7495277" y="5389498"/>
                  <a:pt x="7375071" y="5400561"/>
                </a:cubicBezTo>
                <a:cubicBezTo>
                  <a:pt x="7363980" y="5530369"/>
                  <a:pt x="7374747" y="5692988"/>
                  <a:pt x="7375071" y="5781309"/>
                </a:cubicBezTo>
                <a:cubicBezTo>
                  <a:pt x="7375395" y="5869630"/>
                  <a:pt x="7384327" y="6009446"/>
                  <a:pt x="7375071" y="6210664"/>
                </a:cubicBezTo>
                <a:close/>
              </a:path>
              <a:path w="11800113" h="6480699" fill="none" extrusionOk="0">
                <a:moveTo>
                  <a:pt x="0" y="6480699"/>
                </a:moveTo>
                <a:cubicBezTo>
                  <a:pt x="126368" y="6179112"/>
                  <a:pt x="274816" y="6019582"/>
                  <a:pt x="324503" y="5886637"/>
                </a:cubicBezTo>
                <a:cubicBezTo>
                  <a:pt x="374190" y="5753692"/>
                  <a:pt x="511301" y="5518912"/>
                  <a:pt x="575255" y="5427590"/>
                </a:cubicBezTo>
                <a:cubicBezTo>
                  <a:pt x="639209" y="5336268"/>
                  <a:pt x="725468" y="5129532"/>
                  <a:pt x="826008" y="4968542"/>
                </a:cubicBezTo>
                <a:cubicBezTo>
                  <a:pt x="926548" y="4807552"/>
                  <a:pt x="1056925" y="4597189"/>
                  <a:pt x="1121011" y="4428486"/>
                </a:cubicBezTo>
                <a:cubicBezTo>
                  <a:pt x="1185097" y="4259783"/>
                  <a:pt x="1356483" y="3962141"/>
                  <a:pt x="1475014" y="3780419"/>
                </a:cubicBezTo>
                <a:cubicBezTo>
                  <a:pt x="1343690" y="3593328"/>
                  <a:pt x="1303155" y="3498417"/>
                  <a:pt x="1194761" y="3267366"/>
                </a:cubicBezTo>
                <a:cubicBezTo>
                  <a:pt x="1086367" y="3036315"/>
                  <a:pt x="1053632" y="2989566"/>
                  <a:pt x="899759" y="2727309"/>
                </a:cubicBezTo>
                <a:cubicBezTo>
                  <a:pt x="745885" y="2465053"/>
                  <a:pt x="709509" y="2363815"/>
                  <a:pt x="649006" y="2268262"/>
                </a:cubicBezTo>
                <a:cubicBezTo>
                  <a:pt x="588503" y="2172709"/>
                  <a:pt x="460104" y="1891099"/>
                  <a:pt x="324503" y="1674200"/>
                </a:cubicBezTo>
                <a:cubicBezTo>
                  <a:pt x="188902" y="1457301"/>
                  <a:pt x="82827" y="1273038"/>
                  <a:pt x="0" y="1080138"/>
                </a:cubicBezTo>
                <a:cubicBezTo>
                  <a:pt x="193789" y="1103646"/>
                  <a:pt x="312327" y="1092887"/>
                  <a:pt x="531005" y="1080138"/>
                </a:cubicBezTo>
                <a:cubicBezTo>
                  <a:pt x="749683" y="1067389"/>
                  <a:pt x="916723" y="1068025"/>
                  <a:pt x="1032510" y="1080138"/>
                </a:cubicBezTo>
                <a:cubicBezTo>
                  <a:pt x="1148298" y="1092251"/>
                  <a:pt x="1387664" y="1079719"/>
                  <a:pt x="1534015" y="1080138"/>
                </a:cubicBezTo>
                <a:cubicBezTo>
                  <a:pt x="1680367" y="1080557"/>
                  <a:pt x="1926166" y="1063447"/>
                  <a:pt x="2065020" y="1080138"/>
                </a:cubicBezTo>
                <a:cubicBezTo>
                  <a:pt x="2203874" y="1096829"/>
                  <a:pt x="2705537" y="1051049"/>
                  <a:pt x="2950028" y="1080138"/>
                </a:cubicBezTo>
                <a:cubicBezTo>
                  <a:pt x="2944708" y="993028"/>
                  <a:pt x="2934022" y="845703"/>
                  <a:pt x="2950028" y="683188"/>
                </a:cubicBezTo>
                <a:cubicBezTo>
                  <a:pt x="2966035" y="520673"/>
                  <a:pt x="2951380" y="423048"/>
                  <a:pt x="2950028" y="270035"/>
                </a:cubicBezTo>
                <a:cubicBezTo>
                  <a:pt x="2990227" y="96812"/>
                  <a:pt x="3131186" y="18142"/>
                  <a:pt x="3318782" y="0"/>
                </a:cubicBezTo>
                <a:cubicBezTo>
                  <a:pt x="3558663" y="13868"/>
                  <a:pt x="3636654" y="-12550"/>
                  <a:pt x="3912475" y="0"/>
                </a:cubicBezTo>
                <a:cubicBezTo>
                  <a:pt x="4188296" y="12550"/>
                  <a:pt x="4332352" y="12610"/>
                  <a:pt x="4609419" y="0"/>
                </a:cubicBezTo>
                <a:cubicBezTo>
                  <a:pt x="4886486" y="-12610"/>
                  <a:pt x="5014040" y="-28067"/>
                  <a:pt x="5306363" y="0"/>
                </a:cubicBezTo>
                <a:cubicBezTo>
                  <a:pt x="5598686" y="28067"/>
                  <a:pt x="5715687" y="-22755"/>
                  <a:pt x="5848431" y="0"/>
                </a:cubicBezTo>
                <a:cubicBezTo>
                  <a:pt x="5981175" y="22755"/>
                  <a:pt x="6154262" y="21407"/>
                  <a:pt x="6390499" y="0"/>
                </a:cubicBezTo>
                <a:cubicBezTo>
                  <a:pt x="6626736" y="-21407"/>
                  <a:pt x="6782764" y="18013"/>
                  <a:pt x="7035817" y="0"/>
                </a:cubicBezTo>
                <a:cubicBezTo>
                  <a:pt x="7288870" y="-18013"/>
                  <a:pt x="7399477" y="25701"/>
                  <a:pt x="7629510" y="0"/>
                </a:cubicBezTo>
                <a:cubicBezTo>
                  <a:pt x="7859543" y="-25701"/>
                  <a:pt x="8300280" y="-16354"/>
                  <a:pt x="8481331" y="0"/>
                </a:cubicBezTo>
                <a:cubicBezTo>
                  <a:pt x="8696880" y="-30288"/>
                  <a:pt x="8863576" y="107058"/>
                  <a:pt x="8850085" y="270035"/>
                </a:cubicBezTo>
                <a:cubicBezTo>
                  <a:pt x="8844095" y="410819"/>
                  <a:pt x="8858407" y="520128"/>
                  <a:pt x="8850085" y="650783"/>
                </a:cubicBezTo>
                <a:cubicBezTo>
                  <a:pt x="8841763" y="781438"/>
                  <a:pt x="8870559" y="906557"/>
                  <a:pt x="8850085" y="1080138"/>
                </a:cubicBezTo>
                <a:lnTo>
                  <a:pt x="8850085" y="1080138"/>
                </a:lnTo>
                <a:cubicBezTo>
                  <a:pt x="9046183" y="1104969"/>
                  <a:pt x="9167956" y="1084257"/>
                  <a:pt x="9381090" y="1080138"/>
                </a:cubicBezTo>
                <a:cubicBezTo>
                  <a:pt x="9594225" y="1076019"/>
                  <a:pt x="9897144" y="1054773"/>
                  <a:pt x="10030096" y="1080138"/>
                </a:cubicBezTo>
                <a:cubicBezTo>
                  <a:pt x="10163048" y="1105503"/>
                  <a:pt x="10476020" y="1079115"/>
                  <a:pt x="10590602" y="1080138"/>
                </a:cubicBezTo>
                <a:cubicBezTo>
                  <a:pt x="10705184" y="1081161"/>
                  <a:pt x="10990657" y="1073132"/>
                  <a:pt x="11121607" y="1080138"/>
                </a:cubicBezTo>
                <a:cubicBezTo>
                  <a:pt x="11252557" y="1087144"/>
                  <a:pt x="11660473" y="1113873"/>
                  <a:pt x="11800113" y="1080138"/>
                </a:cubicBezTo>
                <a:cubicBezTo>
                  <a:pt x="11678357" y="1295702"/>
                  <a:pt x="11605478" y="1423187"/>
                  <a:pt x="11519860" y="1593191"/>
                </a:cubicBezTo>
                <a:cubicBezTo>
                  <a:pt x="11434242" y="1763195"/>
                  <a:pt x="11344482" y="1909102"/>
                  <a:pt x="11210107" y="2160250"/>
                </a:cubicBezTo>
                <a:cubicBezTo>
                  <a:pt x="11075733" y="2411398"/>
                  <a:pt x="10976091" y="2572821"/>
                  <a:pt x="10915105" y="2700307"/>
                </a:cubicBezTo>
                <a:cubicBezTo>
                  <a:pt x="10854119" y="2827793"/>
                  <a:pt x="10741286" y="3076325"/>
                  <a:pt x="10590602" y="3294368"/>
                </a:cubicBezTo>
                <a:cubicBezTo>
                  <a:pt x="10439918" y="3512411"/>
                  <a:pt x="10463765" y="3556527"/>
                  <a:pt x="10325099" y="3780419"/>
                </a:cubicBezTo>
                <a:cubicBezTo>
                  <a:pt x="10417980" y="3998881"/>
                  <a:pt x="10497831" y="4122025"/>
                  <a:pt x="10590602" y="4266469"/>
                </a:cubicBezTo>
                <a:cubicBezTo>
                  <a:pt x="10683372" y="4410913"/>
                  <a:pt x="10776334" y="4657483"/>
                  <a:pt x="10856104" y="4752520"/>
                </a:cubicBezTo>
                <a:cubicBezTo>
                  <a:pt x="10935874" y="4847557"/>
                  <a:pt x="11050196" y="5086442"/>
                  <a:pt x="11136357" y="5265573"/>
                </a:cubicBezTo>
                <a:cubicBezTo>
                  <a:pt x="11222518" y="5444704"/>
                  <a:pt x="11402915" y="5705220"/>
                  <a:pt x="11460860" y="5859635"/>
                </a:cubicBezTo>
                <a:cubicBezTo>
                  <a:pt x="11518805" y="6014050"/>
                  <a:pt x="11693865" y="6278938"/>
                  <a:pt x="11800113" y="6480699"/>
                </a:cubicBezTo>
                <a:cubicBezTo>
                  <a:pt x="11647569" y="6484644"/>
                  <a:pt x="11323557" y="6484643"/>
                  <a:pt x="11042939" y="6480699"/>
                </a:cubicBezTo>
                <a:cubicBezTo>
                  <a:pt x="10762321" y="6476755"/>
                  <a:pt x="10714820" y="6463789"/>
                  <a:pt x="10407454" y="6480699"/>
                </a:cubicBezTo>
                <a:cubicBezTo>
                  <a:pt x="10100089" y="6497609"/>
                  <a:pt x="10020071" y="6491882"/>
                  <a:pt x="9771969" y="6480699"/>
                </a:cubicBezTo>
                <a:cubicBezTo>
                  <a:pt x="9523868" y="6469516"/>
                  <a:pt x="9358936" y="6489184"/>
                  <a:pt x="9177046" y="6480699"/>
                </a:cubicBezTo>
                <a:cubicBezTo>
                  <a:pt x="8995156" y="6472214"/>
                  <a:pt x="8702460" y="6477322"/>
                  <a:pt x="8582124" y="6480699"/>
                </a:cubicBezTo>
                <a:cubicBezTo>
                  <a:pt x="8461788" y="6484076"/>
                  <a:pt x="7933112" y="6473902"/>
                  <a:pt x="7743824" y="6480699"/>
                </a:cubicBezTo>
                <a:cubicBezTo>
                  <a:pt x="7554443" y="6452138"/>
                  <a:pt x="7347740" y="6375004"/>
                  <a:pt x="7375070" y="6210664"/>
                </a:cubicBezTo>
                <a:cubicBezTo>
                  <a:pt x="7333770" y="6072994"/>
                  <a:pt x="7533759" y="5921390"/>
                  <a:pt x="7743824" y="5940629"/>
                </a:cubicBezTo>
                <a:cubicBezTo>
                  <a:pt x="7848797" y="5953641"/>
                  <a:pt x="7975331" y="5934551"/>
                  <a:pt x="8119953" y="5940630"/>
                </a:cubicBezTo>
                <a:cubicBezTo>
                  <a:pt x="8264575" y="5946709"/>
                  <a:pt x="8387798" y="5942165"/>
                  <a:pt x="8481331" y="5940630"/>
                </a:cubicBezTo>
                <a:cubicBezTo>
                  <a:pt x="8711412" y="5954234"/>
                  <a:pt x="8859470" y="5816807"/>
                  <a:pt x="8850085" y="5670595"/>
                </a:cubicBezTo>
                <a:cubicBezTo>
                  <a:pt x="8856669" y="5547278"/>
                  <a:pt x="8703870" y="5414800"/>
                  <a:pt x="8481331" y="5400560"/>
                </a:cubicBezTo>
                <a:cubicBezTo>
                  <a:pt x="8229599" y="5411416"/>
                  <a:pt x="8145976" y="5390006"/>
                  <a:pt x="7836012" y="5400560"/>
                </a:cubicBezTo>
                <a:cubicBezTo>
                  <a:pt x="7526048" y="5411114"/>
                  <a:pt x="7557868" y="5376203"/>
                  <a:pt x="7345570" y="5400560"/>
                </a:cubicBezTo>
                <a:cubicBezTo>
                  <a:pt x="7133272" y="5424917"/>
                  <a:pt x="6846119" y="5415373"/>
                  <a:pt x="6700252" y="5400560"/>
                </a:cubicBezTo>
                <a:cubicBezTo>
                  <a:pt x="6554385" y="5385747"/>
                  <a:pt x="6379912" y="5387463"/>
                  <a:pt x="6209809" y="5400560"/>
                </a:cubicBezTo>
                <a:cubicBezTo>
                  <a:pt x="6039706" y="5413658"/>
                  <a:pt x="5866819" y="5393179"/>
                  <a:pt x="5719367" y="5400561"/>
                </a:cubicBezTo>
                <a:cubicBezTo>
                  <a:pt x="5571915" y="5407942"/>
                  <a:pt x="5344785" y="5396595"/>
                  <a:pt x="5228925" y="5400561"/>
                </a:cubicBezTo>
                <a:cubicBezTo>
                  <a:pt x="5113065" y="5404527"/>
                  <a:pt x="4860564" y="5428659"/>
                  <a:pt x="4531981" y="5400561"/>
                </a:cubicBezTo>
                <a:cubicBezTo>
                  <a:pt x="4203398" y="5372463"/>
                  <a:pt x="4211917" y="5398173"/>
                  <a:pt x="3938288" y="5400561"/>
                </a:cubicBezTo>
                <a:cubicBezTo>
                  <a:pt x="3664659" y="5402949"/>
                  <a:pt x="3619226" y="5382511"/>
                  <a:pt x="3318782" y="5400561"/>
                </a:cubicBezTo>
                <a:cubicBezTo>
                  <a:pt x="3090563" y="5387273"/>
                  <a:pt x="2946581" y="5503676"/>
                  <a:pt x="2950028" y="5670596"/>
                </a:cubicBezTo>
                <a:cubicBezTo>
                  <a:pt x="2915180" y="5843819"/>
                  <a:pt x="3132926" y="5936268"/>
                  <a:pt x="3318782" y="5940631"/>
                </a:cubicBezTo>
                <a:cubicBezTo>
                  <a:pt x="3461956" y="5941774"/>
                  <a:pt x="3583513" y="5955188"/>
                  <a:pt x="3694911" y="5940630"/>
                </a:cubicBezTo>
                <a:cubicBezTo>
                  <a:pt x="3806309" y="5926073"/>
                  <a:pt x="3899983" y="5955465"/>
                  <a:pt x="4056289" y="5940630"/>
                </a:cubicBezTo>
                <a:cubicBezTo>
                  <a:pt x="4250598" y="5968423"/>
                  <a:pt x="4435649" y="6034732"/>
                  <a:pt x="4425043" y="6210665"/>
                </a:cubicBezTo>
                <a:cubicBezTo>
                  <a:pt x="4426863" y="6373867"/>
                  <a:pt x="4247002" y="6476460"/>
                  <a:pt x="4056289" y="6480700"/>
                </a:cubicBezTo>
                <a:cubicBezTo>
                  <a:pt x="3875460" y="6501057"/>
                  <a:pt x="3519490" y="6489256"/>
                  <a:pt x="3339678" y="6480700"/>
                </a:cubicBezTo>
                <a:cubicBezTo>
                  <a:pt x="3159866" y="6472144"/>
                  <a:pt x="2939501" y="6491188"/>
                  <a:pt x="2663630" y="6480700"/>
                </a:cubicBezTo>
                <a:cubicBezTo>
                  <a:pt x="2387759" y="6470212"/>
                  <a:pt x="2114334" y="6499194"/>
                  <a:pt x="1947019" y="6480699"/>
                </a:cubicBezTo>
                <a:cubicBezTo>
                  <a:pt x="1779704" y="6462204"/>
                  <a:pt x="1438128" y="6484412"/>
                  <a:pt x="1230408" y="6480699"/>
                </a:cubicBezTo>
                <a:cubicBezTo>
                  <a:pt x="1022688" y="6476986"/>
                  <a:pt x="808309" y="6458911"/>
                  <a:pt x="635485" y="6480699"/>
                </a:cubicBezTo>
                <a:cubicBezTo>
                  <a:pt x="462661" y="6502487"/>
                  <a:pt x="200219" y="6475709"/>
                  <a:pt x="0" y="6480699"/>
                </a:cubicBezTo>
                <a:close/>
                <a:moveTo>
                  <a:pt x="4425042" y="5400561"/>
                </a:moveTo>
                <a:cubicBezTo>
                  <a:pt x="4428346" y="5538115"/>
                  <a:pt x="4412598" y="5717512"/>
                  <a:pt x="4425042" y="5805613"/>
                </a:cubicBezTo>
                <a:cubicBezTo>
                  <a:pt x="4437486" y="5893714"/>
                  <a:pt x="4435095" y="6116712"/>
                  <a:pt x="4425042" y="6210664"/>
                </a:cubicBezTo>
                <a:moveTo>
                  <a:pt x="7375071" y="6210664"/>
                </a:moveTo>
                <a:cubicBezTo>
                  <a:pt x="7375522" y="6108774"/>
                  <a:pt x="7368972" y="5995219"/>
                  <a:pt x="7375071" y="5805613"/>
                </a:cubicBezTo>
                <a:cubicBezTo>
                  <a:pt x="7381170" y="5616007"/>
                  <a:pt x="7390754" y="5519234"/>
                  <a:pt x="7375071" y="5400561"/>
                </a:cubicBezTo>
                <a:moveTo>
                  <a:pt x="2950028" y="5670595"/>
                </a:moveTo>
                <a:cubicBezTo>
                  <a:pt x="2940637" y="5411506"/>
                  <a:pt x="2936613" y="5353428"/>
                  <a:pt x="2950028" y="5106625"/>
                </a:cubicBezTo>
                <a:cubicBezTo>
                  <a:pt x="2963444" y="4859822"/>
                  <a:pt x="2950437" y="4700941"/>
                  <a:pt x="2950028" y="4588559"/>
                </a:cubicBezTo>
                <a:cubicBezTo>
                  <a:pt x="2949619" y="4476177"/>
                  <a:pt x="2940953" y="4152438"/>
                  <a:pt x="2950028" y="3886875"/>
                </a:cubicBezTo>
                <a:cubicBezTo>
                  <a:pt x="2959103" y="3621312"/>
                  <a:pt x="2928574" y="3534323"/>
                  <a:pt x="2950028" y="3322904"/>
                </a:cubicBezTo>
                <a:cubicBezTo>
                  <a:pt x="2971482" y="3111485"/>
                  <a:pt x="2956161" y="2921847"/>
                  <a:pt x="2950028" y="2667125"/>
                </a:cubicBezTo>
                <a:cubicBezTo>
                  <a:pt x="2943895" y="2412403"/>
                  <a:pt x="2948115" y="2290465"/>
                  <a:pt x="2950028" y="2103154"/>
                </a:cubicBezTo>
                <a:cubicBezTo>
                  <a:pt x="2951941" y="1915843"/>
                  <a:pt x="2966634" y="1495390"/>
                  <a:pt x="2950028" y="1080138"/>
                </a:cubicBezTo>
                <a:moveTo>
                  <a:pt x="8850085" y="1080138"/>
                </a:moveTo>
                <a:cubicBezTo>
                  <a:pt x="8870013" y="1233206"/>
                  <a:pt x="8848200" y="1642826"/>
                  <a:pt x="8850085" y="1827727"/>
                </a:cubicBezTo>
                <a:cubicBezTo>
                  <a:pt x="8851970" y="2012628"/>
                  <a:pt x="8840456" y="2151298"/>
                  <a:pt x="8850085" y="2345793"/>
                </a:cubicBezTo>
                <a:cubicBezTo>
                  <a:pt x="8859714" y="2540288"/>
                  <a:pt x="8834741" y="2660886"/>
                  <a:pt x="8850085" y="2955668"/>
                </a:cubicBezTo>
                <a:cubicBezTo>
                  <a:pt x="8865429" y="3250450"/>
                  <a:pt x="8852631" y="3345354"/>
                  <a:pt x="8850085" y="3703256"/>
                </a:cubicBezTo>
                <a:cubicBezTo>
                  <a:pt x="8847539" y="4061158"/>
                  <a:pt x="8842363" y="4091359"/>
                  <a:pt x="8850085" y="4313131"/>
                </a:cubicBezTo>
                <a:cubicBezTo>
                  <a:pt x="8857807" y="4534903"/>
                  <a:pt x="8841922" y="4674396"/>
                  <a:pt x="8850085" y="4877102"/>
                </a:cubicBezTo>
                <a:cubicBezTo>
                  <a:pt x="8858248" y="5079808"/>
                  <a:pt x="8877694" y="5343475"/>
                  <a:pt x="8850085" y="5670595"/>
                </a:cubicBezTo>
              </a:path>
              <a:path w="11800113" h="6480699" fill="none" stroke="0" extrusionOk="0">
                <a:moveTo>
                  <a:pt x="0" y="6480699"/>
                </a:moveTo>
                <a:cubicBezTo>
                  <a:pt x="48916" y="6336944"/>
                  <a:pt x="184714" y="6180614"/>
                  <a:pt x="265503" y="5994649"/>
                </a:cubicBezTo>
                <a:cubicBezTo>
                  <a:pt x="346291" y="5808684"/>
                  <a:pt x="449365" y="5634453"/>
                  <a:pt x="516255" y="5535601"/>
                </a:cubicBezTo>
                <a:cubicBezTo>
                  <a:pt x="583145" y="5436749"/>
                  <a:pt x="726518" y="5208944"/>
                  <a:pt x="811258" y="4995545"/>
                </a:cubicBezTo>
                <a:cubicBezTo>
                  <a:pt x="895998" y="4782146"/>
                  <a:pt x="966181" y="4686910"/>
                  <a:pt x="1076760" y="4509495"/>
                </a:cubicBezTo>
                <a:cubicBezTo>
                  <a:pt x="1187339" y="4332080"/>
                  <a:pt x="1344372" y="4022947"/>
                  <a:pt x="1475014" y="3780419"/>
                </a:cubicBezTo>
                <a:cubicBezTo>
                  <a:pt x="1333681" y="3525907"/>
                  <a:pt x="1235032" y="3389168"/>
                  <a:pt x="1150511" y="3186357"/>
                </a:cubicBezTo>
                <a:cubicBezTo>
                  <a:pt x="1065990" y="2983546"/>
                  <a:pt x="976487" y="2864094"/>
                  <a:pt x="899759" y="2727309"/>
                </a:cubicBezTo>
                <a:cubicBezTo>
                  <a:pt x="823031" y="2590525"/>
                  <a:pt x="652428" y="2330699"/>
                  <a:pt x="619506" y="2214256"/>
                </a:cubicBezTo>
                <a:cubicBezTo>
                  <a:pt x="586584" y="2097813"/>
                  <a:pt x="360937" y="1771467"/>
                  <a:pt x="309753" y="1647197"/>
                </a:cubicBezTo>
                <a:cubicBezTo>
                  <a:pt x="258569" y="1522927"/>
                  <a:pt x="177596" y="1350117"/>
                  <a:pt x="0" y="1080138"/>
                </a:cubicBezTo>
                <a:cubicBezTo>
                  <a:pt x="145996" y="1058103"/>
                  <a:pt x="469047" y="1088951"/>
                  <a:pt x="619506" y="1080138"/>
                </a:cubicBezTo>
                <a:cubicBezTo>
                  <a:pt x="769965" y="1071325"/>
                  <a:pt x="887319" y="1076494"/>
                  <a:pt x="1121011" y="1080138"/>
                </a:cubicBezTo>
                <a:cubicBezTo>
                  <a:pt x="1354704" y="1083782"/>
                  <a:pt x="1503435" y="1080387"/>
                  <a:pt x="1681516" y="1080138"/>
                </a:cubicBezTo>
                <a:cubicBezTo>
                  <a:pt x="1859598" y="1079889"/>
                  <a:pt x="2119474" y="1050587"/>
                  <a:pt x="2330522" y="1080138"/>
                </a:cubicBezTo>
                <a:cubicBezTo>
                  <a:pt x="2541570" y="1109689"/>
                  <a:pt x="2672439" y="1075205"/>
                  <a:pt x="2950028" y="1080138"/>
                </a:cubicBezTo>
                <a:cubicBezTo>
                  <a:pt x="2946459" y="940728"/>
                  <a:pt x="2961271" y="793095"/>
                  <a:pt x="2950028" y="699390"/>
                </a:cubicBezTo>
                <a:cubicBezTo>
                  <a:pt x="2938785" y="605685"/>
                  <a:pt x="2945610" y="362260"/>
                  <a:pt x="2950028" y="270035"/>
                </a:cubicBezTo>
                <a:cubicBezTo>
                  <a:pt x="2934617" y="148432"/>
                  <a:pt x="3119776" y="-1455"/>
                  <a:pt x="3318782" y="0"/>
                </a:cubicBezTo>
                <a:cubicBezTo>
                  <a:pt x="3477571" y="-5420"/>
                  <a:pt x="3671844" y="14216"/>
                  <a:pt x="3809224" y="0"/>
                </a:cubicBezTo>
                <a:cubicBezTo>
                  <a:pt x="3946604" y="-14216"/>
                  <a:pt x="4076902" y="-12366"/>
                  <a:pt x="4299666" y="0"/>
                </a:cubicBezTo>
                <a:cubicBezTo>
                  <a:pt x="4522430" y="12366"/>
                  <a:pt x="4575790" y="13718"/>
                  <a:pt x="4790108" y="0"/>
                </a:cubicBezTo>
                <a:cubicBezTo>
                  <a:pt x="5004426" y="-13718"/>
                  <a:pt x="5125967" y="9208"/>
                  <a:pt x="5332176" y="0"/>
                </a:cubicBezTo>
                <a:cubicBezTo>
                  <a:pt x="5538385" y="-9208"/>
                  <a:pt x="5762602" y="11884"/>
                  <a:pt x="5925869" y="0"/>
                </a:cubicBezTo>
                <a:cubicBezTo>
                  <a:pt x="6089136" y="-11884"/>
                  <a:pt x="6236822" y="-21356"/>
                  <a:pt x="6416311" y="0"/>
                </a:cubicBezTo>
                <a:cubicBezTo>
                  <a:pt x="6595800" y="21356"/>
                  <a:pt x="6793026" y="22394"/>
                  <a:pt x="7164881" y="0"/>
                </a:cubicBezTo>
                <a:cubicBezTo>
                  <a:pt x="7536736" y="-22394"/>
                  <a:pt x="7549359" y="-10408"/>
                  <a:pt x="7706949" y="0"/>
                </a:cubicBezTo>
                <a:cubicBezTo>
                  <a:pt x="7864539" y="10408"/>
                  <a:pt x="8192357" y="-37123"/>
                  <a:pt x="8481331" y="0"/>
                </a:cubicBezTo>
                <a:cubicBezTo>
                  <a:pt x="8676127" y="-29902"/>
                  <a:pt x="8881817" y="103572"/>
                  <a:pt x="8850085" y="270035"/>
                </a:cubicBezTo>
                <a:cubicBezTo>
                  <a:pt x="8865441" y="454708"/>
                  <a:pt x="8857556" y="565516"/>
                  <a:pt x="8850085" y="675087"/>
                </a:cubicBezTo>
                <a:cubicBezTo>
                  <a:pt x="8842614" y="784658"/>
                  <a:pt x="8855441" y="887348"/>
                  <a:pt x="8850085" y="1080138"/>
                </a:cubicBezTo>
                <a:lnTo>
                  <a:pt x="8850085" y="1080138"/>
                </a:lnTo>
                <a:cubicBezTo>
                  <a:pt x="9067507" y="1096130"/>
                  <a:pt x="9191664" y="1109037"/>
                  <a:pt x="9440091" y="1080138"/>
                </a:cubicBezTo>
                <a:cubicBezTo>
                  <a:pt x="9688518" y="1051239"/>
                  <a:pt x="9771676" y="1083165"/>
                  <a:pt x="10089097" y="1080138"/>
                </a:cubicBezTo>
                <a:cubicBezTo>
                  <a:pt x="10406518" y="1077111"/>
                  <a:pt x="10530245" y="1069727"/>
                  <a:pt x="10679102" y="1080138"/>
                </a:cubicBezTo>
                <a:cubicBezTo>
                  <a:pt x="10827959" y="1090549"/>
                  <a:pt x="10981334" y="1082677"/>
                  <a:pt x="11180607" y="1080138"/>
                </a:cubicBezTo>
                <a:cubicBezTo>
                  <a:pt x="11379880" y="1077599"/>
                  <a:pt x="11548143" y="1049611"/>
                  <a:pt x="11800113" y="1080138"/>
                </a:cubicBezTo>
                <a:cubicBezTo>
                  <a:pt x="11705817" y="1301471"/>
                  <a:pt x="11638176" y="1418871"/>
                  <a:pt x="11505110" y="1620194"/>
                </a:cubicBezTo>
                <a:cubicBezTo>
                  <a:pt x="11372044" y="1821517"/>
                  <a:pt x="11332922" y="1923148"/>
                  <a:pt x="11254358" y="2079242"/>
                </a:cubicBezTo>
                <a:cubicBezTo>
                  <a:pt x="11175794" y="2235336"/>
                  <a:pt x="11125826" y="2372932"/>
                  <a:pt x="10974105" y="2592295"/>
                </a:cubicBezTo>
                <a:cubicBezTo>
                  <a:pt x="10822384" y="2811658"/>
                  <a:pt x="10812581" y="2914929"/>
                  <a:pt x="10664352" y="3159354"/>
                </a:cubicBezTo>
                <a:cubicBezTo>
                  <a:pt x="10516123" y="3403779"/>
                  <a:pt x="10381421" y="3648323"/>
                  <a:pt x="10325099" y="3780419"/>
                </a:cubicBezTo>
                <a:cubicBezTo>
                  <a:pt x="10427735" y="4022150"/>
                  <a:pt x="10499757" y="4151800"/>
                  <a:pt x="10605352" y="4293472"/>
                </a:cubicBezTo>
                <a:cubicBezTo>
                  <a:pt x="10710947" y="4435144"/>
                  <a:pt x="10830626" y="4742427"/>
                  <a:pt x="10915105" y="4860531"/>
                </a:cubicBezTo>
                <a:cubicBezTo>
                  <a:pt x="10999584" y="4978635"/>
                  <a:pt x="11102621" y="5206138"/>
                  <a:pt x="11239608" y="5454593"/>
                </a:cubicBezTo>
                <a:cubicBezTo>
                  <a:pt x="11376595" y="5703048"/>
                  <a:pt x="11377740" y="5722501"/>
                  <a:pt x="11490360" y="5913640"/>
                </a:cubicBezTo>
                <a:cubicBezTo>
                  <a:pt x="11602980" y="6104779"/>
                  <a:pt x="11627306" y="6212297"/>
                  <a:pt x="11800113" y="6480699"/>
                </a:cubicBezTo>
                <a:cubicBezTo>
                  <a:pt x="11637574" y="6476529"/>
                  <a:pt x="11468915" y="6454227"/>
                  <a:pt x="11245754" y="6480699"/>
                </a:cubicBezTo>
                <a:cubicBezTo>
                  <a:pt x="11022593" y="6507171"/>
                  <a:pt x="10832089" y="6507287"/>
                  <a:pt x="10488580" y="6480699"/>
                </a:cubicBezTo>
                <a:cubicBezTo>
                  <a:pt x="10145071" y="6454111"/>
                  <a:pt x="10134264" y="6510323"/>
                  <a:pt x="9853094" y="6480699"/>
                </a:cubicBezTo>
                <a:cubicBezTo>
                  <a:pt x="9571924" y="6451075"/>
                  <a:pt x="9534919" y="6499666"/>
                  <a:pt x="9258172" y="6480699"/>
                </a:cubicBezTo>
                <a:cubicBezTo>
                  <a:pt x="8981425" y="6461732"/>
                  <a:pt x="8761373" y="6495795"/>
                  <a:pt x="8582124" y="6480699"/>
                </a:cubicBezTo>
                <a:cubicBezTo>
                  <a:pt x="8402875" y="6465603"/>
                  <a:pt x="7921032" y="6478913"/>
                  <a:pt x="7743824" y="6480699"/>
                </a:cubicBezTo>
                <a:cubicBezTo>
                  <a:pt x="7538815" y="6458642"/>
                  <a:pt x="7393547" y="6360529"/>
                  <a:pt x="7375070" y="6210664"/>
                </a:cubicBezTo>
                <a:cubicBezTo>
                  <a:pt x="7393505" y="6093534"/>
                  <a:pt x="7555466" y="5902854"/>
                  <a:pt x="7743824" y="5940629"/>
                </a:cubicBezTo>
                <a:cubicBezTo>
                  <a:pt x="7885206" y="5946787"/>
                  <a:pt x="7975220" y="5957678"/>
                  <a:pt x="8127328" y="5940630"/>
                </a:cubicBezTo>
                <a:cubicBezTo>
                  <a:pt x="8279436" y="5923581"/>
                  <a:pt x="8380110" y="5935826"/>
                  <a:pt x="8481331" y="5940630"/>
                </a:cubicBezTo>
                <a:cubicBezTo>
                  <a:pt x="8703876" y="5928120"/>
                  <a:pt x="8843854" y="5831460"/>
                  <a:pt x="8850085" y="5670595"/>
                </a:cubicBezTo>
                <a:cubicBezTo>
                  <a:pt x="8848847" y="5542844"/>
                  <a:pt x="8693347" y="5408123"/>
                  <a:pt x="8481331" y="5400560"/>
                </a:cubicBezTo>
                <a:cubicBezTo>
                  <a:pt x="8294588" y="5420749"/>
                  <a:pt x="8063882" y="5373855"/>
                  <a:pt x="7732761" y="5400560"/>
                </a:cubicBezTo>
                <a:cubicBezTo>
                  <a:pt x="7401640" y="5427266"/>
                  <a:pt x="7326270" y="5396613"/>
                  <a:pt x="7190694" y="5400560"/>
                </a:cubicBezTo>
                <a:cubicBezTo>
                  <a:pt x="7055118" y="5404507"/>
                  <a:pt x="6791687" y="5425294"/>
                  <a:pt x="6597001" y="5400560"/>
                </a:cubicBezTo>
                <a:cubicBezTo>
                  <a:pt x="6402315" y="5375826"/>
                  <a:pt x="6266883" y="5405007"/>
                  <a:pt x="6106558" y="5400560"/>
                </a:cubicBezTo>
                <a:cubicBezTo>
                  <a:pt x="5946232" y="5396113"/>
                  <a:pt x="5557567" y="5413893"/>
                  <a:pt x="5409614" y="5400561"/>
                </a:cubicBezTo>
                <a:cubicBezTo>
                  <a:pt x="5261661" y="5387228"/>
                  <a:pt x="4984666" y="5408324"/>
                  <a:pt x="4712670" y="5400561"/>
                </a:cubicBezTo>
                <a:cubicBezTo>
                  <a:pt x="4440674" y="5392798"/>
                  <a:pt x="4411687" y="5385270"/>
                  <a:pt x="4222228" y="5400561"/>
                </a:cubicBezTo>
                <a:cubicBezTo>
                  <a:pt x="4032769" y="5415852"/>
                  <a:pt x="3611667" y="5413881"/>
                  <a:pt x="3318782" y="5400561"/>
                </a:cubicBezTo>
                <a:cubicBezTo>
                  <a:pt x="3105463" y="5376386"/>
                  <a:pt x="2915901" y="5520637"/>
                  <a:pt x="2950028" y="5670596"/>
                </a:cubicBezTo>
                <a:cubicBezTo>
                  <a:pt x="2916809" y="5837062"/>
                  <a:pt x="3122797" y="5957635"/>
                  <a:pt x="3318782" y="5940631"/>
                </a:cubicBezTo>
                <a:cubicBezTo>
                  <a:pt x="3466524" y="5953875"/>
                  <a:pt x="3578724" y="5955630"/>
                  <a:pt x="3694911" y="5940630"/>
                </a:cubicBezTo>
                <a:cubicBezTo>
                  <a:pt x="3811098" y="5925630"/>
                  <a:pt x="3925707" y="5925489"/>
                  <a:pt x="4056289" y="5940630"/>
                </a:cubicBezTo>
                <a:cubicBezTo>
                  <a:pt x="4275276" y="5961851"/>
                  <a:pt x="4430723" y="6056010"/>
                  <a:pt x="4425043" y="6210665"/>
                </a:cubicBezTo>
                <a:cubicBezTo>
                  <a:pt x="4406119" y="6331026"/>
                  <a:pt x="4276912" y="6436960"/>
                  <a:pt x="4056289" y="6480700"/>
                </a:cubicBezTo>
                <a:cubicBezTo>
                  <a:pt x="3869830" y="6515442"/>
                  <a:pt x="3467108" y="6485131"/>
                  <a:pt x="3299115" y="6480700"/>
                </a:cubicBezTo>
                <a:cubicBezTo>
                  <a:pt x="3131122" y="6476269"/>
                  <a:pt x="2908405" y="6479087"/>
                  <a:pt x="2704193" y="6480700"/>
                </a:cubicBezTo>
                <a:cubicBezTo>
                  <a:pt x="2499981" y="6482313"/>
                  <a:pt x="2367240" y="6456777"/>
                  <a:pt x="2068707" y="6480700"/>
                </a:cubicBezTo>
                <a:cubicBezTo>
                  <a:pt x="1770174" y="6504622"/>
                  <a:pt x="1682907" y="6472808"/>
                  <a:pt x="1514348" y="6480699"/>
                </a:cubicBezTo>
                <a:cubicBezTo>
                  <a:pt x="1345789" y="6488590"/>
                  <a:pt x="1120283" y="6486469"/>
                  <a:pt x="797737" y="6480699"/>
                </a:cubicBezTo>
                <a:cubicBezTo>
                  <a:pt x="475191" y="6474929"/>
                  <a:pt x="375261" y="6514858"/>
                  <a:pt x="0" y="6480699"/>
                </a:cubicBezTo>
                <a:close/>
                <a:moveTo>
                  <a:pt x="4425042" y="5400561"/>
                </a:moveTo>
                <a:cubicBezTo>
                  <a:pt x="4428446" y="5543973"/>
                  <a:pt x="4405196" y="5675846"/>
                  <a:pt x="4425042" y="5797511"/>
                </a:cubicBezTo>
                <a:cubicBezTo>
                  <a:pt x="4444889" y="5919176"/>
                  <a:pt x="4416110" y="6049860"/>
                  <a:pt x="4425042" y="6210664"/>
                </a:cubicBezTo>
                <a:moveTo>
                  <a:pt x="7375071" y="6210664"/>
                </a:moveTo>
                <a:cubicBezTo>
                  <a:pt x="7375785" y="6118196"/>
                  <a:pt x="7380301" y="5905917"/>
                  <a:pt x="7375071" y="5813714"/>
                </a:cubicBezTo>
                <a:cubicBezTo>
                  <a:pt x="7369842" y="5721511"/>
                  <a:pt x="7377742" y="5513234"/>
                  <a:pt x="7375071" y="5400561"/>
                </a:cubicBezTo>
                <a:moveTo>
                  <a:pt x="2950028" y="5670595"/>
                </a:moveTo>
                <a:cubicBezTo>
                  <a:pt x="2955971" y="5467226"/>
                  <a:pt x="2938259" y="5296477"/>
                  <a:pt x="2950028" y="5152529"/>
                </a:cubicBezTo>
                <a:cubicBezTo>
                  <a:pt x="2961797" y="5008581"/>
                  <a:pt x="2978531" y="4843317"/>
                  <a:pt x="2950028" y="4542654"/>
                </a:cubicBezTo>
                <a:cubicBezTo>
                  <a:pt x="2921525" y="4241992"/>
                  <a:pt x="2963352" y="4193289"/>
                  <a:pt x="2950028" y="4024588"/>
                </a:cubicBezTo>
                <a:cubicBezTo>
                  <a:pt x="2936704" y="3855887"/>
                  <a:pt x="2941570" y="3693385"/>
                  <a:pt x="2950028" y="3414713"/>
                </a:cubicBezTo>
                <a:cubicBezTo>
                  <a:pt x="2958486" y="3136041"/>
                  <a:pt x="2963017" y="3012169"/>
                  <a:pt x="2950028" y="2896647"/>
                </a:cubicBezTo>
                <a:cubicBezTo>
                  <a:pt x="2937039" y="2781125"/>
                  <a:pt x="2925894" y="2534160"/>
                  <a:pt x="2950028" y="2378582"/>
                </a:cubicBezTo>
                <a:cubicBezTo>
                  <a:pt x="2974162" y="2223005"/>
                  <a:pt x="2974166" y="1885213"/>
                  <a:pt x="2950028" y="1722802"/>
                </a:cubicBezTo>
                <a:cubicBezTo>
                  <a:pt x="2925890" y="1560391"/>
                  <a:pt x="2979934" y="1382728"/>
                  <a:pt x="2950028" y="1080138"/>
                </a:cubicBezTo>
                <a:moveTo>
                  <a:pt x="8850085" y="1080138"/>
                </a:moveTo>
                <a:cubicBezTo>
                  <a:pt x="8827766" y="1275443"/>
                  <a:pt x="8844950" y="1437861"/>
                  <a:pt x="8850085" y="1690013"/>
                </a:cubicBezTo>
                <a:cubicBezTo>
                  <a:pt x="8855220" y="1942166"/>
                  <a:pt x="8864103" y="1979407"/>
                  <a:pt x="8850085" y="2253983"/>
                </a:cubicBezTo>
                <a:cubicBezTo>
                  <a:pt x="8836068" y="2528559"/>
                  <a:pt x="8846682" y="2642718"/>
                  <a:pt x="8850085" y="2772049"/>
                </a:cubicBezTo>
                <a:cubicBezTo>
                  <a:pt x="8853488" y="2901380"/>
                  <a:pt x="8870011" y="3176380"/>
                  <a:pt x="8850085" y="3473733"/>
                </a:cubicBezTo>
                <a:cubicBezTo>
                  <a:pt x="8830159" y="3771086"/>
                  <a:pt x="8879907" y="3881620"/>
                  <a:pt x="8850085" y="4221322"/>
                </a:cubicBezTo>
                <a:cubicBezTo>
                  <a:pt x="8820263" y="4561024"/>
                  <a:pt x="8868022" y="4768295"/>
                  <a:pt x="8850085" y="4923006"/>
                </a:cubicBezTo>
                <a:cubicBezTo>
                  <a:pt x="8832148" y="5077717"/>
                  <a:pt x="8833647" y="5403365"/>
                  <a:pt x="8850085" y="5670595"/>
                </a:cubicBezTo>
              </a:path>
            </a:pathLst>
          </a:custGeom>
          <a:solidFill>
            <a:srgbClr val="FFF9E7"/>
          </a:solidFill>
          <a:ln w="28575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089417323">
                  <a:prstGeom prst="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Loreno di Credi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1456/59-1537 </a:t>
            </a:r>
            <a:endParaRPr lang="en-US" sz="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10 Paintings</a:t>
            </a:r>
          </a:p>
        </p:txBody>
      </p:sp>
    </p:spTree>
    <p:extLst>
      <p:ext uri="{BB962C8B-B14F-4D97-AF65-F5344CB8AC3E}">
        <p14:creationId xmlns:p14="http://schemas.microsoft.com/office/powerpoint/2010/main" val="380717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445A-D6A6-5484-B470-FD357A10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5719763" cy="48006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Pietro Perugino,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1448-1523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Portrait of Lorenzo di Credi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1488, Oil transferred on canvas, on panel, 44 x 30.5 cm, National Gallery, Washington DC,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https://commons.wikimedia.org/wiki/File:Lorenzo_di_Credi_by_Perugino.jpg#/media/File:Lorenzo_di_Credi_by_Perugino.jpg/2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 descr="image of artwork listed in title parameter on this page">
            <a:extLst>
              <a:ext uri="{FF2B5EF4-FFF2-40B4-BE49-F238E27FC236}">
                <a16:creationId xmlns:a16="http://schemas.microsoft.com/office/drawing/2014/main" id="{EE798304-7DF6-7F2A-0F10-F22F393F1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963" y="0"/>
            <a:ext cx="4795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01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28562-00CF-3DEF-12D2-C796B04C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6143"/>
            <a:ext cx="5377543" cy="50618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Madonna and Child with a Pomegranate,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1475-80, Oil on Panel, 16,5 x 13,4 cm, National Gallery of Art, Washington DC,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https://www.artrenewal.org/artworks/madonna-and-child-with-a-pomegranate/leonardo-da-vinci/12932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8" name="Picture 4" descr="Click to zoom">
            <a:extLst>
              <a:ext uri="{FF2B5EF4-FFF2-40B4-BE49-F238E27FC236}">
                <a16:creationId xmlns:a16="http://schemas.microsoft.com/office/drawing/2014/main" id="{2EEB6FCE-060A-9CF1-1A2A-2E0DDC983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7" y="0"/>
            <a:ext cx="4989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71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6DDE5-E5AF-0FD5-8FF2-C4A5CAD7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0686"/>
            <a:ext cx="5708650" cy="463731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Portrait of a Young Woman,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1475-80, Tempera and oil on wood, 59 x 40 cm, Metropolitan Museum of Art, New York,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https://www.metmuseum.org/art/collection/search/436910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 descr="Portrait of a Young Woman, Lorenzo di Credi (Lorenzo d&amp;#39;Andrea d&amp;#39;Oderigo) (Italian, Florence 1456/59–1536 Florence), Oil on wood ">
            <a:extLst>
              <a:ext uri="{FF2B5EF4-FFF2-40B4-BE49-F238E27FC236}">
                <a16:creationId xmlns:a16="http://schemas.microsoft.com/office/drawing/2014/main" id="{0F298E9C-2B8E-91C4-E16C-31D6614A6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0"/>
            <a:ext cx="4806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97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CD471-2CEA-EB13-D6EA-DDDF38DD4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5771"/>
            <a:ext cx="3663950" cy="53122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Adoration of the Child,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c. 1480, Panel, diameter 27 cm, Fondazione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Querini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Stampalia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Venice,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https://commons.wikimedia.org/wiki/File:Lorenzo_di_credi,_adorazione_del_bambino.jpg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114BE7C-595F-4DD6-F151-4E9D59A82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0"/>
            <a:ext cx="6851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54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04CED-FAB9-2989-2F7A-C114D8BFD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58" y="2013857"/>
            <a:ext cx="5148942" cy="4742471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Annunciation,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1480-85, Tempera on panel, 88 x 71 cm, Galleria degli Uffizi, Florence, Italy </a:t>
            </a:r>
            <a:br>
              <a:rPr lang="it-IT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https://it.m.wikipedia.org/wiki/File:Lorenzo_di_credi,_annunciazione_1480_01.jpg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E2A9DDA-C6E9-C52A-C97E-C84A1DA65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1672"/>
            <a:ext cx="5366658" cy="665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327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771163-D914-61E3-B2DD-84EB0CB61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5343"/>
            <a:ext cx="5617029" cy="38426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Lady of the Jasmin,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circa 1483, Oil on canvas, 75 x 54 cm, Forlì Municipal Art Gallery, Italy</a:t>
            </a:r>
            <a:br>
              <a:rPr lang="en-US" sz="12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https://commons.wikimedia.org/wiki/File:Caterina_Sforza_incut.jpg#/media/File:Caterina_Sforza_incut.jpg/2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12293" name="Picture 5" descr="image of artwork listed in title parameter on this page">
            <a:extLst>
              <a:ext uri="{FF2B5EF4-FFF2-40B4-BE49-F238E27FC236}">
                <a16:creationId xmlns:a16="http://schemas.microsoft.com/office/drawing/2014/main" id="{51A98501-70D9-9EF1-7F96-D75011CB6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963" y="0"/>
            <a:ext cx="4795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81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D6BD-D640-F7C1-35CE-FE70B659E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836" y="2503715"/>
            <a:ext cx="7700963" cy="435428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Venus,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c. 1490, Oil on canvas, 151 x 69 cm, Galleria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Uffizi, Florence, Italy</a:t>
            </a:r>
            <a:br>
              <a:rPr lang="en-US" sz="12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https://www.wga.hu/frames-e.html?/html/l/lorenzo/credi/index.html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latin typeface="Lucida Calligraphy" panose="03010101010101010101" pitchFamily="66" charset="0"/>
              </a:rPr>
            </a:br>
            <a:endParaRPr lang="el-GR" sz="24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91C083E-C25F-F66B-BDA0-156A4A99C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2814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819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C7D8C-AC77-0116-704D-BA296EB5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71800"/>
            <a:ext cx="5431971" cy="38862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Portrait of a Man,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c. 1504, Oil on wood, 51 x 37 cm, Galleria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Uffizi, Florence,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https://www.wga.hu/frames-e.html?/html/l/lorenzo/credi/index.html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AFDA239-BE68-CE29-0A0E-0CCEABF31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0"/>
            <a:ext cx="5000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77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FD558-EAB3-180F-5864-7EAEB8B03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0429"/>
            <a:ext cx="5646737" cy="45175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An Angel Brings the Holy Communion to Mary Magdalen,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about 1510, Tempera on wood, 51 x 38 cm, Christian Museum, Esztergom, Hungary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https://www.wga.hu/frames-e.html?/html/l/lorenzo/credi/index.html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2EA97ED-E8BF-9572-E48E-20148AFEC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37" y="0"/>
            <a:ext cx="486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822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11E8E-5B17-9B8C-91B4-E8A4293A4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4743"/>
            <a:ext cx="4103914" cy="483325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Adoration of the Shepherds,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c. 1510, Oil on wood, 224 x 196 cm, Galleria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Uffizi, Florence,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https://www.wga.hu/frames-e.html?/html/l/lorenzo/credi/index.html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65A7251-E717-9686-D430-8493EDCA0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0"/>
            <a:ext cx="6296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980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BA582-D168-9FA0-FB71-AAD5F432F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0829"/>
            <a:ext cx="3624943" cy="51271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The Virgin and Child with St Julian and St Nicholas of Myra,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1490-92, Wood, 163 x 164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du Louvre, Paris, France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https://commons.wikimedia.org/wiki/File:Lorenzo_di_credi,_The_Virgin_and_Child_with_St_Julian_and_St_Nicholas_of_Myra.jpg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17829D03-254F-DB74-0D80-58F9D5E28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284" y="117021"/>
            <a:ext cx="6778516" cy="662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64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801EC-D764-5380-7DC3-7A3BC3495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17BEA120-C41A-7CA0-5275-678DA4C1BD82}"/>
              </a:ext>
            </a:extLst>
          </p:cNvPr>
          <p:cNvSpPr/>
          <p:nvPr/>
        </p:nvSpPr>
        <p:spPr>
          <a:xfrm>
            <a:off x="195943" y="188651"/>
            <a:ext cx="11800113" cy="6480699"/>
          </a:xfrm>
          <a:custGeom>
            <a:avLst/>
            <a:gdLst>
              <a:gd name="connsiteX0" fmla="*/ 0 w 11800113"/>
              <a:gd name="connsiteY0" fmla="*/ 6480699 h 6480699"/>
              <a:gd name="connsiteX1" fmla="*/ 594922 w 11800113"/>
              <a:gd name="connsiteY1" fmla="*/ 6480699 h 6480699"/>
              <a:gd name="connsiteX2" fmla="*/ 1230408 w 11800113"/>
              <a:gd name="connsiteY2" fmla="*/ 6480699 h 6480699"/>
              <a:gd name="connsiteX3" fmla="*/ 1987582 w 11800113"/>
              <a:gd name="connsiteY3" fmla="*/ 6480699 h 6480699"/>
              <a:gd name="connsiteX4" fmla="*/ 2704193 w 11800113"/>
              <a:gd name="connsiteY4" fmla="*/ 6480699 h 6480699"/>
              <a:gd name="connsiteX5" fmla="*/ 3461367 w 11800113"/>
              <a:gd name="connsiteY5" fmla="*/ 6480699 h 6480699"/>
              <a:gd name="connsiteX6" fmla="*/ 4056289 w 11800113"/>
              <a:gd name="connsiteY6" fmla="*/ 6480699 h 6480699"/>
              <a:gd name="connsiteX7" fmla="*/ 4425043 w 11800113"/>
              <a:gd name="connsiteY7" fmla="*/ 6210664 h 6480699"/>
              <a:gd name="connsiteX8" fmla="*/ 4056289 w 11800113"/>
              <a:gd name="connsiteY8" fmla="*/ 5940629 h 6480699"/>
              <a:gd name="connsiteX9" fmla="*/ 3687536 w 11800113"/>
              <a:gd name="connsiteY9" fmla="*/ 5940630 h 6480699"/>
              <a:gd name="connsiteX10" fmla="*/ 3318782 w 11800113"/>
              <a:gd name="connsiteY10" fmla="*/ 5940630 h 6480699"/>
              <a:gd name="connsiteX11" fmla="*/ 2950028 w 11800113"/>
              <a:gd name="connsiteY11" fmla="*/ 5670595 h 6480699"/>
              <a:gd name="connsiteX12" fmla="*/ 3318782 w 11800113"/>
              <a:gd name="connsiteY12" fmla="*/ 5400560 h 6480699"/>
              <a:gd name="connsiteX13" fmla="*/ 3912475 w 11800113"/>
              <a:gd name="connsiteY13" fmla="*/ 5400560 h 6480699"/>
              <a:gd name="connsiteX14" fmla="*/ 4454543 w 11800113"/>
              <a:gd name="connsiteY14" fmla="*/ 5400560 h 6480699"/>
              <a:gd name="connsiteX15" fmla="*/ 4944985 w 11800113"/>
              <a:gd name="connsiteY15" fmla="*/ 5400560 h 6480699"/>
              <a:gd name="connsiteX16" fmla="*/ 5487053 w 11800113"/>
              <a:gd name="connsiteY16" fmla="*/ 5400560 h 6480699"/>
              <a:gd name="connsiteX17" fmla="*/ 6080746 w 11800113"/>
              <a:gd name="connsiteY17" fmla="*/ 5400561 h 6480699"/>
              <a:gd name="connsiteX18" fmla="*/ 6777690 w 11800113"/>
              <a:gd name="connsiteY18" fmla="*/ 5400561 h 6480699"/>
              <a:gd name="connsiteX19" fmla="*/ 7319757 w 11800113"/>
              <a:gd name="connsiteY19" fmla="*/ 5400561 h 6480699"/>
              <a:gd name="connsiteX20" fmla="*/ 8481331 w 11800113"/>
              <a:gd name="connsiteY20" fmla="*/ 5400561 h 6480699"/>
              <a:gd name="connsiteX21" fmla="*/ 8850085 w 11800113"/>
              <a:gd name="connsiteY21" fmla="*/ 5670596 h 6480699"/>
              <a:gd name="connsiteX22" fmla="*/ 8481331 w 11800113"/>
              <a:gd name="connsiteY22" fmla="*/ 5940631 h 6480699"/>
              <a:gd name="connsiteX23" fmla="*/ 8105202 w 11800113"/>
              <a:gd name="connsiteY23" fmla="*/ 5940630 h 6480699"/>
              <a:gd name="connsiteX24" fmla="*/ 7743824 w 11800113"/>
              <a:gd name="connsiteY24" fmla="*/ 5940630 h 6480699"/>
              <a:gd name="connsiteX25" fmla="*/ 7375070 w 11800113"/>
              <a:gd name="connsiteY25" fmla="*/ 6210665 h 6480699"/>
              <a:gd name="connsiteX26" fmla="*/ 7743824 w 11800113"/>
              <a:gd name="connsiteY26" fmla="*/ 6480700 h 6480699"/>
              <a:gd name="connsiteX27" fmla="*/ 8500998 w 11800113"/>
              <a:gd name="connsiteY27" fmla="*/ 6480700 h 6480699"/>
              <a:gd name="connsiteX28" fmla="*/ 9177046 w 11800113"/>
              <a:gd name="connsiteY28" fmla="*/ 6480700 h 6480699"/>
              <a:gd name="connsiteX29" fmla="*/ 9812531 w 11800113"/>
              <a:gd name="connsiteY29" fmla="*/ 6480699 h 6480699"/>
              <a:gd name="connsiteX30" fmla="*/ 10366891 w 11800113"/>
              <a:gd name="connsiteY30" fmla="*/ 6480699 h 6480699"/>
              <a:gd name="connsiteX31" fmla="*/ 11002376 w 11800113"/>
              <a:gd name="connsiteY31" fmla="*/ 6480699 h 6480699"/>
              <a:gd name="connsiteX32" fmla="*/ 11800113 w 11800113"/>
              <a:gd name="connsiteY32" fmla="*/ 6480699 h 6480699"/>
              <a:gd name="connsiteX33" fmla="*/ 11519860 w 11800113"/>
              <a:gd name="connsiteY33" fmla="*/ 5967646 h 6480699"/>
              <a:gd name="connsiteX34" fmla="*/ 11254358 w 11800113"/>
              <a:gd name="connsiteY34" fmla="*/ 5481595 h 6480699"/>
              <a:gd name="connsiteX35" fmla="*/ 10944605 w 11800113"/>
              <a:gd name="connsiteY35" fmla="*/ 4914537 h 6480699"/>
              <a:gd name="connsiteX36" fmla="*/ 10649602 w 11800113"/>
              <a:gd name="connsiteY36" fmla="*/ 4374481 h 6480699"/>
              <a:gd name="connsiteX37" fmla="*/ 10325099 w 11800113"/>
              <a:gd name="connsiteY37" fmla="*/ 3780419 h 6480699"/>
              <a:gd name="connsiteX38" fmla="*/ 10649602 w 11800113"/>
              <a:gd name="connsiteY38" fmla="*/ 3186357 h 6480699"/>
              <a:gd name="connsiteX39" fmla="*/ 10900354 w 11800113"/>
              <a:gd name="connsiteY39" fmla="*/ 2727309 h 6480699"/>
              <a:gd name="connsiteX40" fmla="*/ 11224858 w 11800113"/>
              <a:gd name="connsiteY40" fmla="*/ 2133248 h 6480699"/>
              <a:gd name="connsiteX41" fmla="*/ 11549361 w 11800113"/>
              <a:gd name="connsiteY41" fmla="*/ 1539186 h 6480699"/>
              <a:gd name="connsiteX42" fmla="*/ 11800113 w 11800113"/>
              <a:gd name="connsiteY42" fmla="*/ 1080138 h 6480699"/>
              <a:gd name="connsiteX43" fmla="*/ 11239608 w 11800113"/>
              <a:gd name="connsiteY43" fmla="*/ 1080138 h 6480699"/>
              <a:gd name="connsiteX44" fmla="*/ 10738103 w 11800113"/>
              <a:gd name="connsiteY44" fmla="*/ 1080138 h 6480699"/>
              <a:gd name="connsiteX45" fmla="*/ 10236598 w 11800113"/>
              <a:gd name="connsiteY45" fmla="*/ 1080138 h 6480699"/>
              <a:gd name="connsiteX46" fmla="*/ 9587592 w 11800113"/>
              <a:gd name="connsiteY46" fmla="*/ 1080138 h 6480699"/>
              <a:gd name="connsiteX47" fmla="*/ 8850085 w 11800113"/>
              <a:gd name="connsiteY47" fmla="*/ 1080138 h 6480699"/>
              <a:gd name="connsiteX48" fmla="*/ 8850085 w 11800113"/>
              <a:gd name="connsiteY48" fmla="*/ 699390 h 6480699"/>
              <a:gd name="connsiteX49" fmla="*/ 8850085 w 11800113"/>
              <a:gd name="connsiteY49" fmla="*/ 270035 h 6480699"/>
              <a:gd name="connsiteX50" fmla="*/ 8481331 w 11800113"/>
              <a:gd name="connsiteY50" fmla="*/ 0 h 6480699"/>
              <a:gd name="connsiteX51" fmla="*/ 7939263 w 11800113"/>
              <a:gd name="connsiteY51" fmla="*/ 0 h 6480699"/>
              <a:gd name="connsiteX52" fmla="*/ 7448821 w 11800113"/>
              <a:gd name="connsiteY52" fmla="*/ 0 h 6480699"/>
              <a:gd name="connsiteX53" fmla="*/ 6958379 w 11800113"/>
              <a:gd name="connsiteY53" fmla="*/ 0 h 6480699"/>
              <a:gd name="connsiteX54" fmla="*/ 6467937 w 11800113"/>
              <a:gd name="connsiteY54" fmla="*/ 0 h 6480699"/>
              <a:gd name="connsiteX55" fmla="*/ 5770993 w 11800113"/>
              <a:gd name="connsiteY55" fmla="*/ 0 h 6480699"/>
              <a:gd name="connsiteX56" fmla="*/ 5228925 w 11800113"/>
              <a:gd name="connsiteY56" fmla="*/ 0 h 6480699"/>
              <a:gd name="connsiteX57" fmla="*/ 4480356 w 11800113"/>
              <a:gd name="connsiteY57" fmla="*/ 0 h 6480699"/>
              <a:gd name="connsiteX58" fmla="*/ 3886662 w 11800113"/>
              <a:gd name="connsiteY58" fmla="*/ 0 h 6480699"/>
              <a:gd name="connsiteX59" fmla="*/ 3318782 w 11800113"/>
              <a:gd name="connsiteY59" fmla="*/ 0 h 6480699"/>
              <a:gd name="connsiteX60" fmla="*/ 2950028 w 11800113"/>
              <a:gd name="connsiteY60" fmla="*/ 270035 h 6480699"/>
              <a:gd name="connsiteX61" fmla="*/ 2950028 w 11800113"/>
              <a:gd name="connsiteY61" fmla="*/ 683188 h 6480699"/>
              <a:gd name="connsiteX62" fmla="*/ 2950028 w 11800113"/>
              <a:gd name="connsiteY62" fmla="*/ 1080138 h 6480699"/>
              <a:gd name="connsiteX63" fmla="*/ 2389523 w 11800113"/>
              <a:gd name="connsiteY63" fmla="*/ 1080138 h 6480699"/>
              <a:gd name="connsiteX64" fmla="*/ 1858518 w 11800113"/>
              <a:gd name="connsiteY64" fmla="*/ 1080138 h 6480699"/>
              <a:gd name="connsiteX65" fmla="*/ 1327513 w 11800113"/>
              <a:gd name="connsiteY65" fmla="*/ 1080138 h 6480699"/>
              <a:gd name="connsiteX66" fmla="*/ 678506 w 11800113"/>
              <a:gd name="connsiteY66" fmla="*/ 1080138 h 6480699"/>
              <a:gd name="connsiteX67" fmla="*/ 0 w 11800113"/>
              <a:gd name="connsiteY67" fmla="*/ 1080138 h 6480699"/>
              <a:gd name="connsiteX68" fmla="*/ 280253 w 11800113"/>
              <a:gd name="connsiteY68" fmla="*/ 1593191 h 6480699"/>
              <a:gd name="connsiteX69" fmla="*/ 560505 w 11800113"/>
              <a:gd name="connsiteY69" fmla="*/ 2106245 h 6480699"/>
              <a:gd name="connsiteX70" fmla="*/ 855508 w 11800113"/>
              <a:gd name="connsiteY70" fmla="*/ 2646301 h 6480699"/>
              <a:gd name="connsiteX71" fmla="*/ 1121011 w 11800113"/>
              <a:gd name="connsiteY71" fmla="*/ 3132352 h 6480699"/>
              <a:gd name="connsiteX72" fmla="*/ 1475014 w 11800113"/>
              <a:gd name="connsiteY72" fmla="*/ 3780419 h 6480699"/>
              <a:gd name="connsiteX73" fmla="*/ 1194761 w 11800113"/>
              <a:gd name="connsiteY73" fmla="*/ 4293472 h 6480699"/>
              <a:gd name="connsiteX74" fmla="*/ 899759 w 11800113"/>
              <a:gd name="connsiteY74" fmla="*/ 4833528 h 6480699"/>
              <a:gd name="connsiteX75" fmla="*/ 604756 w 11800113"/>
              <a:gd name="connsiteY75" fmla="*/ 5373584 h 6480699"/>
              <a:gd name="connsiteX76" fmla="*/ 280253 w 11800113"/>
              <a:gd name="connsiteY76" fmla="*/ 5967646 h 6480699"/>
              <a:gd name="connsiteX77" fmla="*/ 0 w 11800113"/>
              <a:gd name="connsiteY77" fmla="*/ 6480699 h 6480699"/>
              <a:gd name="connsiteX0" fmla="*/ 4425042 w 11800113"/>
              <a:gd name="connsiteY0" fmla="*/ 6210664 h 6480699"/>
              <a:gd name="connsiteX1" fmla="*/ 4056288 w 11800113"/>
              <a:gd name="connsiteY1" fmla="*/ 5940629 h 6480699"/>
              <a:gd name="connsiteX2" fmla="*/ 3687535 w 11800113"/>
              <a:gd name="connsiteY2" fmla="*/ 5940630 h 6480699"/>
              <a:gd name="connsiteX3" fmla="*/ 3318782 w 11800113"/>
              <a:gd name="connsiteY3" fmla="*/ 5940630 h 6480699"/>
              <a:gd name="connsiteX4" fmla="*/ 2950028 w 11800113"/>
              <a:gd name="connsiteY4" fmla="*/ 5670595 h 6480699"/>
              <a:gd name="connsiteX5" fmla="*/ 3318782 w 11800113"/>
              <a:gd name="connsiteY5" fmla="*/ 5400560 h 6480699"/>
              <a:gd name="connsiteX6" fmla="*/ 3894037 w 11800113"/>
              <a:gd name="connsiteY6" fmla="*/ 5400561 h 6480699"/>
              <a:gd name="connsiteX7" fmla="*/ 4425042 w 11800113"/>
              <a:gd name="connsiteY7" fmla="*/ 5400561 h 6480699"/>
              <a:gd name="connsiteX8" fmla="*/ 4425042 w 11800113"/>
              <a:gd name="connsiteY8" fmla="*/ 5797511 h 6480699"/>
              <a:gd name="connsiteX9" fmla="*/ 4425042 w 11800113"/>
              <a:gd name="connsiteY9" fmla="*/ 6210664 h 6480699"/>
              <a:gd name="connsiteX10" fmla="*/ 7375071 w 11800113"/>
              <a:gd name="connsiteY10" fmla="*/ 6210664 h 6480699"/>
              <a:gd name="connsiteX11" fmla="*/ 7743825 w 11800113"/>
              <a:gd name="connsiteY11" fmla="*/ 5940629 h 6480699"/>
              <a:gd name="connsiteX12" fmla="*/ 8090453 w 11800113"/>
              <a:gd name="connsiteY12" fmla="*/ 5940629 h 6480699"/>
              <a:gd name="connsiteX13" fmla="*/ 8481331 w 11800113"/>
              <a:gd name="connsiteY13" fmla="*/ 5940630 h 6480699"/>
              <a:gd name="connsiteX14" fmla="*/ 8850085 w 11800113"/>
              <a:gd name="connsiteY14" fmla="*/ 5670595 h 6480699"/>
              <a:gd name="connsiteX15" fmla="*/ 8481331 w 11800113"/>
              <a:gd name="connsiteY15" fmla="*/ 5400560 h 6480699"/>
              <a:gd name="connsiteX16" fmla="*/ 7939264 w 11800113"/>
              <a:gd name="connsiteY16" fmla="*/ 5400560 h 6480699"/>
              <a:gd name="connsiteX17" fmla="*/ 7375071 w 11800113"/>
              <a:gd name="connsiteY17" fmla="*/ 5400561 h 6480699"/>
              <a:gd name="connsiteX18" fmla="*/ 7375071 w 11800113"/>
              <a:gd name="connsiteY18" fmla="*/ 5781309 h 6480699"/>
              <a:gd name="connsiteX19" fmla="*/ 7375071 w 11800113"/>
              <a:gd name="connsiteY19" fmla="*/ 6210664 h 6480699"/>
              <a:gd name="connsiteX0" fmla="*/ 0 w 11800113"/>
              <a:gd name="connsiteY0" fmla="*/ 6480699 h 6480699"/>
              <a:gd name="connsiteX1" fmla="*/ 324503 w 11800113"/>
              <a:gd name="connsiteY1" fmla="*/ 5886637 h 6480699"/>
              <a:gd name="connsiteX2" fmla="*/ 575255 w 11800113"/>
              <a:gd name="connsiteY2" fmla="*/ 5427590 h 6480699"/>
              <a:gd name="connsiteX3" fmla="*/ 826008 w 11800113"/>
              <a:gd name="connsiteY3" fmla="*/ 4968542 h 6480699"/>
              <a:gd name="connsiteX4" fmla="*/ 1121011 w 11800113"/>
              <a:gd name="connsiteY4" fmla="*/ 4428486 h 6480699"/>
              <a:gd name="connsiteX5" fmla="*/ 1475014 w 11800113"/>
              <a:gd name="connsiteY5" fmla="*/ 3780419 h 6480699"/>
              <a:gd name="connsiteX6" fmla="*/ 1194761 w 11800113"/>
              <a:gd name="connsiteY6" fmla="*/ 3267366 h 6480699"/>
              <a:gd name="connsiteX7" fmla="*/ 899759 w 11800113"/>
              <a:gd name="connsiteY7" fmla="*/ 2727309 h 6480699"/>
              <a:gd name="connsiteX8" fmla="*/ 649006 w 11800113"/>
              <a:gd name="connsiteY8" fmla="*/ 2268262 h 6480699"/>
              <a:gd name="connsiteX9" fmla="*/ 324503 w 11800113"/>
              <a:gd name="connsiteY9" fmla="*/ 1674200 h 6480699"/>
              <a:gd name="connsiteX10" fmla="*/ 0 w 11800113"/>
              <a:gd name="connsiteY10" fmla="*/ 1080138 h 6480699"/>
              <a:gd name="connsiteX11" fmla="*/ 531005 w 11800113"/>
              <a:gd name="connsiteY11" fmla="*/ 1080138 h 6480699"/>
              <a:gd name="connsiteX12" fmla="*/ 1032510 w 11800113"/>
              <a:gd name="connsiteY12" fmla="*/ 1080138 h 6480699"/>
              <a:gd name="connsiteX13" fmla="*/ 1534015 w 11800113"/>
              <a:gd name="connsiteY13" fmla="*/ 1080138 h 6480699"/>
              <a:gd name="connsiteX14" fmla="*/ 2065020 w 11800113"/>
              <a:gd name="connsiteY14" fmla="*/ 1080138 h 6480699"/>
              <a:gd name="connsiteX15" fmla="*/ 2950028 w 11800113"/>
              <a:gd name="connsiteY15" fmla="*/ 1080138 h 6480699"/>
              <a:gd name="connsiteX16" fmla="*/ 2950028 w 11800113"/>
              <a:gd name="connsiteY16" fmla="*/ 683188 h 6480699"/>
              <a:gd name="connsiteX17" fmla="*/ 2950028 w 11800113"/>
              <a:gd name="connsiteY17" fmla="*/ 270035 h 6480699"/>
              <a:gd name="connsiteX18" fmla="*/ 3318782 w 11800113"/>
              <a:gd name="connsiteY18" fmla="*/ 0 h 6480699"/>
              <a:gd name="connsiteX19" fmla="*/ 3912475 w 11800113"/>
              <a:gd name="connsiteY19" fmla="*/ 0 h 6480699"/>
              <a:gd name="connsiteX20" fmla="*/ 4609419 w 11800113"/>
              <a:gd name="connsiteY20" fmla="*/ 0 h 6480699"/>
              <a:gd name="connsiteX21" fmla="*/ 5306363 w 11800113"/>
              <a:gd name="connsiteY21" fmla="*/ 0 h 6480699"/>
              <a:gd name="connsiteX22" fmla="*/ 5848431 w 11800113"/>
              <a:gd name="connsiteY22" fmla="*/ 0 h 6480699"/>
              <a:gd name="connsiteX23" fmla="*/ 6390499 w 11800113"/>
              <a:gd name="connsiteY23" fmla="*/ 0 h 6480699"/>
              <a:gd name="connsiteX24" fmla="*/ 7035817 w 11800113"/>
              <a:gd name="connsiteY24" fmla="*/ 0 h 6480699"/>
              <a:gd name="connsiteX25" fmla="*/ 7629510 w 11800113"/>
              <a:gd name="connsiteY25" fmla="*/ 0 h 6480699"/>
              <a:gd name="connsiteX26" fmla="*/ 8481331 w 11800113"/>
              <a:gd name="connsiteY26" fmla="*/ 0 h 6480699"/>
              <a:gd name="connsiteX27" fmla="*/ 8850085 w 11800113"/>
              <a:gd name="connsiteY27" fmla="*/ 270035 h 6480699"/>
              <a:gd name="connsiteX28" fmla="*/ 8850085 w 11800113"/>
              <a:gd name="connsiteY28" fmla="*/ 650783 h 6480699"/>
              <a:gd name="connsiteX29" fmla="*/ 8850085 w 11800113"/>
              <a:gd name="connsiteY29" fmla="*/ 1080138 h 6480699"/>
              <a:gd name="connsiteX30" fmla="*/ 8850085 w 11800113"/>
              <a:gd name="connsiteY30" fmla="*/ 1080138 h 6480699"/>
              <a:gd name="connsiteX31" fmla="*/ 9381090 w 11800113"/>
              <a:gd name="connsiteY31" fmla="*/ 1080138 h 6480699"/>
              <a:gd name="connsiteX32" fmla="*/ 10030096 w 11800113"/>
              <a:gd name="connsiteY32" fmla="*/ 1080138 h 6480699"/>
              <a:gd name="connsiteX33" fmla="*/ 10590602 w 11800113"/>
              <a:gd name="connsiteY33" fmla="*/ 1080138 h 6480699"/>
              <a:gd name="connsiteX34" fmla="*/ 11121607 w 11800113"/>
              <a:gd name="connsiteY34" fmla="*/ 1080138 h 6480699"/>
              <a:gd name="connsiteX35" fmla="*/ 11800113 w 11800113"/>
              <a:gd name="connsiteY35" fmla="*/ 1080138 h 6480699"/>
              <a:gd name="connsiteX36" fmla="*/ 11519860 w 11800113"/>
              <a:gd name="connsiteY36" fmla="*/ 1593191 h 6480699"/>
              <a:gd name="connsiteX37" fmla="*/ 11210107 w 11800113"/>
              <a:gd name="connsiteY37" fmla="*/ 2160250 h 6480699"/>
              <a:gd name="connsiteX38" fmla="*/ 10915105 w 11800113"/>
              <a:gd name="connsiteY38" fmla="*/ 2700307 h 6480699"/>
              <a:gd name="connsiteX39" fmla="*/ 10590602 w 11800113"/>
              <a:gd name="connsiteY39" fmla="*/ 3294368 h 6480699"/>
              <a:gd name="connsiteX40" fmla="*/ 10325099 w 11800113"/>
              <a:gd name="connsiteY40" fmla="*/ 3780419 h 6480699"/>
              <a:gd name="connsiteX41" fmla="*/ 10590602 w 11800113"/>
              <a:gd name="connsiteY41" fmla="*/ 4266469 h 6480699"/>
              <a:gd name="connsiteX42" fmla="*/ 10856104 w 11800113"/>
              <a:gd name="connsiteY42" fmla="*/ 4752520 h 6480699"/>
              <a:gd name="connsiteX43" fmla="*/ 11136357 w 11800113"/>
              <a:gd name="connsiteY43" fmla="*/ 5265573 h 6480699"/>
              <a:gd name="connsiteX44" fmla="*/ 11460860 w 11800113"/>
              <a:gd name="connsiteY44" fmla="*/ 5859635 h 6480699"/>
              <a:gd name="connsiteX45" fmla="*/ 11800113 w 11800113"/>
              <a:gd name="connsiteY45" fmla="*/ 6480699 h 6480699"/>
              <a:gd name="connsiteX46" fmla="*/ 11042939 w 11800113"/>
              <a:gd name="connsiteY46" fmla="*/ 6480699 h 6480699"/>
              <a:gd name="connsiteX47" fmla="*/ 10407454 w 11800113"/>
              <a:gd name="connsiteY47" fmla="*/ 6480699 h 6480699"/>
              <a:gd name="connsiteX48" fmla="*/ 9771969 w 11800113"/>
              <a:gd name="connsiteY48" fmla="*/ 6480699 h 6480699"/>
              <a:gd name="connsiteX49" fmla="*/ 9177046 w 11800113"/>
              <a:gd name="connsiteY49" fmla="*/ 6480699 h 6480699"/>
              <a:gd name="connsiteX50" fmla="*/ 8582124 w 11800113"/>
              <a:gd name="connsiteY50" fmla="*/ 6480699 h 6480699"/>
              <a:gd name="connsiteX51" fmla="*/ 7743824 w 11800113"/>
              <a:gd name="connsiteY51" fmla="*/ 6480699 h 6480699"/>
              <a:gd name="connsiteX52" fmla="*/ 7375070 w 11800113"/>
              <a:gd name="connsiteY52" fmla="*/ 6210664 h 6480699"/>
              <a:gd name="connsiteX53" fmla="*/ 7743824 w 11800113"/>
              <a:gd name="connsiteY53" fmla="*/ 5940629 h 6480699"/>
              <a:gd name="connsiteX54" fmla="*/ 8119953 w 11800113"/>
              <a:gd name="connsiteY54" fmla="*/ 5940630 h 6480699"/>
              <a:gd name="connsiteX55" fmla="*/ 8481331 w 11800113"/>
              <a:gd name="connsiteY55" fmla="*/ 5940630 h 6480699"/>
              <a:gd name="connsiteX56" fmla="*/ 8850085 w 11800113"/>
              <a:gd name="connsiteY56" fmla="*/ 5670595 h 6480699"/>
              <a:gd name="connsiteX57" fmla="*/ 8481331 w 11800113"/>
              <a:gd name="connsiteY57" fmla="*/ 5400560 h 6480699"/>
              <a:gd name="connsiteX58" fmla="*/ 7836012 w 11800113"/>
              <a:gd name="connsiteY58" fmla="*/ 5400560 h 6480699"/>
              <a:gd name="connsiteX59" fmla="*/ 7345570 w 11800113"/>
              <a:gd name="connsiteY59" fmla="*/ 5400560 h 6480699"/>
              <a:gd name="connsiteX60" fmla="*/ 6700252 w 11800113"/>
              <a:gd name="connsiteY60" fmla="*/ 5400560 h 6480699"/>
              <a:gd name="connsiteX61" fmla="*/ 6209809 w 11800113"/>
              <a:gd name="connsiteY61" fmla="*/ 5400560 h 6480699"/>
              <a:gd name="connsiteX62" fmla="*/ 5719367 w 11800113"/>
              <a:gd name="connsiteY62" fmla="*/ 5400561 h 6480699"/>
              <a:gd name="connsiteX63" fmla="*/ 5228925 w 11800113"/>
              <a:gd name="connsiteY63" fmla="*/ 5400561 h 6480699"/>
              <a:gd name="connsiteX64" fmla="*/ 4531981 w 11800113"/>
              <a:gd name="connsiteY64" fmla="*/ 5400561 h 6480699"/>
              <a:gd name="connsiteX65" fmla="*/ 3938288 w 11800113"/>
              <a:gd name="connsiteY65" fmla="*/ 5400561 h 6480699"/>
              <a:gd name="connsiteX66" fmla="*/ 3318782 w 11800113"/>
              <a:gd name="connsiteY66" fmla="*/ 5400561 h 6480699"/>
              <a:gd name="connsiteX67" fmla="*/ 2950028 w 11800113"/>
              <a:gd name="connsiteY67" fmla="*/ 5670596 h 6480699"/>
              <a:gd name="connsiteX68" fmla="*/ 3318782 w 11800113"/>
              <a:gd name="connsiteY68" fmla="*/ 5940631 h 6480699"/>
              <a:gd name="connsiteX69" fmla="*/ 3694911 w 11800113"/>
              <a:gd name="connsiteY69" fmla="*/ 5940630 h 6480699"/>
              <a:gd name="connsiteX70" fmla="*/ 4056289 w 11800113"/>
              <a:gd name="connsiteY70" fmla="*/ 5940630 h 6480699"/>
              <a:gd name="connsiteX71" fmla="*/ 4425043 w 11800113"/>
              <a:gd name="connsiteY71" fmla="*/ 6210665 h 6480699"/>
              <a:gd name="connsiteX72" fmla="*/ 4056289 w 11800113"/>
              <a:gd name="connsiteY72" fmla="*/ 6480700 h 6480699"/>
              <a:gd name="connsiteX73" fmla="*/ 3339678 w 11800113"/>
              <a:gd name="connsiteY73" fmla="*/ 6480700 h 6480699"/>
              <a:gd name="connsiteX74" fmla="*/ 2663630 w 11800113"/>
              <a:gd name="connsiteY74" fmla="*/ 6480700 h 6480699"/>
              <a:gd name="connsiteX75" fmla="*/ 1947019 w 11800113"/>
              <a:gd name="connsiteY75" fmla="*/ 6480699 h 6480699"/>
              <a:gd name="connsiteX76" fmla="*/ 1230408 w 11800113"/>
              <a:gd name="connsiteY76" fmla="*/ 6480699 h 6480699"/>
              <a:gd name="connsiteX77" fmla="*/ 635485 w 11800113"/>
              <a:gd name="connsiteY77" fmla="*/ 6480699 h 6480699"/>
              <a:gd name="connsiteX78" fmla="*/ 0 w 11800113"/>
              <a:gd name="connsiteY78" fmla="*/ 6480699 h 6480699"/>
              <a:gd name="connsiteX79" fmla="*/ 4425042 w 11800113"/>
              <a:gd name="connsiteY79" fmla="*/ 5400561 h 6480699"/>
              <a:gd name="connsiteX80" fmla="*/ 4425042 w 11800113"/>
              <a:gd name="connsiteY80" fmla="*/ 5805613 h 6480699"/>
              <a:gd name="connsiteX81" fmla="*/ 4425042 w 11800113"/>
              <a:gd name="connsiteY81" fmla="*/ 6210664 h 6480699"/>
              <a:gd name="connsiteX82" fmla="*/ 7375071 w 11800113"/>
              <a:gd name="connsiteY82" fmla="*/ 6210664 h 6480699"/>
              <a:gd name="connsiteX83" fmla="*/ 7375071 w 11800113"/>
              <a:gd name="connsiteY83" fmla="*/ 5805613 h 6480699"/>
              <a:gd name="connsiteX84" fmla="*/ 7375071 w 11800113"/>
              <a:gd name="connsiteY84" fmla="*/ 5400561 h 6480699"/>
              <a:gd name="connsiteX85" fmla="*/ 2950028 w 11800113"/>
              <a:gd name="connsiteY85" fmla="*/ 5670595 h 6480699"/>
              <a:gd name="connsiteX86" fmla="*/ 2950028 w 11800113"/>
              <a:gd name="connsiteY86" fmla="*/ 5106625 h 6480699"/>
              <a:gd name="connsiteX87" fmla="*/ 2950028 w 11800113"/>
              <a:gd name="connsiteY87" fmla="*/ 4588559 h 6480699"/>
              <a:gd name="connsiteX88" fmla="*/ 2950028 w 11800113"/>
              <a:gd name="connsiteY88" fmla="*/ 3886875 h 6480699"/>
              <a:gd name="connsiteX89" fmla="*/ 2950028 w 11800113"/>
              <a:gd name="connsiteY89" fmla="*/ 3322904 h 6480699"/>
              <a:gd name="connsiteX90" fmla="*/ 2950028 w 11800113"/>
              <a:gd name="connsiteY90" fmla="*/ 2667125 h 6480699"/>
              <a:gd name="connsiteX91" fmla="*/ 2950028 w 11800113"/>
              <a:gd name="connsiteY91" fmla="*/ 2103154 h 6480699"/>
              <a:gd name="connsiteX92" fmla="*/ 2950028 w 11800113"/>
              <a:gd name="connsiteY92" fmla="*/ 1080138 h 6480699"/>
              <a:gd name="connsiteX93" fmla="*/ 8850085 w 11800113"/>
              <a:gd name="connsiteY93" fmla="*/ 1080138 h 6480699"/>
              <a:gd name="connsiteX94" fmla="*/ 8850085 w 11800113"/>
              <a:gd name="connsiteY94" fmla="*/ 1827727 h 6480699"/>
              <a:gd name="connsiteX95" fmla="*/ 8850085 w 11800113"/>
              <a:gd name="connsiteY95" fmla="*/ 2345793 h 6480699"/>
              <a:gd name="connsiteX96" fmla="*/ 8850085 w 11800113"/>
              <a:gd name="connsiteY96" fmla="*/ 2955668 h 6480699"/>
              <a:gd name="connsiteX97" fmla="*/ 8850085 w 11800113"/>
              <a:gd name="connsiteY97" fmla="*/ 3703256 h 6480699"/>
              <a:gd name="connsiteX98" fmla="*/ 8850085 w 11800113"/>
              <a:gd name="connsiteY98" fmla="*/ 4313131 h 6480699"/>
              <a:gd name="connsiteX99" fmla="*/ 8850085 w 11800113"/>
              <a:gd name="connsiteY99" fmla="*/ 4877102 h 6480699"/>
              <a:gd name="connsiteX100" fmla="*/ 8850085 w 11800113"/>
              <a:gd name="connsiteY100" fmla="*/ 5670595 h 648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1800113" h="6480699" stroke="0" extrusionOk="0">
                <a:moveTo>
                  <a:pt x="0" y="6480699"/>
                </a:moveTo>
                <a:cubicBezTo>
                  <a:pt x="221342" y="6504373"/>
                  <a:pt x="332594" y="6509645"/>
                  <a:pt x="594922" y="6480699"/>
                </a:cubicBezTo>
                <a:cubicBezTo>
                  <a:pt x="857250" y="6451753"/>
                  <a:pt x="1052453" y="6452309"/>
                  <a:pt x="1230408" y="6480699"/>
                </a:cubicBezTo>
                <a:cubicBezTo>
                  <a:pt x="1408363" y="6509089"/>
                  <a:pt x="1768876" y="6514825"/>
                  <a:pt x="1987582" y="6480699"/>
                </a:cubicBezTo>
                <a:cubicBezTo>
                  <a:pt x="2206288" y="6446573"/>
                  <a:pt x="2498799" y="6455195"/>
                  <a:pt x="2704193" y="6480699"/>
                </a:cubicBezTo>
                <a:cubicBezTo>
                  <a:pt x="2909587" y="6506203"/>
                  <a:pt x="3239283" y="6476041"/>
                  <a:pt x="3461367" y="6480699"/>
                </a:cubicBezTo>
                <a:cubicBezTo>
                  <a:pt x="3683451" y="6485357"/>
                  <a:pt x="3793811" y="6501439"/>
                  <a:pt x="4056289" y="6480699"/>
                </a:cubicBezTo>
                <a:cubicBezTo>
                  <a:pt x="4263069" y="6490001"/>
                  <a:pt x="4438801" y="6347553"/>
                  <a:pt x="4425043" y="6210664"/>
                </a:cubicBezTo>
                <a:cubicBezTo>
                  <a:pt x="4463005" y="6059683"/>
                  <a:pt x="4242351" y="5909259"/>
                  <a:pt x="4056289" y="5940629"/>
                </a:cubicBezTo>
                <a:cubicBezTo>
                  <a:pt x="3941273" y="5956971"/>
                  <a:pt x="3781542" y="5925681"/>
                  <a:pt x="3687536" y="5940630"/>
                </a:cubicBezTo>
                <a:cubicBezTo>
                  <a:pt x="3593530" y="5955579"/>
                  <a:pt x="3464716" y="5956549"/>
                  <a:pt x="3318782" y="5940630"/>
                </a:cubicBezTo>
                <a:cubicBezTo>
                  <a:pt x="3139877" y="5936236"/>
                  <a:pt x="2938069" y="5800153"/>
                  <a:pt x="2950028" y="5670595"/>
                </a:cubicBezTo>
                <a:cubicBezTo>
                  <a:pt x="2930741" y="5541191"/>
                  <a:pt x="3149031" y="5425726"/>
                  <a:pt x="3318782" y="5400560"/>
                </a:cubicBezTo>
                <a:cubicBezTo>
                  <a:pt x="3534936" y="5371192"/>
                  <a:pt x="3745027" y="5395123"/>
                  <a:pt x="3912475" y="5400560"/>
                </a:cubicBezTo>
                <a:cubicBezTo>
                  <a:pt x="4079923" y="5405997"/>
                  <a:pt x="4277432" y="5424325"/>
                  <a:pt x="4454543" y="5400560"/>
                </a:cubicBezTo>
                <a:cubicBezTo>
                  <a:pt x="4631654" y="5376795"/>
                  <a:pt x="4786021" y="5405810"/>
                  <a:pt x="4944985" y="5400560"/>
                </a:cubicBezTo>
                <a:cubicBezTo>
                  <a:pt x="5103949" y="5395310"/>
                  <a:pt x="5236646" y="5393242"/>
                  <a:pt x="5487053" y="5400560"/>
                </a:cubicBezTo>
                <a:cubicBezTo>
                  <a:pt x="5737460" y="5407878"/>
                  <a:pt x="5863742" y="5427732"/>
                  <a:pt x="6080746" y="5400561"/>
                </a:cubicBezTo>
                <a:cubicBezTo>
                  <a:pt x="6297750" y="5373390"/>
                  <a:pt x="6614823" y="5399105"/>
                  <a:pt x="6777690" y="5400561"/>
                </a:cubicBezTo>
                <a:cubicBezTo>
                  <a:pt x="6940557" y="5402017"/>
                  <a:pt x="7200074" y="5383482"/>
                  <a:pt x="7319757" y="5400561"/>
                </a:cubicBezTo>
                <a:cubicBezTo>
                  <a:pt x="7439440" y="5417640"/>
                  <a:pt x="8201970" y="5391704"/>
                  <a:pt x="8481331" y="5400561"/>
                </a:cubicBezTo>
                <a:cubicBezTo>
                  <a:pt x="8678847" y="5372419"/>
                  <a:pt x="8877326" y="5527987"/>
                  <a:pt x="8850085" y="5670596"/>
                </a:cubicBezTo>
                <a:cubicBezTo>
                  <a:pt x="8840775" y="5868232"/>
                  <a:pt x="8686954" y="5932099"/>
                  <a:pt x="8481331" y="5940631"/>
                </a:cubicBezTo>
                <a:cubicBezTo>
                  <a:pt x="8303414" y="5932434"/>
                  <a:pt x="8250705" y="5942878"/>
                  <a:pt x="8105202" y="5940630"/>
                </a:cubicBezTo>
                <a:cubicBezTo>
                  <a:pt x="7959699" y="5938383"/>
                  <a:pt x="7829111" y="5937900"/>
                  <a:pt x="7743824" y="5940630"/>
                </a:cubicBezTo>
                <a:cubicBezTo>
                  <a:pt x="7521827" y="5942008"/>
                  <a:pt x="7360891" y="6053797"/>
                  <a:pt x="7375070" y="6210665"/>
                </a:cubicBezTo>
                <a:cubicBezTo>
                  <a:pt x="7357071" y="6332054"/>
                  <a:pt x="7529606" y="6479228"/>
                  <a:pt x="7743824" y="6480700"/>
                </a:cubicBezTo>
                <a:cubicBezTo>
                  <a:pt x="7911101" y="6446391"/>
                  <a:pt x="8265190" y="6483303"/>
                  <a:pt x="8500998" y="6480700"/>
                </a:cubicBezTo>
                <a:cubicBezTo>
                  <a:pt x="8736806" y="6478097"/>
                  <a:pt x="9015403" y="6462525"/>
                  <a:pt x="9177046" y="6480700"/>
                </a:cubicBezTo>
                <a:cubicBezTo>
                  <a:pt x="9338689" y="6498874"/>
                  <a:pt x="9658933" y="6492620"/>
                  <a:pt x="9812531" y="6480699"/>
                </a:cubicBezTo>
                <a:cubicBezTo>
                  <a:pt x="9966130" y="6468778"/>
                  <a:pt x="10210802" y="6487166"/>
                  <a:pt x="10366891" y="6480699"/>
                </a:cubicBezTo>
                <a:cubicBezTo>
                  <a:pt x="10522980" y="6474232"/>
                  <a:pt x="10800101" y="6452804"/>
                  <a:pt x="11002376" y="6480699"/>
                </a:cubicBezTo>
                <a:cubicBezTo>
                  <a:pt x="11204652" y="6508594"/>
                  <a:pt x="11511009" y="6444838"/>
                  <a:pt x="11800113" y="6480699"/>
                </a:cubicBezTo>
                <a:cubicBezTo>
                  <a:pt x="11682077" y="6304305"/>
                  <a:pt x="11576490" y="6084290"/>
                  <a:pt x="11519860" y="5967646"/>
                </a:cubicBezTo>
                <a:cubicBezTo>
                  <a:pt x="11463230" y="5851002"/>
                  <a:pt x="11388893" y="5710222"/>
                  <a:pt x="11254358" y="5481595"/>
                </a:cubicBezTo>
                <a:cubicBezTo>
                  <a:pt x="11119823" y="5252968"/>
                  <a:pt x="11045857" y="5071911"/>
                  <a:pt x="10944605" y="4914537"/>
                </a:cubicBezTo>
                <a:cubicBezTo>
                  <a:pt x="10843353" y="4757163"/>
                  <a:pt x="10756369" y="4511502"/>
                  <a:pt x="10649602" y="4374481"/>
                </a:cubicBezTo>
                <a:cubicBezTo>
                  <a:pt x="10542835" y="4237460"/>
                  <a:pt x="10482922" y="4011296"/>
                  <a:pt x="10325099" y="3780419"/>
                </a:cubicBezTo>
                <a:cubicBezTo>
                  <a:pt x="10471330" y="3520377"/>
                  <a:pt x="10520509" y="3362623"/>
                  <a:pt x="10649602" y="3186357"/>
                </a:cubicBezTo>
                <a:cubicBezTo>
                  <a:pt x="10778695" y="3010091"/>
                  <a:pt x="10841961" y="2857139"/>
                  <a:pt x="10900354" y="2727309"/>
                </a:cubicBezTo>
                <a:cubicBezTo>
                  <a:pt x="10958748" y="2597480"/>
                  <a:pt x="11080107" y="2331842"/>
                  <a:pt x="11224858" y="2133248"/>
                </a:cubicBezTo>
                <a:cubicBezTo>
                  <a:pt x="11369609" y="1934654"/>
                  <a:pt x="11393134" y="1836759"/>
                  <a:pt x="11549361" y="1539186"/>
                </a:cubicBezTo>
                <a:cubicBezTo>
                  <a:pt x="11705588" y="1241613"/>
                  <a:pt x="11716986" y="1190478"/>
                  <a:pt x="11800113" y="1080138"/>
                </a:cubicBezTo>
                <a:cubicBezTo>
                  <a:pt x="11653889" y="1082946"/>
                  <a:pt x="11392507" y="1090223"/>
                  <a:pt x="11239608" y="1080138"/>
                </a:cubicBezTo>
                <a:cubicBezTo>
                  <a:pt x="11086709" y="1070053"/>
                  <a:pt x="10859345" y="1078546"/>
                  <a:pt x="10738103" y="1080138"/>
                </a:cubicBezTo>
                <a:cubicBezTo>
                  <a:pt x="10616861" y="1081730"/>
                  <a:pt x="10441028" y="1089365"/>
                  <a:pt x="10236598" y="1080138"/>
                </a:cubicBezTo>
                <a:cubicBezTo>
                  <a:pt x="10032169" y="1070911"/>
                  <a:pt x="9863341" y="1073707"/>
                  <a:pt x="9587592" y="1080138"/>
                </a:cubicBezTo>
                <a:cubicBezTo>
                  <a:pt x="9311843" y="1086569"/>
                  <a:pt x="9143251" y="1045312"/>
                  <a:pt x="8850085" y="1080138"/>
                </a:cubicBezTo>
                <a:cubicBezTo>
                  <a:pt x="8865744" y="969938"/>
                  <a:pt x="8849076" y="838923"/>
                  <a:pt x="8850085" y="699390"/>
                </a:cubicBezTo>
                <a:cubicBezTo>
                  <a:pt x="8851094" y="559857"/>
                  <a:pt x="8868910" y="379415"/>
                  <a:pt x="8850085" y="270035"/>
                </a:cubicBezTo>
                <a:cubicBezTo>
                  <a:pt x="8854319" y="163339"/>
                  <a:pt x="8637754" y="13197"/>
                  <a:pt x="8481331" y="0"/>
                </a:cubicBezTo>
                <a:cubicBezTo>
                  <a:pt x="8358853" y="-8947"/>
                  <a:pt x="8156077" y="13165"/>
                  <a:pt x="7939263" y="0"/>
                </a:cubicBezTo>
                <a:cubicBezTo>
                  <a:pt x="7722449" y="-13165"/>
                  <a:pt x="7663086" y="-4937"/>
                  <a:pt x="7448821" y="0"/>
                </a:cubicBezTo>
                <a:cubicBezTo>
                  <a:pt x="7234556" y="4937"/>
                  <a:pt x="7076557" y="-3298"/>
                  <a:pt x="6958379" y="0"/>
                </a:cubicBezTo>
                <a:cubicBezTo>
                  <a:pt x="6840201" y="3298"/>
                  <a:pt x="6588221" y="10831"/>
                  <a:pt x="6467937" y="0"/>
                </a:cubicBezTo>
                <a:cubicBezTo>
                  <a:pt x="6347653" y="-10831"/>
                  <a:pt x="6078415" y="-33913"/>
                  <a:pt x="5770993" y="0"/>
                </a:cubicBezTo>
                <a:cubicBezTo>
                  <a:pt x="5463571" y="33913"/>
                  <a:pt x="5447095" y="-8278"/>
                  <a:pt x="5228925" y="0"/>
                </a:cubicBezTo>
                <a:cubicBezTo>
                  <a:pt x="5010755" y="8278"/>
                  <a:pt x="4842814" y="27303"/>
                  <a:pt x="4480356" y="0"/>
                </a:cubicBezTo>
                <a:cubicBezTo>
                  <a:pt x="4117898" y="-27303"/>
                  <a:pt x="4106723" y="8212"/>
                  <a:pt x="3886662" y="0"/>
                </a:cubicBezTo>
                <a:cubicBezTo>
                  <a:pt x="3666601" y="-8212"/>
                  <a:pt x="3507545" y="22957"/>
                  <a:pt x="3318782" y="0"/>
                </a:cubicBezTo>
                <a:cubicBezTo>
                  <a:pt x="3095478" y="-5116"/>
                  <a:pt x="2951270" y="133251"/>
                  <a:pt x="2950028" y="270035"/>
                </a:cubicBezTo>
                <a:cubicBezTo>
                  <a:pt x="2969346" y="367449"/>
                  <a:pt x="2964829" y="501361"/>
                  <a:pt x="2950028" y="683188"/>
                </a:cubicBezTo>
                <a:cubicBezTo>
                  <a:pt x="2935227" y="865015"/>
                  <a:pt x="2957891" y="901976"/>
                  <a:pt x="2950028" y="1080138"/>
                </a:cubicBezTo>
                <a:cubicBezTo>
                  <a:pt x="2804624" y="1105679"/>
                  <a:pt x="2638769" y="1063479"/>
                  <a:pt x="2389523" y="1080138"/>
                </a:cubicBezTo>
                <a:cubicBezTo>
                  <a:pt x="2140278" y="1096797"/>
                  <a:pt x="2053916" y="1097578"/>
                  <a:pt x="1858518" y="1080138"/>
                </a:cubicBezTo>
                <a:cubicBezTo>
                  <a:pt x="1663121" y="1062698"/>
                  <a:pt x="1458117" y="1056010"/>
                  <a:pt x="1327513" y="1080138"/>
                </a:cubicBezTo>
                <a:cubicBezTo>
                  <a:pt x="1196910" y="1104266"/>
                  <a:pt x="979290" y="1088405"/>
                  <a:pt x="678506" y="1080138"/>
                </a:cubicBezTo>
                <a:cubicBezTo>
                  <a:pt x="377722" y="1071871"/>
                  <a:pt x="273799" y="1109434"/>
                  <a:pt x="0" y="1080138"/>
                </a:cubicBezTo>
                <a:cubicBezTo>
                  <a:pt x="122862" y="1302197"/>
                  <a:pt x="177587" y="1427985"/>
                  <a:pt x="280253" y="1593191"/>
                </a:cubicBezTo>
                <a:cubicBezTo>
                  <a:pt x="382919" y="1758398"/>
                  <a:pt x="471443" y="1938078"/>
                  <a:pt x="560505" y="2106245"/>
                </a:cubicBezTo>
                <a:cubicBezTo>
                  <a:pt x="649567" y="2274411"/>
                  <a:pt x="738595" y="2414934"/>
                  <a:pt x="855508" y="2646301"/>
                </a:cubicBezTo>
                <a:cubicBezTo>
                  <a:pt x="972421" y="2877668"/>
                  <a:pt x="1029238" y="3002012"/>
                  <a:pt x="1121011" y="3132352"/>
                </a:cubicBezTo>
                <a:cubicBezTo>
                  <a:pt x="1212784" y="3262692"/>
                  <a:pt x="1300941" y="3501205"/>
                  <a:pt x="1475014" y="3780419"/>
                </a:cubicBezTo>
                <a:cubicBezTo>
                  <a:pt x="1367875" y="3962772"/>
                  <a:pt x="1240886" y="4160242"/>
                  <a:pt x="1194761" y="4293472"/>
                </a:cubicBezTo>
                <a:cubicBezTo>
                  <a:pt x="1148636" y="4426702"/>
                  <a:pt x="962504" y="4664477"/>
                  <a:pt x="899759" y="4833528"/>
                </a:cubicBezTo>
                <a:cubicBezTo>
                  <a:pt x="837013" y="5002579"/>
                  <a:pt x="724897" y="5124277"/>
                  <a:pt x="604756" y="5373584"/>
                </a:cubicBezTo>
                <a:cubicBezTo>
                  <a:pt x="484615" y="5622891"/>
                  <a:pt x="401250" y="5697240"/>
                  <a:pt x="280253" y="5967646"/>
                </a:cubicBezTo>
                <a:cubicBezTo>
                  <a:pt x="159256" y="6238052"/>
                  <a:pt x="50610" y="6357727"/>
                  <a:pt x="0" y="6480699"/>
                </a:cubicBezTo>
                <a:close/>
              </a:path>
              <a:path w="11800113" h="6480699" fill="darkenLess" stroke="0" extrusionOk="0">
                <a:moveTo>
                  <a:pt x="4425042" y="6210664"/>
                </a:moveTo>
                <a:cubicBezTo>
                  <a:pt x="4414666" y="6086227"/>
                  <a:pt x="4274578" y="5950756"/>
                  <a:pt x="4056288" y="5940629"/>
                </a:cubicBezTo>
                <a:cubicBezTo>
                  <a:pt x="3967041" y="5926770"/>
                  <a:pt x="3841592" y="5926999"/>
                  <a:pt x="3687535" y="5940630"/>
                </a:cubicBezTo>
                <a:cubicBezTo>
                  <a:pt x="3533478" y="5954261"/>
                  <a:pt x="3403575" y="5944608"/>
                  <a:pt x="3318782" y="5940630"/>
                </a:cubicBezTo>
                <a:cubicBezTo>
                  <a:pt x="3133209" y="5967995"/>
                  <a:pt x="2948504" y="5801185"/>
                  <a:pt x="2950028" y="5670595"/>
                </a:cubicBezTo>
                <a:cubicBezTo>
                  <a:pt x="2940073" y="5503463"/>
                  <a:pt x="3136705" y="5433484"/>
                  <a:pt x="3318782" y="5400560"/>
                </a:cubicBezTo>
                <a:cubicBezTo>
                  <a:pt x="3595609" y="5392584"/>
                  <a:pt x="3736029" y="5391734"/>
                  <a:pt x="3894037" y="5400561"/>
                </a:cubicBezTo>
                <a:cubicBezTo>
                  <a:pt x="4052046" y="5409388"/>
                  <a:pt x="4274201" y="5422214"/>
                  <a:pt x="4425042" y="5400561"/>
                </a:cubicBezTo>
                <a:cubicBezTo>
                  <a:pt x="4412514" y="5564780"/>
                  <a:pt x="4436574" y="5700663"/>
                  <a:pt x="4425042" y="5797511"/>
                </a:cubicBezTo>
                <a:cubicBezTo>
                  <a:pt x="4413511" y="5894359"/>
                  <a:pt x="4441876" y="6080618"/>
                  <a:pt x="4425042" y="6210664"/>
                </a:cubicBezTo>
                <a:close/>
                <a:moveTo>
                  <a:pt x="7375071" y="6210664"/>
                </a:moveTo>
                <a:cubicBezTo>
                  <a:pt x="7393967" y="6018134"/>
                  <a:pt x="7498593" y="5967770"/>
                  <a:pt x="7743825" y="5940629"/>
                </a:cubicBezTo>
                <a:cubicBezTo>
                  <a:pt x="7896122" y="5927116"/>
                  <a:pt x="8018769" y="5926151"/>
                  <a:pt x="8090453" y="5940629"/>
                </a:cubicBezTo>
                <a:cubicBezTo>
                  <a:pt x="8162137" y="5955107"/>
                  <a:pt x="8382351" y="5938205"/>
                  <a:pt x="8481331" y="5940630"/>
                </a:cubicBezTo>
                <a:cubicBezTo>
                  <a:pt x="8693615" y="5949787"/>
                  <a:pt x="8853434" y="5816352"/>
                  <a:pt x="8850085" y="5670595"/>
                </a:cubicBezTo>
                <a:cubicBezTo>
                  <a:pt x="8850919" y="5530036"/>
                  <a:pt x="8675141" y="5420626"/>
                  <a:pt x="8481331" y="5400560"/>
                </a:cubicBezTo>
                <a:cubicBezTo>
                  <a:pt x="8349409" y="5385210"/>
                  <a:pt x="8141100" y="5376780"/>
                  <a:pt x="7939264" y="5400560"/>
                </a:cubicBezTo>
                <a:cubicBezTo>
                  <a:pt x="7737428" y="5424340"/>
                  <a:pt x="7495277" y="5389498"/>
                  <a:pt x="7375071" y="5400561"/>
                </a:cubicBezTo>
                <a:cubicBezTo>
                  <a:pt x="7363980" y="5530369"/>
                  <a:pt x="7374747" y="5692988"/>
                  <a:pt x="7375071" y="5781309"/>
                </a:cubicBezTo>
                <a:cubicBezTo>
                  <a:pt x="7375395" y="5869630"/>
                  <a:pt x="7384327" y="6009446"/>
                  <a:pt x="7375071" y="6210664"/>
                </a:cubicBezTo>
                <a:close/>
              </a:path>
              <a:path w="11800113" h="6480699" fill="none" extrusionOk="0">
                <a:moveTo>
                  <a:pt x="0" y="6480699"/>
                </a:moveTo>
                <a:cubicBezTo>
                  <a:pt x="126368" y="6179112"/>
                  <a:pt x="274816" y="6019582"/>
                  <a:pt x="324503" y="5886637"/>
                </a:cubicBezTo>
                <a:cubicBezTo>
                  <a:pt x="374190" y="5753692"/>
                  <a:pt x="511301" y="5518912"/>
                  <a:pt x="575255" y="5427590"/>
                </a:cubicBezTo>
                <a:cubicBezTo>
                  <a:pt x="639209" y="5336268"/>
                  <a:pt x="725468" y="5129532"/>
                  <a:pt x="826008" y="4968542"/>
                </a:cubicBezTo>
                <a:cubicBezTo>
                  <a:pt x="926548" y="4807552"/>
                  <a:pt x="1056925" y="4597189"/>
                  <a:pt x="1121011" y="4428486"/>
                </a:cubicBezTo>
                <a:cubicBezTo>
                  <a:pt x="1185097" y="4259783"/>
                  <a:pt x="1356483" y="3962141"/>
                  <a:pt x="1475014" y="3780419"/>
                </a:cubicBezTo>
                <a:cubicBezTo>
                  <a:pt x="1343690" y="3593328"/>
                  <a:pt x="1303155" y="3498417"/>
                  <a:pt x="1194761" y="3267366"/>
                </a:cubicBezTo>
                <a:cubicBezTo>
                  <a:pt x="1086367" y="3036315"/>
                  <a:pt x="1053632" y="2989566"/>
                  <a:pt x="899759" y="2727309"/>
                </a:cubicBezTo>
                <a:cubicBezTo>
                  <a:pt x="745885" y="2465053"/>
                  <a:pt x="709509" y="2363815"/>
                  <a:pt x="649006" y="2268262"/>
                </a:cubicBezTo>
                <a:cubicBezTo>
                  <a:pt x="588503" y="2172709"/>
                  <a:pt x="460104" y="1891099"/>
                  <a:pt x="324503" y="1674200"/>
                </a:cubicBezTo>
                <a:cubicBezTo>
                  <a:pt x="188902" y="1457301"/>
                  <a:pt x="82827" y="1273038"/>
                  <a:pt x="0" y="1080138"/>
                </a:cubicBezTo>
                <a:cubicBezTo>
                  <a:pt x="193789" y="1103646"/>
                  <a:pt x="312327" y="1092887"/>
                  <a:pt x="531005" y="1080138"/>
                </a:cubicBezTo>
                <a:cubicBezTo>
                  <a:pt x="749683" y="1067389"/>
                  <a:pt x="916723" y="1068025"/>
                  <a:pt x="1032510" y="1080138"/>
                </a:cubicBezTo>
                <a:cubicBezTo>
                  <a:pt x="1148298" y="1092251"/>
                  <a:pt x="1387664" y="1079719"/>
                  <a:pt x="1534015" y="1080138"/>
                </a:cubicBezTo>
                <a:cubicBezTo>
                  <a:pt x="1680367" y="1080557"/>
                  <a:pt x="1926166" y="1063447"/>
                  <a:pt x="2065020" y="1080138"/>
                </a:cubicBezTo>
                <a:cubicBezTo>
                  <a:pt x="2203874" y="1096829"/>
                  <a:pt x="2705537" y="1051049"/>
                  <a:pt x="2950028" y="1080138"/>
                </a:cubicBezTo>
                <a:cubicBezTo>
                  <a:pt x="2944708" y="993028"/>
                  <a:pt x="2934022" y="845703"/>
                  <a:pt x="2950028" y="683188"/>
                </a:cubicBezTo>
                <a:cubicBezTo>
                  <a:pt x="2966035" y="520673"/>
                  <a:pt x="2951380" y="423048"/>
                  <a:pt x="2950028" y="270035"/>
                </a:cubicBezTo>
                <a:cubicBezTo>
                  <a:pt x="2990227" y="96812"/>
                  <a:pt x="3131186" y="18142"/>
                  <a:pt x="3318782" y="0"/>
                </a:cubicBezTo>
                <a:cubicBezTo>
                  <a:pt x="3558663" y="13868"/>
                  <a:pt x="3636654" y="-12550"/>
                  <a:pt x="3912475" y="0"/>
                </a:cubicBezTo>
                <a:cubicBezTo>
                  <a:pt x="4188296" y="12550"/>
                  <a:pt x="4332352" y="12610"/>
                  <a:pt x="4609419" y="0"/>
                </a:cubicBezTo>
                <a:cubicBezTo>
                  <a:pt x="4886486" y="-12610"/>
                  <a:pt x="5014040" y="-28067"/>
                  <a:pt x="5306363" y="0"/>
                </a:cubicBezTo>
                <a:cubicBezTo>
                  <a:pt x="5598686" y="28067"/>
                  <a:pt x="5715687" y="-22755"/>
                  <a:pt x="5848431" y="0"/>
                </a:cubicBezTo>
                <a:cubicBezTo>
                  <a:pt x="5981175" y="22755"/>
                  <a:pt x="6154262" y="21407"/>
                  <a:pt x="6390499" y="0"/>
                </a:cubicBezTo>
                <a:cubicBezTo>
                  <a:pt x="6626736" y="-21407"/>
                  <a:pt x="6782764" y="18013"/>
                  <a:pt x="7035817" y="0"/>
                </a:cubicBezTo>
                <a:cubicBezTo>
                  <a:pt x="7288870" y="-18013"/>
                  <a:pt x="7399477" y="25701"/>
                  <a:pt x="7629510" y="0"/>
                </a:cubicBezTo>
                <a:cubicBezTo>
                  <a:pt x="7859543" y="-25701"/>
                  <a:pt x="8300280" y="-16354"/>
                  <a:pt x="8481331" y="0"/>
                </a:cubicBezTo>
                <a:cubicBezTo>
                  <a:pt x="8696880" y="-30288"/>
                  <a:pt x="8863576" y="107058"/>
                  <a:pt x="8850085" y="270035"/>
                </a:cubicBezTo>
                <a:cubicBezTo>
                  <a:pt x="8844095" y="410819"/>
                  <a:pt x="8858407" y="520128"/>
                  <a:pt x="8850085" y="650783"/>
                </a:cubicBezTo>
                <a:cubicBezTo>
                  <a:pt x="8841763" y="781438"/>
                  <a:pt x="8870559" y="906557"/>
                  <a:pt x="8850085" y="1080138"/>
                </a:cubicBezTo>
                <a:lnTo>
                  <a:pt x="8850085" y="1080138"/>
                </a:lnTo>
                <a:cubicBezTo>
                  <a:pt x="9046183" y="1104969"/>
                  <a:pt x="9167956" y="1084257"/>
                  <a:pt x="9381090" y="1080138"/>
                </a:cubicBezTo>
                <a:cubicBezTo>
                  <a:pt x="9594225" y="1076019"/>
                  <a:pt x="9897144" y="1054773"/>
                  <a:pt x="10030096" y="1080138"/>
                </a:cubicBezTo>
                <a:cubicBezTo>
                  <a:pt x="10163048" y="1105503"/>
                  <a:pt x="10476020" y="1079115"/>
                  <a:pt x="10590602" y="1080138"/>
                </a:cubicBezTo>
                <a:cubicBezTo>
                  <a:pt x="10705184" y="1081161"/>
                  <a:pt x="10990657" y="1073132"/>
                  <a:pt x="11121607" y="1080138"/>
                </a:cubicBezTo>
                <a:cubicBezTo>
                  <a:pt x="11252557" y="1087144"/>
                  <a:pt x="11660473" y="1113873"/>
                  <a:pt x="11800113" y="1080138"/>
                </a:cubicBezTo>
                <a:cubicBezTo>
                  <a:pt x="11678357" y="1295702"/>
                  <a:pt x="11605478" y="1423187"/>
                  <a:pt x="11519860" y="1593191"/>
                </a:cubicBezTo>
                <a:cubicBezTo>
                  <a:pt x="11434242" y="1763195"/>
                  <a:pt x="11344482" y="1909102"/>
                  <a:pt x="11210107" y="2160250"/>
                </a:cubicBezTo>
                <a:cubicBezTo>
                  <a:pt x="11075733" y="2411398"/>
                  <a:pt x="10976091" y="2572821"/>
                  <a:pt x="10915105" y="2700307"/>
                </a:cubicBezTo>
                <a:cubicBezTo>
                  <a:pt x="10854119" y="2827793"/>
                  <a:pt x="10741286" y="3076325"/>
                  <a:pt x="10590602" y="3294368"/>
                </a:cubicBezTo>
                <a:cubicBezTo>
                  <a:pt x="10439918" y="3512411"/>
                  <a:pt x="10463765" y="3556527"/>
                  <a:pt x="10325099" y="3780419"/>
                </a:cubicBezTo>
                <a:cubicBezTo>
                  <a:pt x="10417980" y="3998881"/>
                  <a:pt x="10497831" y="4122025"/>
                  <a:pt x="10590602" y="4266469"/>
                </a:cubicBezTo>
                <a:cubicBezTo>
                  <a:pt x="10683372" y="4410913"/>
                  <a:pt x="10776334" y="4657483"/>
                  <a:pt x="10856104" y="4752520"/>
                </a:cubicBezTo>
                <a:cubicBezTo>
                  <a:pt x="10935874" y="4847557"/>
                  <a:pt x="11050196" y="5086442"/>
                  <a:pt x="11136357" y="5265573"/>
                </a:cubicBezTo>
                <a:cubicBezTo>
                  <a:pt x="11222518" y="5444704"/>
                  <a:pt x="11402915" y="5705220"/>
                  <a:pt x="11460860" y="5859635"/>
                </a:cubicBezTo>
                <a:cubicBezTo>
                  <a:pt x="11518805" y="6014050"/>
                  <a:pt x="11693865" y="6278938"/>
                  <a:pt x="11800113" y="6480699"/>
                </a:cubicBezTo>
                <a:cubicBezTo>
                  <a:pt x="11647569" y="6484644"/>
                  <a:pt x="11323557" y="6484643"/>
                  <a:pt x="11042939" y="6480699"/>
                </a:cubicBezTo>
                <a:cubicBezTo>
                  <a:pt x="10762321" y="6476755"/>
                  <a:pt x="10714820" y="6463789"/>
                  <a:pt x="10407454" y="6480699"/>
                </a:cubicBezTo>
                <a:cubicBezTo>
                  <a:pt x="10100089" y="6497609"/>
                  <a:pt x="10020071" y="6491882"/>
                  <a:pt x="9771969" y="6480699"/>
                </a:cubicBezTo>
                <a:cubicBezTo>
                  <a:pt x="9523868" y="6469516"/>
                  <a:pt x="9358936" y="6489184"/>
                  <a:pt x="9177046" y="6480699"/>
                </a:cubicBezTo>
                <a:cubicBezTo>
                  <a:pt x="8995156" y="6472214"/>
                  <a:pt x="8702460" y="6477322"/>
                  <a:pt x="8582124" y="6480699"/>
                </a:cubicBezTo>
                <a:cubicBezTo>
                  <a:pt x="8461788" y="6484076"/>
                  <a:pt x="7933112" y="6473902"/>
                  <a:pt x="7743824" y="6480699"/>
                </a:cubicBezTo>
                <a:cubicBezTo>
                  <a:pt x="7554443" y="6452138"/>
                  <a:pt x="7347740" y="6375004"/>
                  <a:pt x="7375070" y="6210664"/>
                </a:cubicBezTo>
                <a:cubicBezTo>
                  <a:pt x="7333770" y="6072994"/>
                  <a:pt x="7533759" y="5921390"/>
                  <a:pt x="7743824" y="5940629"/>
                </a:cubicBezTo>
                <a:cubicBezTo>
                  <a:pt x="7848797" y="5953641"/>
                  <a:pt x="7975331" y="5934551"/>
                  <a:pt x="8119953" y="5940630"/>
                </a:cubicBezTo>
                <a:cubicBezTo>
                  <a:pt x="8264575" y="5946709"/>
                  <a:pt x="8387798" y="5942165"/>
                  <a:pt x="8481331" y="5940630"/>
                </a:cubicBezTo>
                <a:cubicBezTo>
                  <a:pt x="8711412" y="5954234"/>
                  <a:pt x="8859470" y="5816807"/>
                  <a:pt x="8850085" y="5670595"/>
                </a:cubicBezTo>
                <a:cubicBezTo>
                  <a:pt x="8856669" y="5547278"/>
                  <a:pt x="8703870" y="5414800"/>
                  <a:pt x="8481331" y="5400560"/>
                </a:cubicBezTo>
                <a:cubicBezTo>
                  <a:pt x="8229599" y="5411416"/>
                  <a:pt x="8145976" y="5390006"/>
                  <a:pt x="7836012" y="5400560"/>
                </a:cubicBezTo>
                <a:cubicBezTo>
                  <a:pt x="7526048" y="5411114"/>
                  <a:pt x="7557868" y="5376203"/>
                  <a:pt x="7345570" y="5400560"/>
                </a:cubicBezTo>
                <a:cubicBezTo>
                  <a:pt x="7133272" y="5424917"/>
                  <a:pt x="6846119" y="5415373"/>
                  <a:pt x="6700252" y="5400560"/>
                </a:cubicBezTo>
                <a:cubicBezTo>
                  <a:pt x="6554385" y="5385747"/>
                  <a:pt x="6379912" y="5387463"/>
                  <a:pt x="6209809" y="5400560"/>
                </a:cubicBezTo>
                <a:cubicBezTo>
                  <a:pt x="6039706" y="5413658"/>
                  <a:pt x="5866819" y="5393179"/>
                  <a:pt x="5719367" y="5400561"/>
                </a:cubicBezTo>
                <a:cubicBezTo>
                  <a:pt x="5571915" y="5407942"/>
                  <a:pt x="5344785" y="5396595"/>
                  <a:pt x="5228925" y="5400561"/>
                </a:cubicBezTo>
                <a:cubicBezTo>
                  <a:pt x="5113065" y="5404527"/>
                  <a:pt x="4860564" y="5428659"/>
                  <a:pt x="4531981" y="5400561"/>
                </a:cubicBezTo>
                <a:cubicBezTo>
                  <a:pt x="4203398" y="5372463"/>
                  <a:pt x="4211917" y="5398173"/>
                  <a:pt x="3938288" y="5400561"/>
                </a:cubicBezTo>
                <a:cubicBezTo>
                  <a:pt x="3664659" y="5402949"/>
                  <a:pt x="3619226" y="5382511"/>
                  <a:pt x="3318782" y="5400561"/>
                </a:cubicBezTo>
                <a:cubicBezTo>
                  <a:pt x="3090563" y="5387273"/>
                  <a:pt x="2946581" y="5503676"/>
                  <a:pt x="2950028" y="5670596"/>
                </a:cubicBezTo>
                <a:cubicBezTo>
                  <a:pt x="2915180" y="5843819"/>
                  <a:pt x="3132926" y="5936268"/>
                  <a:pt x="3318782" y="5940631"/>
                </a:cubicBezTo>
                <a:cubicBezTo>
                  <a:pt x="3461956" y="5941774"/>
                  <a:pt x="3583513" y="5955188"/>
                  <a:pt x="3694911" y="5940630"/>
                </a:cubicBezTo>
                <a:cubicBezTo>
                  <a:pt x="3806309" y="5926073"/>
                  <a:pt x="3899983" y="5955465"/>
                  <a:pt x="4056289" y="5940630"/>
                </a:cubicBezTo>
                <a:cubicBezTo>
                  <a:pt x="4250598" y="5968423"/>
                  <a:pt x="4435649" y="6034732"/>
                  <a:pt x="4425043" y="6210665"/>
                </a:cubicBezTo>
                <a:cubicBezTo>
                  <a:pt x="4426863" y="6373867"/>
                  <a:pt x="4247002" y="6476460"/>
                  <a:pt x="4056289" y="6480700"/>
                </a:cubicBezTo>
                <a:cubicBezTo>
                  <a:pt x="3875460" y="6501057"/>
                  <a:pt x="3519490" y="6489256"/>
                  <a:pt x="3339678" y="6480700"/>
                </a:cubicBezTo>
                <a:cubicBezTo>
                  <a:pt x="3159866" y="6472144"/>
                  <a:pt x="2939501" y="6491188"/>
                  <a:pt x="2663630" y="6480700"/>
                </a:cubicBezTo>
                <a:cubicBezTo>
                  <a:pt x="2387759" y="6470212"/>
                  <a:pt x="2114334" y="6499194"/>
                  <a:pt x="1947019" y="6480699"/>
                </a:cubicBezTo>
                <a:cubicBezTo>
                  <a:pt x="1779704" y="6462204"/>
                  <a:pt x="1438128" y="6484412"/>
                  <a:pt x="1230408" y="6480699"/>
                </a:cubicBezTo>
                <a:cubicBezTo>
                  <a:pt x="1022688" y="6476986"/>
                  <a:pt x="808309" y="6458911"/>
                  <a:pt x="635485" y="6480699"/>
                </a:cubicBezTo>
                <a:cubicBezTo>
                  <a:pt x="462661" y="6502487"/>
                  <a:pt x="200219" y="6475709"/>
                  <a:pt x="0" y="6480699"/>
                </a:cubicBezTo>
                <a:close/>
                <a:moveTo>
                  <a:pt x="4425042" y="5400561"/>
                </a:moveTo>
                <a:cubicBezTo>
                  <a:pt x="4428346" y="5538115"/>
                  <a:pt x="4412598" y="5717512"/>
                  <a:pt x="4425042" y="5805613"/>
                </a:cubicBezTo>
                <a:cubicBezTo>
                  <a:pt x="4437486" y="5893714"/>
                  <a:pt x="4435095" y="6116712"/>
                  <a:pt x="4425042" y="6210664"/>
                </a:cubicBezTo>
                <a:moveTo>
                  <a:pt x="7375071" y="6210664"/>
                </a:moveTo>
                <a:cubicBezTo>
                  <a:pt x="7375522" y="6108774"/>
                  <a:pt x="7368972" y="5995219"/>
                  <a:pt x="7375071" y="5805613"/>
                </a:cubicBezTo>
                <a:cubicBezTo>
                  <a:pt x="7381170" y="5616007"/>
                  <a:pt x="7390754" y="5519234"/>
                  <a:pt x="7375071" y="5400561"/>
                </a:cubicBezTo>
                <a:moveTo>
                  <a:pt x="2950028" y="5670595"/>
                </a:moveTo>
                <a:cubicBezTo>
                  <a:pt x="2940637" y="5411506"/>
                  <a:pt x="2936613" y="5353428"/>
                  <a:pt x="2950028" y="5106625"/>
                </a:cubicBezTo>
                <a:cubicBezTo>
                  <a:pt x="2963444" y="4859822"/>
                  <a:pt x="2950437" y="4700941"/>
                  <a:pt x="2950028" y="4588559"/>
                </a:cubicBezTo>
                <a:cubicBezTo>
                  <a:pt x="2949619" y="4476177"/>
                  <a:pt x="2940953" y="4152438"/>
                  <a:pt x="2950028" y="3886875"/>
                </a:cubicBezTo>
                <a:cubicBezTo>
                  <a:pt x="2959103" y="3621312"/>
                  <a:pt x="2928574" y="3534323"/>
                  <a:pt x="2950028" y="3322904"/>
                </a:cubicBezTo>
                <a:cubicBezTo>
                  <a:pt x="2971482" y="3111485"/>
                  <a:pt x="2956161" y="2921847"/>
                  <a:pt x="2950028" y="2667125"/>
                </a:cubicBezTo>
                <a:cubicBezTo>
                  <a:pt x="2943895" y="2412403"/>
                  <a:pt x="2948115" y="2290465"/>
                  <a:pt x="2950028" y="2103154"/>
                </a:cubicBezTo>
                <a:cubicBezTo>
                  <a:pt x="2951941" y="1915843"/>
                  <a:pt x="2966634" y="1495390"/>
                  <a:pt x="2950028" y="1080138"/>
                </a:cubicBezTo>
                <a:moveTo>
                  <a:pt x="8850085" y="1080138"/>
                </a:moveTo>
                <a:cubicBezTo>
                  <a:pt x="8870013" y="1233206"/>
                  <a:pt x="8848200" y="1642826"/>
                  <a:pt x="8850085" y="1827727"/>
                </a:cubicBezTo>
                <a:cubicBezTo>
                  <a:pt x="8851970" y="2012628"/>
                  <a:pt x="8840456" y="2151298"/>
                  <a:pt x="8850085" y="2345793"/>
                </a:cubicBezTo>
                <a:cubicBezTo>
                  <a:pt x="8859714" y="2540288"/>
                  <a:pt x="8834741" y="2660886"/>
                  <a:pt x="8850085" y="2955668"/>
                </a:cubicBezTo>
                <a:cubicBezTo>
                  <a:pt x="8865429" y="3250450"/>
                  <a:pt x="8852631" y="3345354"/>
                  <a:pt x="8850085" y="3703256"/>
                </a:cubicBezTo>
                <a:cubicBezTo>
                  <a:pt x="8847539" y="4061158"/>
                  <a:pt x="8842363" y="4091359"/>
                  <a:pt x="8850085" y="4313131"/>
                </a:cubicBezTo>
                <a:cubicBezTo>
                  <a:pt x="8857807" y="4534903"/>
                  <a:pt x="8841922" y="4674396"/>
                  <a:pt x="8850085" y="4877102"/>
                </a:cubicBezTo>
                <a:cubicBezTo>
                  <a:pt x="8858248" y="5079808"/>
                  <a:pt x="8877694" y="5343475"/>
                  <a:pt x="8850085" y="5670595"/>
                </a:cubicBezTo>
              </a:path>
              <a:path w="11800113" h="6480699" fill="none" stroke="0" extrusionOk="0">
                <a:moveTo>
                  <a:pt x="0" y="6480699"/>
                </a:moveTo>
                <a:cubicBezTo>
                  <a:pt x="48916" y="6336944"/>
                  <a:pt x="184714" y="6180614"/>
                  <a:pt x="265503" y="5994649"/>
                </a:cubicBezTo>
                <a:cubicBezTo>
                  <a:pt x="346291" y="5808684"/>
                  <a:pt x="449365" y="5634453"/>
                  <a:pt x="516255" y="5535601"/>
                </a:cubicBezTo>
                <a:cubicBezTo>
                  <a:pt x="583145" y="5436749"/>
                  <a:pt x="726518" y="5208944"/>
                  <a:pt x="811258" y="4995545"/>
                </a:cubicBezTo>
                <a:cubicBezTo>
                  <a:pt x="895998" y="4782146"/>
                  <a:pt x="966181" y="4686910"/>
                  <a:pt x="1076760" y="4509495"/>
                </a:cubicBezTo>
                <a:cubicBezTo>
                  <a:pt x="1187339" y="4332080"/>
                  <a:pt x="1344372" y="4022947"/>
                  <a:pt x="1475014" y="3780419"/>
                </a:cubicBezTo>
                <a:cubicBezTo>
                  <a:pt x="1333681" y="3525907"/>
                  <a:pt x="1235032" y="3389168"/>
                  <a:pt x="1150511" y="3186357"/>
                </a:cubicBezTo>
                <a:cubicBezTo>
                  <a:pt x="1065990" y="2983546"/>
                  <a:pt x="976487" y="2864094"/>
                  <a:pt x="899759" y="2727309"/>
                </a:cubicBezTo>
                <a:cubicBezTo>
                  <a:pt x="823031" y="2590525"/>
                  <a:pt x="652428" y="2330699"/>
                  <a:pt x="619506" y="2214256"/>
                </a:cubicBezTo>
                <a:cubicBezTo>
                  <a:pt x="586584" y="2097813"/>
                  <a:pt x="360937" y="1771467"/>
                  <a:pt x="309753" y="1647197"/>
                </a:cubicBezTo>
                <a:cubicBezTo>
                  <a:pt x="258569" y="1522927"/>
                  <a:pt x="177596" y="1350117"/>
                  <a:pt x="0" y="1080138"/>
                </a:cubicBezTo>
                <a:cubicBezTo>
                  <a:pt x="145996" y="1058103"/>
                  <a:pt x="469047" y="1088951"/>
                  <a:pt x="619506" y="1080138"/>
                </a:cubicBezTo>
                <a:cubicBezTo>
                  <a:pt x="769965" y="1071325"/>
                  <a:pt x="887319" y="1076494"/>
                  <a:pt x="1121011" y="1080138"/>
                </a:cubicBezTo>
                <a:cubicBezTo>
                  <a:pt x="1354704" y="1083782"/>
                  <a:pt x="1503435" y="1080387"/>
                  <a:pt x="1681516" y="1080138"/>
                </a:cubicBezTo>
                <a:cubicBezTo>
                  <a:pt x="1859598" y="1079889"/>
                  <a:pt x="2119474" y="1050587"/>
                  <a:pt x="2330522" y="1080138"/>
                </a:cubicBezTo>
                <a:cubicBezTo>
                  <a:pt x="2541570" y="1109689"/>
                  <a:pt x="2672439" y="1075205"/>
                  <a:pt x="2950028" y="1080138"/>
                </a:cubicBezTo>
                <a:cubicBezTo>
                  <a:pt x="2946459" y="940728"/>
                  <a:pt x="2961271" y="793095"/>
                  <a:pt x="2950028" y="699390"/>
                </a:cubicBezTo>
                <a:cubicBezTo>
                  <a:pt x="2938785" y="605685"/>
                  <a:pt x="2945610" y="362260"/>
                  <a:pt x="2950028" y="270035"/>
                </a:cubicBezTo>
                <a:cubicBezTo>
                  <a:pt x="2934617" y="148432"/>
                  <a:pt x="3119776" y="-1455"/>
                  <a:pt x="3318782" y="0"/>
                </a:cubicBezTo>
                <a:cubicBezTo>
                  <a:pt x="3477571" y="-5420"/>
                  <a:pt x="3671844" y="14216"/>
                  <a:pt x="3809224" y="0"/>
                </a:cubicBezTo>
                <a:cubicBezTo>
                  <a:pt x="3946604" y="-14216"/>
                  <a:pt x="4076902" y="-12366"/>
                  <a:pt x="4299666" y="0"/>
                </a:cubicBezTo>
                <a:cubicBezTo>
                  <a:pt x="4522430" y="12366"/>
                  <a:pt x="4575790" y="13718"/>
                  <a:pt x="4790108" y="0"/>
                </a:cubicBezTo>
                <a:cubicBezTo>
                  <a:pt x="5004426" y="-13718"/>
                  <a:pt x="5125967" y="9208"/>
                  <a:pt x="5332176" y="0"/>
                </a:cubicBezTo>
                <a:cubicBezTo>
                  <a:pt x="5538385" y="-9208"/>
                  <a:pt x="5762602" y="11884"/>
                  <a:pt x="5925869" y="0"/>
                </a:cubicBezTo>
                <a:cubicBezTo>
                  <a:pt x="6089136" y="-11884"/>
                  <a:pt x="6236822" y="-21356"/>
                  <a:pt x="6416311" y="0"/>
                </a:cubicBezTo>
                <a:cubicBezTo>
                  <a:pt x="6595800" y="21356"/>
                  <a:pt x="6793026" y="22394"/>
                  <a:pt x="7164881" y="0"/>
                </a:cubicBezTo>
                <a:cubicBezTo>
                  <a:pt x="7536736" y="-22394"/>
                  <a:pt x="7549359" y="-10408"/>
                  <a:pt x="7706949" y="0"/>
                </a:cubicBezTo>
                <a:cubicBezTo>
                  <a:pt x="7864539" y="10408"/>
                  <a:pt x="8192357" y="-37123"/>
                  <a:pt x="8481331" y="0"/>
                </a:cubicBezTo>
                <a:cubicBezTo>
                  <a:pt x="8676127" y="-29902"/>
                  <a:pt x="8881817" y="103572"/>
                  <a:pt x="8850085" y="270035"/>
                </a:cubicBezTo>
                <a:cubicBezTo>
                  <a:pt x="8865441" y="454708"/>
                  <a:pt x="8857556" y="565516"/>
                  <a:pt x="8850085" y="675087"/>
                </a:cubicBezTo>
                <a:cubicBezTo>
                  <a:pt x="8842614" y="784658"/>
                  <a:pt x="8855441" y="887348"/>
                  <a:pt x="8850085" y="1080138"/>
                </a:cubicBezTo>
                <a:lnTo>
                  <a:pt x="8850085" y="1080138"/>
                </a:lnTo>
                <a:cubicBezTo>
                  <a:pt x="9067507" y="1096130"/>
                  <a:pt x="9191664" y="1109037"/>
                  <a:pt x="9440091" y="1080138"/>
                </a:cubicBezTo>
                <a:cubicBezTo>
                  <a:pt x="9688518" y="1051239"/>
                  <a:pt x="9771676" y="1083165"/>
                  <a:pt x="10089097" y="1080138"/>
                </a:cubicBezTo>
                <a:cubicBezTo>
                  <a:pt x="10406518" y="1077111"/>
                  <a:pt x="10530245" y="1069727"/>
                  <a:pt x="10679102" y="1080138"/>
                </a:cubicBezTo>
                <a:cubicBezTo>
                  <a:pt x="10827959" y="1090549"/>
                  <a:pt x="10981334" y="1082677"/>
                  <a:pt x="11180607" y="1080138"/>
                </a:cubicBezTo>
                <a:cubicBezTo>
                  <a:pt x="11379880" y="1077599"/>
                  <a:pt x="11548143" y="1049611"/>
                  <a:pt x="11800113" y="1080138"/>
                </a:cubicBezTo>
                <a:cubicBezTo>
                  <a:pt x="11705817" y="1301471"/>
                  <a:pt x="11638176" y="1418871"/>
                  <a:pt x="11505110" y="1620194"/>
                </a:cubicBezTo>
                <a:cubicBezTo>
                  <a:pt x="11372044" y="1821517"/>
                  <a:pt x="11332922" y="1923148"/>
                  <a:pt x="11254358" y="2079242"/>
                </a:cubicBezTo>
                <a:cubicBezTo>
                  <a:pt x="11175794" y="2235336"/>
                  <a:pt x="11125826" y="2372932"/>
                  <a:pt x="10974105" y="2592295"/>
                </a:cubicBezTo>
                <a:cubicBezTo>
                  <a:pt x="10822384" y="2811658"/>
                  <a:pt x="10812581" y="2914929"/>
                  <a:pt x="10664352" y="3159354"/>
                </a:cubicBezTo>
                <a:cubicBezTo>
                  <a:pt x="10516123" y="3403779"/>
                  <a:pt x="10381421" y="3648323"/>
                  <a:pt x="10325099" y="3780419"/>
                </a:cubicBezTo>
                <a:cubicBezTo>
                  <a:pt x="10427735" y="4022150"/>
                  <a:pt x="10499757" y="4151800"/>
                  <a:pt x="10605352" y="4293472"/>
                </a:cubicBezTo>
                <a:cubicBezTo>
                  <a:pt x="10710947" y="4435144"/>
                  <a:pt x="10830626" y="4742427"/>
                  <a:pt x="10915105" y="4860531"/>
                </a:cubicBezTo>
                <a:cubicBezTo>
                  <a:pt x="10999584" y="4978635"/>
                  <a:pt x="11102621" y="5206138"/>
                  <a:pt x="11239608" y="5454593"/>
                </a:cubicBezTo>
                <a:cubicBezTo>
                  <a:pt x="11376595" y="5703048"/>
                  <a:pt x="11377740" y="5722501"/>
                  <a:pt x="11490360" y="5913640"/>
                </a:cubicBezTo>
                <a:cubicBezTo>
                  <a:pt x="11602980" y="6104779"/>
                  <a:pt x="11627306" y="6212297"/>
                  <a:pt x="11800113" y="6480699"/>
                </a:cubicBezTo>
                <a:cubicBezTo>
                  <a:pt x="11637574" y="6476529"/>
                  <a:pt x="11468915" y="6454227"/>
                  <a:pt x="11245754" y="6480699"/>
                </a:cubicBezTo>
                <a:cubicBezTo>
                  <a:pt x="11022593" y="6507171"/>
                  <a:pt x="10832089" y="6507287"/>
                  <a:pt x="10488580" y="6480699"/>
                </a:cubicBezTo>
                <a:cubicBezTo>
                  <a:pt x="10145071" y="6454111"/>
                  <a:pt x="10134264" y="6510323"/>
                  <a:pt x="9853094" y="6480699"/>
                </a:cubicBezTo>
                <a:cubicBezTo>
                  <a:pt x="9571924" y="6451075"/>
                  <a:pt x="9534919" y="6499666"/>
                  <a:pt x="9258172" y="6480699"/>
                </a:cubicBezTo>
                <a:cubicBezTo>
                  <a:pt x="8981425" y="6461732"/>
                  <a:pt x="8761373" y="6495795"/>
                  <a:pt x="8582124" y="6480699"/>
                </a:cubicBezTo>
                <a:cubicBezTo>
                  <a:pt x="8402875" y="6465603"/>
                  <a:pt x="7921032" y="6478913"/>
                  <a:pt x="7743824" y="6480699"/>
                </a:cubicBezTo>
                <a:cubicBezTo>
                  <a:pt x="7538815" y="6458642"/>
                  <a:pt x="7393547" y="6360529"/>
                  <a:pt x="7375070" y="6210664"/>
                </a:cubicBezTo>
                <a:cubicBezTo>
                  <a:pt x="7393505" y="6093534"/>
                  <a:pt x="7555466" y="5902854"/>
                  <a:pt x="7743824" y="5940629"/>
                </a:cubicBezTo>
                <a:cubicBezTo>
                  <a:pt x="7885206" y="5946787"/>
                  <a:pt x="7975220" y="5957678"/>
                  <a:pt x="8127328" y="5940630"/>
                </a:cubicBezTo>
                <a:cubicBezTo>
                  <a:pt x="8279436" y="5923581"/>
                  <a:pt x="8380110" y="5935826"/>
                  <a:pt x="8481331" y="5940630"/>
                </a:cubicBezTo>
                <a:cubicBezTo>
                  <a:pt x="8703876" y="5928120"/>
                  <a:pt x="8843854" y="5831460"/>
                  <a:pt x="8850085" y="5670595"/>
                </a:cubicBezTo>
                <a:cubicBezTo>
                  <a:pt x="8848847" y="5542844"/>
                  <a:pt x="8693347" y="5408123"/>
                  <a:pt x="8481331" y="5400560"/>
                </a:cubicBezTo>
                <a:cubicBezTo>
                  <a:pt x="8294588" y="5420749"/>
                  <a:pt x="8063882" y="5373855"/>
                  <a:pt x="7732761" y="5400560"/>
                </a:cubicBezTo>
                <a:cubicBezTo>
                  <a:pt x="7401640" y="5427266"/>
                  <a:pt x="7326270" y="5396613"/>
                  <a:pt x="7190694" y="5400560"/>
                </a:cubicBezTo>
                <a:cubicBezTo>
                  <a:pt x="7055118" y="5404507"/>
                  <a:pt x="6791687" y="5425294"/>
                  <a:pt x="6597001" y="5400560"/>
                </a:cubicBezTo>
                <a:cubicBezTo>
                  <a:pt x="6402315" y="5375826"/>
                  <a:pt x="6266883" y="5405007"/>
                  <a:pt x="6106558" y="5400560"/>
                </a:cubicBezTo>
                <a:cubicBezTo>
                  <a:pt x="5946232" y="5396113"/>
                  <a:pt x="5557567" y="5413893"/>
                  <a:pt x="5409614" y="5400561"/>
                </a:cubicBezTo>
                <a:cubicBezTo>
                  <a:pt x="5261661" y="5387228"/>
                  <a:pt x="4984666" y="5408324"/>
                  <a:pt x="4712670" y="5400561"/>
                </a:cubicBezTo>
                <a:cubicBezTo>
                  <a:pt x="4440674" y="5392798"/>
                  <a:pt x="4411687" y="5385270"/>
                  <a:pt x="4222228" y="5400561"/>
                </a:cubicBezTo>
                <a:cubicBezTo>
                  <a:pt x="4032769" y="5415852"/>
                  <a:pt x="3611667" y="5413881"/>
                  <a:pt x="3318782" y="5400561"/>
                </a:cubicBezTo>
                <a:cubicBezTo>
                  <a:pt x="3105463" y="5376386"/>
                  <a:pt x="2915901" y="5520637"/>
                  <a:pt x="2950028" y="5670596"/>
                </a:cubicBezTo>
                <a:cubicBezTo>
                  <a:pt x="2916809" y="5837062"/>
                  <a:pt x="3122797" y="5957635"/>
                  <a:pt x="3318782" y="5940631"/>
                </a:cubicBezTo>
                <a:cubicBezTo>
                  <a:pt x="3466524" y="5953875"/>
                  <a:pt x="3578724" y="5955630"/>
                  <a:pt x="3694911" y="5940630"/>
                </a:cubicBezTo>
                <a:cubicBezTo>
                  <a:pt x="3811098" y="5925630"/>
                  <a:pt x="3925707" y="5925489"/>
                  <a:pt x="4056289" y="5940630"/>
                </a:cubicBezTo>
                <a:cubicBezTo>
                  <a:pt x="4275276" y="5961851"/>
                  <a:pt x="4430723" y="6056010"/>
                  <a:pt x="4425043" y="6210665"/>
                </a:cubicBezTo>
                <a:cubicBezTo>
                  <a:pt x="4406119" y="6331026"/>
                  <a:pt x="4276912" y="6436960"/>
                  <a:pt x="4056289" y="6480700"/>
                </a:cubicBezTo>
                <a:cubicBezTo>
                  <a:pt x="3869830" y="6515442"/>
                  <a:pt x="3467108" y="6485131"/>
                  <a:pt x="3299115" y="6480700"/>
                </a:cubicBezTo>
                <a:cubicBezTo>
                  <a:pt x="3131122" y="6476269"/>
                  <a:pt x="2908405" y="6479087"/>
                  <a:pt x="2704193" y="6480700"/>
                </a:cubicBezTo>
                <a:cubicBezTo>
                  <a:pt x="2499981" y="6482313"/>
                  <a:pt x="2367240" y="6456777"/>
                  <a:pt x="2068707" y="6480700"/>
                </a:cubicBezTo>
                <a:cubicBezTo>
                  <a:pt x="1770174" y="6504622"/>
                  <a:pt x="1682907" y="6472808"/>
                  <a:pt x="1514348" y="6480699"/>
                </a:cubicBezTo>
                <a:cubicBezTo>
                  <a:pt x="1345789" y="6488590"/>
                  <a:pt x="1120283" y="6486469"/>
                  <a:pt x="797737" y="6480699"/>
                </a:cubicBezTo>
                <a:cubicBezTo>
                  <a:pt x="475191" y="6474929"/>
                  <a:pt x="375261" y="6514858"/>
                  <a:pt x="0" y="6480699"/>
                </a:cubicBezTo>
                <a:close/>
                <a:moveTo>
                  <a:pt x="4425042" y="5400561"/>
                </a:moveTo>
                <a:cubicBezTo>
                  <a:pt x="4428446" y="5543973"/>
                  <a:pt x="4405196" y="5675846"/>
                  <a:pt x="4425042" y="5797511"/>
                </a:cubicBezTo>
                <a:cubicBezTo>
                  <a:pt x="4444889" y="5919176"/>
                  <a:pt x="4416110" y="6049860"/>
                  <a:pt x="4425042" y="6210664"/>
                </a:cubicBezTo>
                <a:moveTo>
                  <a:pt x="7375071" y="6210664"/>
                </a:moveTo>
                <a:cubicBezTo>
                  <a:pt x="7375785" y="6118196"/>
                  <a:pt x="7380301" y="5905917"/>
                  <a:pt x="7375071" y="5813714"/>
                </a:cubicBezTo>
                <a:cubicBezTo>
                  <a:pt x="7369842" y="5721511"/>
                  <a:pt x="7377742" y="5513234"/>
                  <a:pt x="7375071" y="5400561"/>
                </a:cubicBezTo>
                <a:moveTo>
                  <a:pt x="2950028" y="5670595"/>
                </a:moveTo>
                <a:cubicBezTo>
                  <a:pt x="2955971" y="5467226"/>
                  <a:pt x="2938259" y="5296477"/>
                  <a:pt x="2950028" y="5152529"/>
                </a:cubicBezTo>
                <a:cubicBezTo>
                  <a:pt x="2961797" y="5008581"/>
                  <a:pt x="2978531" y="4843317"/>
                  <a:pt x="2950028" y="4542654"/>
                </a:cubicBezTo>
                <a:cubicBezTo>
                  <a:pt x="2921525" y="4241992"/>
                  <a:pt x="2963352" y="4193289"/>
                  <a:pt x="2950028" y="4024588"/>
                </a:cubicBezTo>
                <a:cubicBezTo>
                  <a:pt x="2936704" y="3855887"/>
                  <a:pt x="2941570" y="3693385"/>
                  <a:pt x="2950028" y="3414713"/>
                </a:cubicBezTo>
                <a:cubicBezTo>
                  <a:pt x="2958486" y="3136041"/>
                  <a:pt x="2963017" y="3012169"/>
                  <a:pt x="2950028" y="2896647"/>
                </a:cubicBezTo>
                <a:cubicBezTo>
                  <a:pt x="2937039" y="2781125"/>
                  <a:pt x="2925894" y="2534160"/>
                  <a:pt x="2950028" y="2378582"/>
                </a:cubicBezTo>
                <a:cubicBezTo>
                  <a:pt x="2974162" y="2223005"/>
                  <a:pt x="2974166" y="1885213"/>
                  <a:pt x="2950028" y="1722802"/>
                </a:cubicBezTo>
                <a:cubicBezTo>
                  <a:pt x="2925890" y="1560391"/>
                  <a:pt x="2979934" y="1382728"/>
                  <a:pt x="2950028" y="1080138"/>
                </a:cubicBezTo>
                <a:moveTo>
                  <a:pt x="8850085" y="1080138"/>
                </a:moveTo>
                <a:cubicBezTo>
                  <a:pt x="8827766" y="1275443"/>
                  <a:pt x="8844950" y="1437861"/>
                  <a:pt x="8850085" y="1690013"/>
                </a:cubicBezTo>
                <a:cubicBezTo>
                  <a:pt x="8855220" y="1942166"/>
                  <a:pt x="8864103" y="1979407"/>
                  <a:pt x="8850085" y="2253983"/>
                </a:cubicBezTo>
                <a:cubicBezTo>
                  <a:pt x="8836068" y="2528559"/>
                  <a:pt x="8846682" y="2642718"/>
                  <a:pt x="8850085" y="2772049"/>
                </a:cubicBezTo>
                <a:cubicBezTo>
                  <a:pt x="8853488" y="2901380"/>
                  <a:pt x="8870011" y="3176380"/>
                  <a:pt x="8850085" y="3473733"/>
                </a:cubicBezTo>
                <a:cubicBezTo>
                  <a:pt x="8830159" y="3771086"/>
                  <a:pt x="8879907" y="3881620"/>
                  <a:pt x="8850085" y="4221322"/>
                </a:cubicBezTo>
                <a:cubicBezTo>
                  <a:pt x="8820263" y="4561024"/>
                  <a:pt x="8868022" y="4768295"/>
                  <a:pt x="8850085" y="4923006"/>
                </a:cubicBezTo>
                <a:cubicBezTo>
                  <a:pt x="8832148" y="5077717"/>
                  <a:pt x="8833647" y="5403365"/>
                  <a:pt x="8850085" y="5670595"/>
                </a:cubicBezTo>
              </a:path>
            </a:pathLst>
          </a:custGeom>
          <a:solidFill>
            <a:srgbClr val="FFF9E7"/>
          </a:solidFill>
          <a:ln w="28575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089417323">
                  <a:prstGeom prst="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8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8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3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594</Words>
  <Application>Microsoft Office PowerPoint</Application>
  <PresentationFormat>Widescreen</PresentationFormat>
  <Paragraphs>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Georgia</vt:lpstr>
      <vt:lpstr>Lucida Calligraphy</vt:lpstr>
      <vt:lpstr>Office Theme</vt:lpstr>
      <vt:lpstr>PowerPoint Presentation</vt:lpstr>
      <vt:lpstr>Pietro Perugino, 1448-1523 Portrait of Lorenzo di Credi, 1488, Oil transferred on canvas, on panel, 44 x 30.5 cm, National Gallery, Washington DC, USA https://commons.wikimedia.org/wiki/File:Lorenzo_di_Credi_by_Perugino.jpg#/media/File:Lorenzo_di_Credi_by_Perugino.jpg/2  </vt:lpstr>
      <vt:lpstr>Madonna and Child with a Pomegranate, 1475-80, Oil on Panel, 16,5 x 13,4 cm, National Gallery of Art, Washington DC, USA https://www.artrenewal.org/artworks/madonna-and-child-with-a-pomegranate/leonardo-da-vinci/12932 </vt:lpstr>
      <vt:lpstr>Portrait of a Young Woman, 1475-80, Tempera and oil on wood, 59 x 40 cm, Metropolitan Museum of Art, New York, USA https://www.metmuseum.org/art/collection/search/436910  </vt:lpstr>
      <vt:lpstr>Adoration of the Child, c. 1480, Panel, diameter 27 cm, Fondazione Querini Stampalia, Venice, Italy https://commons.wikimedia.org/wiki/File:Lorenzo_di_credi,_adorazione_del_bambino.jpg </vt:lpstr>
      <vt:lpstr>Annunciation, 1480-85, Tempera on panel, 88 x 71 cm, Galleria degli Uffizi, Florence, Italy  https://it.m.wikipedia.org/wiki/File:Lorenzo_di_credi,_annunciazione_1480_01.jpg </vt:lpstr>
      <vt:lpstr>Lady of the Jasmin, circa 1483, Oil on canvas, 75 x 54 cm, Forlì Municipal Art Gallery, Italy https://commons.wikimedia.org/wiki/File:Caterina_Sforza_incut.jpg#/media/File:Caterina_Sforza_incut.jpg/2  </vt:lpstr>
      <vt:lpstr>Venus, c. 1490, Oil on canvas, 151 x 69 cm, Galleria degli Uffizi, Florence, Italy https://www.wga.hu/frames-e.html?/html/l/lorenzo/credi/index.html  </vt:lpstr>
      <vt:lpstr>Portrait of a Man, c. 1504, Oil on wood, 51 x 37 cm, Galleria degli Uffizi, Florence, Italy https://www.wga.hu/frames-e.html?/html/l/lorenzo/credi/index.html </vt:lpstr>
      <vt:lpstr>An Angel Brings the Holy Communion to Mary Magdalen, about 1510, Tempera on wood, 51 x 38 cm, Christian Museum, Esztergom, Hungary https://www.wga.hu/frames-e.html?/html/l/lorenzo/credi/index.html </vt:lpstr>
      <vt:lpstr>Adoration of the Shepherds, c. 1510, Oil on wood, 224 x 196 cm, Galleria degli Uffizi, Florence, Italy https://www.wga.hu/frames-e.html?/html/l/lorenzo/credi/index.html </vt:lpstr>
      <vt:lpstr>The Virgin and Child with St Julian and St Nicholas of Myra, 1490-92, Wood, 163 x 164 cm, Musée du Louvre, Paris, France https://commons.wikimedia.org/wiki/File:Lorenzo_di_credi,_The_Virgin_and_Child_with_St_Julian_and_St_Nicholas_of_Myra.jpg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2</cp:revision>
  <dcterms:created xsi:type="dcterms:W3CDTF">2025-07-09T09:23:53Z</dcterms:created>
  <dcterms:modified xsi:type="dcterms:W3CDTF">2025-07-09T09:39:20Z</dcterms:modified>
</cp:coreProperties>
</file>