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66" r:id="rId5"/>
    <p:sldId id="264" r:id="rId6"/>
    <p:sldId id="269" r:id="rId7"/>
    <p:sldId id="267" r:id="rId8"/>
    <p:sldId id="263" r:id="rId9"/>
    <p:sldId id="260" r:id="rId10"/>
    <p:sldId id="270" r:id="rId11"/>
    <p:sldId id="261" r:id="rId12"/>
    <p:sldId id="262" r:id="rId13"/>
    <p:sldId id="259" r:id="rId14"/>
    <p:sldId id="265" r:id="rId15"/>
    <p:sldId id="25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FE7"/>
    <a:srgbClr val="F5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819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452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490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091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194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8396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711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133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0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6502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21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4A31F-C30C-477E-B005-7CBB71FCF5B0}" type="datetimeFigureOut">
              <a:rPr lang="el-GR" smtClean="0"/>
              <a:t>16/8/2025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26488-D29F-47A4-A86C-2E189AF97E6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362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mantiques.com/gabriel-argy-rousseau-artiste-technicien-de-la-pate-de-verr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anticstore.art/114491P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invaluable.com/auction-lot/-7A246718AB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anticstore.art/115312P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nticstore.art/119749P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glasscollection.cmog.org/objects/3481/vase?ctx=646edc683c1ce1aef75a8250e8fd3d5c1c27e47b&amp;idx=2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anticstore.art/112782P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anticstore.art/120271P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acklowegallery.com/products/gabriel-argy-rousseau-faunes-et-nymphes-vase?srsltid=AfmBOopKxGmyqExhZPYt1k09KlJyMVWPBho07_E2ezxS92hBfw6dMDiu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anticstore.art/103458P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invaluable.com/auction-lot/gabriel-argy-rousseau-france-1885-1953-libations--165-c-bfe49fea21?srsltid=AfmBOopjwtXjGuDsL1sqrwzqiNJb5rBIePTPkvisSmxvdvCjVSI1w75a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anticstore.art/116388P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macklowegallery.com/products/gabriel-argy-rousseau-poissons-dans-les-vagues-pate-de-verre-glass-vase?srsltid=AfmBOoovAA26CWovwdBaAjyXP-8bW_rwkBfZTu_V4XvvOPyQAMLEyb-2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invaluable.com/auction-lot/gabriel-argy-rousseau-le-jardin-des-hesperides-va-9-c-d314f038d5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metmuseum.org/art/collection/search/480714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macklowegallery.com/collections/argy-rousseau/products/gabriel-argy-rousseau-jeunesse-pate-de-verre-glass-vas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gy Rousseau">
            <a:extLst>
              <a:ext uri="{FF2B5EF4-FFF2-40B4-BE49-F238E27FC236}">
                <a16:creationId xmlns:a16="http://schemas.microsoft.com/office/drawing/2014/main" id="{8E80070B-4E90-30C3-281A-35BCD3E94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84" y="138793"/>
            <a:ext cx="5989638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63858D7-C3CF-F257-85D8-4A39F11B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294" y="1665514"/>
            <a:ext cx="2791050" cy="501831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 </a:t>
            </a:r>
            <a:br>
              <a:rPr lang="en-US" sz="32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Argy-Rousseau</a:t>
            </a:r>
            <a:br>
              <a:rPr lang="en-US" sz="32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1885-1953</a:t>
            </a:r>
            <a:br>
              <a:rPr lang="en-US" sz="3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Argy Rousseau 17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studio of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future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brother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Platon </a:t>
            </a:r>
            <a:r>
              <a:rPr lang="fr-FR" sz="20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Argyriadès</a:t>
            </a:r>
            <a:r>
              <a:rPr lang="fr-FR" sz="20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Sèvres</a:t>
            </a:r>
            <a:br>
              <a:rPr lang="fr-FR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https://www.diamantiques.com/gabriel-argy-rousseau-artiste-technicien-de-la-pate-de-verre/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27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5B6DE-3AF7-07EB-2CEA-09264FD9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2" y="2656114"/>
            <a:ext cx="2285999" cy="4093028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Chrysanthemum, </a:t>
            </a:r>
            <a:r>
              <a:rPr lang="en-US" sz="2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1919, </a:t>
            </a:r>
            <a:r>
              <a:rPr lang="en-US" sz="20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Pâte de Verre, Height: 14,5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https://www.anticstore.art/114491P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34AE996-8D18-8906-BE14-6E27526D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8" y="108857"/>
            <a:ext cx="6640285" cy="664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96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F19BE-4F4F-F032-6333-C5DF71658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657" y="2797628"/>
            <a:ext cx="4441371" cy="3962399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‘Fleurs de </a:t>
            </a:r>
            <a:r>
              <a:rPr lang="en-US" sz="2400" i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Pêcher</a:t>
            </a:r>
            <a:r>
              <a:rPr lang="en-US" sz="2400" i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1920, Pâte de Verre, Height: 14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https://www.invaluable.com/auction-lot/-7A246718AB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Argy-Rousseau, Gabriel (1885-1953) Vase ‘'Fleurs de Pêcher’', pâte de verre in blue, brown, green and white, mold-melted, on the wall strongly reliefed flower branch, in the middle recessed mold-melted inscr. “G. ARGY-ROSSEAU”, on the base “FRANCE”,-6964F1EF43">
            <a:extLst>
              <a:ext uri="{FF2B5EF4-FFF2-40B4-BE49-F238E27FC236}">
                <a16:creationId xmlns:a16="http://schemas.microsoft.com/office/drawing/2014/main" id="{EA214A4E-26CD-70B7-A2E5-7D9C85253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97971"/>
            <a:ext cx="4441371" cy="66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8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A2B0D-6C08-DAB6-CD3F-10F73F10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0" y="2677886"/>
            <a:ext cx="2275114" cy="398961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Thistles,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Pâte de Verre,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Height: 15.3 cm, Private Collection 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https://www.anticstore.art/115312P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04BBEDB-1876-01EA-4BCC-71CFCC892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190500"/>
            <a:ext cx="6477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608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E40B-CA97-7086-210A-F41BA9DD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628" y="365126"/>
            <a:ext cx="3548743" cy="634999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Vase </a:t>
            </a:r>
            <a:r>
              <a:rPr lang="en-US" sz="2400" b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Soucis</a:t>
            </a:r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1920,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Pâte de Verre,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Height: 15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https://www.anticstore.art/119749P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1920 Gabriel Argy Rousseau - Vase Soucis Glass - Glass &amp; Crystal Style Art Déco">
            <a:extLst>
              <a:ext uri="{FF2B5EF4-FFF2-40B4-BE49-F238E27FC236}">
                <a16:creationId xmlns:a16="http://schemas.microsoft.com/office/drawing/2014/main" id="{AB9CF8D2-9A84-2302-C10A-19934E572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42875"/>
            <a:ext cx="5257800" cy="657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4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249D-6E8F-DB01-0B6B-27E3441D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0" y="2383971"/>
            <a:ext cx="3810000" cy="422161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Vase with Flower Medallions,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1929, Pâte de Verre, Height: 25,9 cm, Corning Museum of Glass, USA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https://glasscollection.cmog.org/objects/3481/vase?ctx=646edc683c1ce1aef75a8250e8fd3d5c1c27e47b&amp;idx=2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vase">
            <a:extLst>
              <a:ext uri="{FF2B5EF4-FFF2-40B4-BE49-F238E27FC236}">
                <a16:creationId xmlns:a16="http://schemas.microsoft.com/office/drawing/2014/main" id="{7E4855B1-B7D8-28F7-8EB4-ED2F20B3E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52412"/>
            <a:ext cx="47625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932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936D-D94A-8DCC-3A52-FE7E3ABA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893" y="1654628"/>
            <a:ext cx="2258325" cy="502942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Hortansias</a:t>
            </a:r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Hydrangea,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1921, Pâte de Verre, Height: 6,5 cm, Diameter: 9,5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https://www.anticstore.art/112782P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1921 Gabriel Argy Rousseau - Box Hortensias Hydrangea">
            <a:extLst>
              <a:ext uri="{FF2B5EF4-FFF2-40B4-BE49-F238E27FC236}">
                <a16:creationId xmlns:a16="http://schemas.microsoft.com/office/drawing/2014/main" id="{7F47D9F0-6152-82F3-1D37-F3633BA60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1" y="173944"/>
            <a:ext cx="6510112" cy="651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69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CD08-1635-F211-88DB-5E1E8D2A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886" y="1839686"/>
            <a:ext cx="2119992" cy="488088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Fruits et </a:t>
            </a:r>
            <a:r>
              <a:rPr lang="en-US" sz="2400" b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Feuillages</a:t>
            </a:r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1922, Pâte de Verre, Height: 21,5 cm, Private Collection</a:t>
            </a:r>
            <a:b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https://www.anticstore.art/120271P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1922 Gabriel Argy Rousseau - Vase Fruits et Feuillages - Glass &amp; Crystal Style Art Déco">
            <a:extLst>
              <a:ext uri="{FF2B5EF4-FFF2-40B4-BE49-F238E27FC236}">
                <a16:creationId xmlns:a16="http://schemas.microsoft.com/office/drawing/2014/main" id="{77909A2B-E535-E0A9-781D-C6BDE9E7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1" y="137432"/>
            <a:ext cx="6583136" cy="658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180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6C65B-0210-CDCE-BFB3-10DC361D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457" y="1719942"/>
            <a:ext cx="2188027" cy="49965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Faunes</a:t>
            </a:r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400" b="1" dirty="0" err="1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Nymphes</a:t>
            </a:r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1923, Pâte de Verre, Height: 228.6 millimeters,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Macklowe Gallery,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https://www.macklowegallery.com/products/gabriel-argy-rousseau-faunes-et-nymphes-vase?srsltid=AfmBOopKxGmyqExhZPYt1k09KlJyMVWPBho07_E2ezxS92hBfw6dMDiu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Gabriel Argy-Rousseau &quot;Faunes et Nymphes&quot; Vase – MackloweGallery - Macklowe  Gallery">
            <a:extLst>
              <a:ext uri="{FF2B5EF4-FFF2-40B4-BE49-F238E27FC236}">
                <a16:creationId xmlns:a16="http://schemas.microsoft.com/office/drawing/2014/main" id="{479D28F5-05A8-E704-7850-88A037C58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5" y="141514"/>
            <a:ext cx="6574972" cy="657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26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F322-AB1D-0FC5-4BD8-E1E4509D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942" y="2296886"/>
            <a:ext cx="2261508" cy="436381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 Box,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1923, Pâte de Verre, Height: 6,5 cm, Diameter: 13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https://www.anticstore.art/103458P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1923 Gabriel Argy Rousseau - Ibis Box">
            <a:extLst>
              <a:ext uri="{FF2B5EF4-FFF2-40B4-BE49-F238E27FC236}">
                <a16:creationId xmlns:a16="http://schemas.microsoft.com/office/drawing/2014/main" id="{56938E9D-B668-859C-340A-37DC06A09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9" y="197303"/>
            <a:ext cx="6463393" cy="646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120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D58B-136F-839E-B26E-C0FA0CFA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42456"/>
            <a:ext cx="3314700" cy="46155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‘Libation’,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1924. Pâte de Verre, height: 30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https://www.invaluable.com/auction-lot/gabriel-argy-rousseau-france-1885-1953-libations--165-c-bfe49fea21?srsltid=AfmBOopjwtXjGuDsL1sqrwzqiNJb5rBIePTPkvisSmxvdvCjVSI1w75a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GABRIEL ARGY-ROUSSEAU (France, 1885 - 1953). &quot;Libations Vase, ca. 1924. Pâte de verre. Signed on one side and inscribed &quot;France&quot; on the reverse.">
            <a:extLst>
              <a:ext uri="{FF2B5EF4-FFF2-40B4-BE49-F238E27FC236}">
                <a16:creationId xmlns:a16="http://schemas.microsoft.com/office/drawing/2014/main" id="{CC5140DF-2C54-26F3-F41C-CE0F2F9CB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479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3987-4193-A070-C6D3-D15F93005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57" y="2362200"/>
            <a:ext cx="2305049" cy="438558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Papyrus,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1924, Pâte de Verre, Height: 26 cm, Private Collection 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https://www.anticstore.art/116388P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1924 Gabriel Argy Rousseau - Vase Papyrus Glass - Glass &amp; Crystal Style Art Déco">
            <a:extLst>
              <a:ext uri="{FF2B5EF4-FFF2-40B4-BE49-F238E27FC236}">
                <a16:creationId xmlns:a16="http://schemas.microsoft.com/office/drawing/2014/main" id="{0E44B92F-1D9E-D9E6-BC38-976E104A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3" y="110218"/>
            <a:ext cx="6637564" cy="663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075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70B8-96F3-3C4B-7516-D1B6B79D8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9943"/>
            <a:ext cx="2477919" cy="499654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Poissons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Dans Les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Vagues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1925, Pâte de Verre, Height: 152.4 millimeters, Macklowe Gallery, NY, USA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https://www.macklowegallery.com/products/gabriel-argy-rousseau-poissons-dans-les-vagues-pate-de-verre-glass-vase?srsltid=AfmBOoovAA26CWovwdBaAjyXP-8bW_rwkBfZTu_V4XvvOPyQAMLEyb-2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/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close-up of a vase&#10;&#10;AI-generated content may be incorrect.">
            <a:extLst>
              <a:ext uri="{FF2B5EF4-FFF2-40B4-BE49-F238E27FC236}">
                <a16:creationId xmlns:a16="http://schemas.microsoft.com/office/drawing/2014/main" id="{B653D7C3-72E9-70F3-1FE5-DE873CE3F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919" y="136070"/>
            <a:ext cx="6532731" cy="658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5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952C-F84B-E608-8DE5-BE1F48F2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486" y="2764970"/>
            <a:ext cx="3322864" cy="4004583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Garden of Hesperides,</a:t>
            </a:r>
            <a:r>
              <a:rPr lang="en-US" sz="27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1925,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Pâte de Verre, </a:t>
            </a:r>
            <a:r>
              <a:rPr lang="en-US" sz="27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Height: 24,3 cm, Private Collection</a:t>
            </a:r>
            <a:b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https://www.invaluable.com/auction-lot/gabriel-argy-rousseau-le-jardin-des-hesperides-va-9-c-d314f038d5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endParaRPr lang="el-GR" sz="2400" dirty="0">
              <a:solidFill>
                <a:srgbClr val="F5EFE7"/>
              </a:solidFill>
            </a:endParaRPr>
          </a:p>
        </p:txBody>
      </p:sp>
      <p:pic>
        <p:nvPicPr>
          <p:cNvPr id="9218" name="Picture 2" descr="Vase known as &amp;quot;Garden of Hesperides&amp;quot; - Gabriel ARGY-ROUSSEAU (1885-1953) - Glass &amp; Crystal Style Art Déco">
            <a:extLst>
              <a:ext uri="{FF2B5EF4-FFF2-40B4-BE49-F238E27FC236}">
                <a16:creationId xmlns:a16="http://schemas.microsoft.com/office/drawing/2014/main" id="{723DC1AB-DF2D-B1B4-BA2A-6C21BF9A7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88446"/>
            <a:ext cx="4449618" cy="66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66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CEB03-4BA8-1316-65A4-373EFC67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" y="3733800"/>
            <a:ext cx="3452133" cy="2590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‘Eurythmics’ Vase,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1932, Pâte de Verre, Height: 19.7 cm, the MET,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https://www.metmuseum.org/art/collection/search/480714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Gabriel Argy-Rousseau | &quot;Eurythmics&quot; Vase | The Metropolitan ...">
            <a:extLst>
              <a:ext uri="{FF2B5EF4-FFF2-40B4-BE49-F238E27FC236}">
                <a16:creationId xmlns:a16="http://schemas.microsoft.com/office/drawing/2014/main" id="{20FAA5AB-4366-366B-49B1-6234E967A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352" y="144236"/>
            <a:ext cx="5233724" cy="656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751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484E-92CF-E2A6-5A01-13811BDE7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816" y="2090057"/>
            <a:ext cx="2455184" cy="45853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Jeunesse,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1932,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Pâte de Verre,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Height: 14.6 cm, Macklowe Gallery, NY, USA</a:t>
            </a:r>
            <a:b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https://www.macklowegallery.com/collections/argy-rousseau/products/gabriel-argy-rousseau-jeunesse-pate-de-verre-glass-vase</a:t>
            </a:r>
            <a:r>
              <a:rPr lang="en-US" sz="12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5EF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F5EFE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Gabriel Argy-Rousseau – MackloweGallery">
            <a:extLst>
              <a:ext uri="{FF2B5EF4-FFF2-40B4-BE49-F238E27FC236}">
                <a16:creationId xmlns:a16="http://schemas.microsoft.com/office/drawing/2014/main" id="{0177D4CB-9192-0D7A-52F1-5303D9897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2" y="182563"/>
            <a:ext cx="6492874" cy="64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51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527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Times New Roman</vt:lpstr>
      <vt:lpstr>Office Theme</vt:lpstr>
      <vt:lpstr>Gabriel  Argy-Rousseau 1885-1953  Argy Rousseau 17 years old in the studio of his future brother in law,  Platon Argyriadès in Sèvres https://www.diamantiques.com/gabriel-argy-rousseau-artiste-technicien-de-la-pate-de-verre/  </vt:lpstr>
      <vt:lpstr>Chrysanthemum, 1919, Pâte de Verre, Height: 14,5 cm, Private Collection https://www.anticstore.art/114491P  </vt:lpstr>
      <vt:lpstr>‘Fleurs de Pêcher, 1920, Pâte de Verre, Height: 14 cm, Private Collection https://www.invaluable.com/auction-lot/-7A246718AB </vt:lpstr>
      <vt:lpstr>Red Thistles, 1920, Pâte de Verre, Height: 15.3 cm, Private Collection  https://www.anticstore.art/115312P </vt:lpstr>
      <vt:lpstr>Vase Soucis, 1920, Pâte de Verre, Height: 15 cm, Private Collection https://www.anticstore.art/119749P </vt:lpstr>
      <vt:lpstr>Vase with Flower Medallions, 1929, Pâte de Verre, Height: 25,9 cm, Corning Museum of Glass, USA https://glasscollection.cmog.org/objects/3481/vase?ctx=646edc683c1ce1aef75a8250e8fd3d5c1c27e47b&amp;idx=2 </vt:lpstr>
      <vt:lpstr>Hortansias Hydrangea, 1921, Pâte de Verre, Height: 6,5 cm, Diameter: 9,5 cm, Private Collection https://www.anticstore.art/112782P  </vt:lpstr>
      <vt:lpstr>Fruits et Feuillages, 1922, Pâte de Verre, Height: 21,5 cm, Private Collection https://www.anticstore.art/120271P  </vt:lpstr>
      <vt:lpstr>Faunes et Nymphes, 1923, Pâte de Verre, Height: 228.6 millimeters, Macklowe Gallery, NY, USA https://www.macklowegallery.com/products/gabriel-argy-rousseau-faunes-et-nymphes-vase?srsltid=AfmBOopKxGmyqExhZPYt1k09KlJyMVWPBho07_E2ezxS92hBfw6dMDiu </vt:lpstr>
      <vt:lpstr>Ibis Box, 1923, Pâte de Verre, Height: 6,5 cm, Diameter: 13 cm, Private Collection https://www.anticstore.art/103458P   </vt:lpstr>
      <vt:lpstr>‘Libation’, 1924. Pâte de Verre, height: 30 cm, Private Collection https://www.invaluable.com/auction-lot/gabriel-argy-rousseau-france-1885-1953-libations--165-c-bfe49fea21?srsltid=AfmBOopjwtXjGuDsL1sqrwzqiNJb5rBIePTPkvisSmxvdvCjVSI1w75a </vt:lpstr>
      <vt:lpstr>Papyrus, 1924, Pâte de Verre, Height: 26 cm, Private Collection  https://www.anticstore.art/116388P </vt:lpstr>
      <vt:lpstr>Poissons Dans Les Vagues, 1925, Pâte de Verre, Height: 152.4 millimeters, Macklowe Gallery, NY, USA https://www.macklowegallery.com/products/gabriel-argy-rousseau-poissons-dans-les-vagues-pate-de-verre-glass-vase?srsltid=AfmBOoovAA26CWovwdBaAjyXP-8bW_rwkBfZTu_V4XvvOPyQAMLEyb-2  </vt:lpstr>
      <vt:lpstr>Garden of Hesperides, 1925, Pâte de Verre, Height: 24,3 cm, Private Collection https://www.invaluable.com/auction-lot/gabriel-argy-rousseau-le-jardin-des-hesperides-va-9-c-d314f038d5   </vt:lpstr>
      <vt:lpstr>‘Eurythmics’ Vase, 1932, Pâte de Verre, Height: 19.7 cm, the MET, NY, USA https://www.metmuseum.org/art/collection/search/480714 </vt:lpstr>
      <vt:lpstr>Jeunesse,, 1932, Pâte de Verre, Height: 14.6 cm, Macklowe Gallery, NY, USA https://www.macklowegallery.com/collections/argy-rousseau/products/gabriel-argy-rousseau-jeunesse-pate-de-verre-glass-vase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2025-08-16T15:09:38Z</dcterms:created>
  <dcterms:modified xsi:type="dcterms:W3CDTF">2025-08-16T20:01:30Z</dcterms:modified>
</cp:coreProperties>
</file>