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258" r:id="rId3"/>
    <p:sldId id="262" r:id="rId4"/>
    <p:sldId id="256" r:id="rId5"/>
    <p:sldId id="259" r:id="rId6"/>
    <p:sldId id="257" r:id="rId7"/>
    <p:sldId id="306" r:id="rId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6ED4A-74E4-56BB-9010-13ED05A7A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28149-F3A0-621A-758D-BCF98F7C4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DA89E-ADAF-4997-3101-47FB68CDB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94BB5-200D-0276-DB03-95163E8A9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351F1-E543-58B7-96AA-E0674D53D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35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9EB3-F6FE-8EB7-E3CD-EEF24B5F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0E2C2-2201-0A6E-3A7E-43017F32E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3DC38-D15A-13E3-C99E-ED763F7D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2170A-78E5-5390-2209-38026A2FC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A2C5F-33EE-EB7E-436E-06BD852BA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206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ECDD8-CBE1-9180-C8CB-92CD2D803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137EC-FD0B-5CC8-73D7-33BF2265E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5DFF7-8F07-CCE7-65C2-4D3968EBB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B1793-409E-56A5-0586-BB8C51596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16C01-3D21-6012-7A93-2F5FDC92C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855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20503-9C31-0075-05FD-5D2C0C23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E6AC8-7817-06AE-9A6D-A9930FF9A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65FA0-E683-46E5-0EC4-F0AA92179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BB48A-0218-7481-C4C3-724DEF697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1D9FC-630D-B319-62C0-BC0F7BA0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E8ADE-5C72-CD5D-05BC-3FE36A30B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799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FAA07-EB8C-5A05-AC3B-E2E1DA232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D6B02-7F1D-6B45-4DBC-587040DFD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71685-CE14-4D05-FCAD-CD469BF15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79AEC1-10B5-F374-48FF-F65F91A025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3B27F-C642-7809-7F18-AFF3EF7CA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19D6EA-7FE0-833F-4DDE-78AB5463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4BBE45-1859-5A27-D87F-5F787737B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A174D-009D-9D2F-865C-47802FC94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884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2B289-58F0-44AC-57E2-C84D9B5C6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A96261-4DB9-9BB1-4807-76D920DF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E1DB2-C9C2-630A-858F-36605A92A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AD026-343E-3203-4BDC-DD9882BB7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257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B79DA5-857A-6AA2-B5AB-3478A02E1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9E0BF-CFEB-5C1A-BA6B-346C01FF8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94D9D-452C-C528-199D-D6C30485B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8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B636B-3063-7F1B-A36C-A5904C5E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12A94-6478-C3C4-1C08-00E5148B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4103B-60F8-171F-D058-6E66589DF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BAB51-E548-167B-4CFF-3D0C3DDEC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48000-28B1-D6FB-C516-26DA22D9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CB196-A224-484A-0DA6-946434C67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998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4C50E-6CDC-4A3A-1B5F-382D6B29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A6319-5B6F-7A4A-68FF-1CF8DFB51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ECCBF-93C4-96EE-70A4-469369DAF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3C8E8-946C-904C-6796-5D35C120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41B84-74D2-5312-4790-4D851DC2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0406F-6B73-3514-582F-AD5AB581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066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1A984-03BA-0130-7B09-17253605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C4AE61-2C3F-52F7-DE62-C8E3EC794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0F963-C190-3286-B314-5A0CF5A8F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FF0E2-99E3-AA7C-2871-85396C48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4391B-9D9F-2C32-78C1-FCEB37D8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419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03380E-767A-B4A5-0ED2-37062178B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5A5B2A-6CAB-CF78-461A-21E304204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2436E-91D8-60B6-1CA2-920925EC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5F91E-DB2E-53CD-C01C-374332A7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38B55-C3F9-30F9-8B3C-299E3FFBF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899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2DB48-0B4B-A508-5CA0-0A758DD1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C475A-E686-BF56-0367-8314FF1AE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832FC-9BC2-09B9-91AC-19EBF5838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42507-563F-435F-BDBC-EADFFB36F5BA}" type="datetimeFigureOut">
              <a:rPr lang="el-GR" smtClean="0"/>
              <a:t>9/7/2025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B8227-4977-FD20-C8C6-FF19BA456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5144D-332F-9C14-C18F-F7B399230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9BC106-B060-4D4E-BC35-02063EE3E5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657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ollections.vam.ac.uk/item/O1070711/rhyl-sands-watercolour-cox-david-the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clayton-payne.com/artworks/9452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artuk.org/discover/artworks/rhyl-sands-204757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tate.org.uk/art/artworks/cox-rhyl-sands-t04130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facebook.com/BirminghamMuseumandArtGallery/posts/birmingham-artist-david-cox-was-born-on-this-day-29-april-in-1783-hes-considered/1081113800725589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74FC5933-7A80-45B4-9F20-7E01A9B8F4A5}"/>
              </a:ext>
            </a:extLst>
          </p:cNvPr>
          <p:cNvSpPr/>
          <p:nvPr/>
        </p:nvSpPr>
        <p:spPr>
          <a:xfrm>
            <a:off x="647700" y="947737"/>
            <a:ext cx="10896600" cy="4962525"/>
          </a:xfrm>
          <a:prstGeom prst="cloud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Rhyl Sands </a:t>
            </a:r>
          </a:p>
          <a:p>
            <a:pPr algn="ctr"/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by </a:t>
            </a:r>
          </a:p>
          <a:p>
            <a:pPr algn="ctr"/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David Cox, 1783–1859</a:t>
            </a:r>
          </a:p>
        </p:txBody>
      </p:sp>
    </p:spTree>
    <p:extLst>
      <p:ext uri="{BB962C8B-B14F-4D97-AF65-F5344CB8AC3E}">
        <p14:creationId xmlns:p14="http://schemas.microsoft.com/office/powerpoint/2010/main" val="406192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D498-9B27-A819-EFA3-4FB6EAD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2" y="365125"/>
            <a:ext cx="2956152" cy="63680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Rhyl Sands,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1854, c. 1850,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V&amp;A Museum, London, UK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https://collections.vam.ac.uk/item/O1070711/rhyl-sands-watercolour-cox-david-the/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 descr="Rhyl Sands top image">
            <a:extLst>
              <a:ext uri="{FF2B5EF4-FFF2-40B4-BE49-F238E27FC236}">
                <a16:creationId xmlns:a16="http://schemas.microsoft.com/office/drawing/2014/main" id="{BBAD5422-4171-DC9F-BA27-8DFAC5E5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63" y="124846"/>
            <a:ext cx="8815075" cy="66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2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5A7B8-BD2E-2B6B-FA3E-749F7C81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828" y="2002971"/>
            <a:ext cx="2701469" cy="471626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Rhyl Sands,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1854, Pencil and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27 x 36.8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https://www.clayton-payne.com/artworks/9452/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  <p:pic>
        <p:nvPicPr>
          <p:cNvPr id="1026" name="Picture 2" descr="DAVID COX, Sen. O.W.S., Rhyl Sands | Andrew Clayton-Payne">
            <a:extLst>
              <a:ext uri="{FF2B5EF4-FFF2-40B4-BE49-F238E27FC236}">
                <a16:creationId xmlns:a16="http://schemas.microsoft.com/office/drawing/2014/main" id="{731A8E96-3B5F-5FD4-FDB8-86D354491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2" y="138764"/>
            <a:ext cx="9089276" cy="658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09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D3FA9F-7EF4-0DA3-FFFF-3949A97FF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2600"/>
            <a:ext cx="2916920" cy="4876800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Rhyl Sands,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1853–1855, Oil on Canvas, 45.8 x 63.5 cm, Manchester Art Gallery, UK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https://artuk.org/discover/artworks/rhyl-sands-204757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dirty="0"/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Rhyl Sands">
            <a:extLst>
              <a:ext uri="{FF2B5EF4-FFF2-40B4-BE49-F238E27FC236}">
                <a16:creationId xmlns:a16="http://schemas.microsoft.com/office/drawing/2014/main" id="{F19AF935-9BF9-BEF7-F41C-2BE137161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920" y="139133"/>
            <a:ext cx="9122680" cy="657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40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C6B1-0306-93BF-B6FC-7A0858C5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1839685"/>
            <a:ext cx="2960914" cy="46917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Rhyl Sands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c.1854, Oil on Canvas, 454 x 630 mm, the TATE, London, UK </a:t>
            </a:r>
            <a:r>
              <a:rPr lang="en-US" sz="1300" u="sng" dirty="0">
                <a:latin typeface="Lucida Calligraphy" panose="03010101010101010101" pitchFamily="66" charset="0"/>
                <a:hlinkClick r:id="rId2"/>
              </a:rPr>
              <a:t>https://www.tate.org.uk/art/artworks/cox-rhyl-sands-t04130</a:t>
            </a:r>
            <a:endParaRPr lang="el-GR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people on a beach&#10;&#10;AI-generated content may be incorrect.">
            <a:extLst>
              <a:ext uri="{FF2B5EF4-FFF2-40B4-BE49-F238E27FC236}">
                <a16:creationId xmlns:a16="http://schemas.microsoft.com/office/drawing/2014/main" id="{5FBF05D7-80AB-5F50-9A8C-BBE2615D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7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3EC5-DCC0-4A12-F7AD-F1DE0AC4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Rhyl Sands,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1854-1855, Oil on Canvas, 1353 x 743 mm, Birmingham Museum and Art Gallery, UK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https://www.facebook.com/BirminghamMuseumandArtGallery/posts/birmingham-artist-david-cox-was-born-on-this-day-29-april-in-1783-hes-considered/1081113800725589/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2400" b="1" dirty="0"/>
          </a:p>
        </p:txBody>
      </p:sp>
      <p:pic>
        <p:nvPicPr>
          <p:cNvPr id="3074" name="Picture 2" descr="Painting of Rhyl Sands">
            <a:extLst>
              <a:ext uri="{FF2B5EF4-FFF2-40B4-BE49-F238E27FC236}">
                <a16:creationId xmlns:a16="http://schemas.microsoft.com/office/drawing/2014/main" id="{8FC402F9-2207-5BD1-7BB3-631B06EC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0688"/>
            <a:ext cx="9144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1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8F9C6-382F-A54E-C2F2-FF40CF24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7CA0B9F-F7D6-FE39-2B83-46A490524EF2}"/>
              </a:ext>
            </a:extLst>
          </p:cNvPr>
          <p:cNvSpPr/>
          <p:nvPr/>
        </p:nvSpPr>
        <p:spPr>
          <a:xfrm>
            <a:off x="647700" y="947737"/>
            <a:ext cx="10896600" cy="4962525"/>
          </a:xfrm>
          <a:prstGeom prst="cloud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95295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182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Algerian</vt:lpstr>
      <vt:lpstr>Aptos</vt:lpstr>
      <vt:lpstr>Aptos Display</vt:lpstr>
      <vt:lpstr>Arial</vt:lpstr>
      <vt:lpstr>Lucida Calligraphy</vt:lpstr>
      <vt:lpstr>Office Theme</vt:lpstr>
      <vt:lpstr>PowerPoint Presentation</vt:lpstr>
      <vt:lpstr>Rhyl Sands, 1854, c. 1850, Watercolour, V&amp;A Museum, London, UK https://collections.vam.ac.uk/item/O1070711/rhyl-sands-watercolour-cox-david-the/ </vt:lpstr>
      <vt:lpstr>Rhyl Sands, 1854, Pencil and Watercolour, 27 x 36.8 cm, Private Collection https://www.clayton-payne.com/artworks/9452/ </vt:lpstr>
      <vt:lpstr>Rhyl Sands, 1853–1855, Oil on Canvas, 45.8 x 63.5 cm, Manchester Art Gallery, UK https://artuk.org/discover/artworks/rhyl-sands-204757  </vt:lpstr>
      <vt:lpstr>Rhyl Sands, c.1854, Oil on Canvas, 454 x 630 mm, the TATE, London, UK https://www.tate.org.uk/art/artworks/cox-rhyl-sands-t04130</vt:lpstr>
      <vt:lpstr>Rhyl Sands, 1854-1855, Oil on Canvas, 1353 x 743 mm, Birmingham Museum and Art Gallery, UK  https://www.facebook.com/BirminghamMuseumandArtGallery/posts/birmingham-artist-david-cox-was-born-on-this-day-29-april-in-1783-hes-considered/1081113800725589/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2025-07-09T19:15:13Z</dcterms:created>
  <dcterms:modified xsi:type="dcterms:W3CDTF">2025-07-09T19:49:31Z</dcterms:modified>
</cp:coreProperties>
</file>