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5" r:id="rId5"/>
    <p:sldId id="266" r:id="rId6"/>
    <p:sldId id="267" r:id="rId7"/>
    <p:sldId id="262" r:id="rId8"/>
    <p:sldId id="270" r:id="rId9"/>
    <p:sldId id="269" r:id="rId10"/>
    <p:sldId id="256" r:id="rId11"/>
    <p:sldId id="268" r:id="rId12"/>
    <p:sldId id="272" r:id="rId13"/>
    <p:sldId id="264" r:id="rId14"/>
    <p:sldId id="263" r:id="rId15"/>
    <p:sldId id="257" r:id="rId16"/>
    <p:sldId id="273" r:id="rId1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A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52E5-2923-D78E-0F51-63A65AC7B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A1F74-CC8B-D58E-DDE8-C726DC325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0ADE1-BF4C-46AC-FF39-23508BCC8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D4721-D4B7-8644-66AA-7BDFDF8D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D2978-8F7B-6439-1E23-3067F661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255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F10C-1F77-4171-F7C6-E33226B7E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85377-5210-65B3-8048-C2A8981C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7E352-842E-3710-B211-4D3A8B6F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6D69C-4CB2-DB6A-7B4F-E762D2F6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5890E-EC01-4AA2-DB9D-EE25E81B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097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15BF1-29B7-A8C1-B9EF-2907B3270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8F3B1-7024-EDFB-9029-11E5B231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D39BF-866E-1D23-0128-966C9E702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5EEC7-1B4D-2F12-7B57-9CB70BCA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8B2DE-D3E1-A41F-1A27-CC5A78AC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049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C5FE-78A9-92B2-239C-D2D9A4B0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FB5B-3908-9740-C57C-E92A515320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CACFD-A141-92DB-8FFD-C4D284E4A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61F5A-E1D1-378D-E10E-CAADD75F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F8AD4-E5C4-41F0-D29B-AA410C494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11F88-2602-FFE8-1C37-BFCAA3C4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450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C28A-3A23-7C6A-21D2-D8C11CBF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89A93-456A-D447-6B54-ACE5CD3D0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4CE63-B83D-3488-E838-CA9F5DC81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7D4982-93D0-1BFF-9702-AC679345CE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369D3F-C401-B00A-3F01-C74E6EEC8B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D89099-4E1F-7EC9-C80B-DCB0D350C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975D91-81DF-A9BF-DA82-D4446AB2C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01EFB-3E5C-63B5-9D50-F211B7F5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344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F16C5-F6A5-1C56-66A3-5770D5279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63A5E-6B00-B055-24EC-8BA8F4206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CB7C11-0F36-03C2-E5CB-9452B4B5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8906C8-23B1-655E-C5E9-14F8685AB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275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95CB8-8289-339D-E599-E2363418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6CEC65-B113-451C-1480-A70A6A847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B7CF5-DF9B-EC93-FE2F-E148A6245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435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D072A-BDA4-EE28-5FCA-24EC7761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ED940-888F-62A4-4B64-C25C8B894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22451-120A-AE7D-4D35-9B38526F9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B4444-0F25-168D-9B7C-1944FB006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8E2E1-6AB2-605E-76B0-441C77FA8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D808B-4E86-9ABD-DDC2-80A4E290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67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AEFF-62A9-44E3-7F24-D782795D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BDF6E6-8D88-7123-71A8-1C7B21E80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9549-ED1F-88B0-4E38-CE0235B67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68E3B-0761-7079-2428-AE751E70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0B314-7AFA-78BF-BC13-59466CC2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4631C-3830-7026-4C9A-AC9D76C1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600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11D0-D142-5CE2-4F70-6A55E15AD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DD129-5F82-DDDA-E7E9-B7C7943C3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C057C-2966-0CA4-3C52-CB19EA67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1A605-7B8B-7E54-A4D4-852D15A4E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B1D93-6386-E906-235B-C548884A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169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A064B3-3D35-A579-3D78-45C8B911C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4F131-C7D1-0AA5-B244-3408145C3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63B77-912E-B4F5-7656-893DC1E2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137B7-4C3A-166D-EEE1-4F4D3DD1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7F96F-3A1C-3BCC-1756-1FBFAE9C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38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62A5C5-26A4-7105-BB6D-1C2A855CF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C6BAB-4A60-CCE8-5756-083E13741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5D165-9EB3-EBEC-C0E9-984CA4ED1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5A809-26FE-400F-94C4-DD1795B3BBE5}" type="datetimeFigureOut">
              <a:rPr lang="el-GR" smtClean="0"/>
              <a:t>31/7/2025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ED1F0-EFAB-6D1F-1FE5-A89130CB7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31CCC-8B67-C461-E1CF-C6965D48B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963070-0E2C-4667-9CBC-C1C2974D79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577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ga.hu/frames-e.html?/html/c/cezanne/index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794657" y="672484"/>
            <a:ext cx="10504714" cy="5513033"/>
          </a:xfrm>
          <a:custGeom>
            <a:avLst/>
            <a:gdLst>
              <a:gd name="connsiteX0" fmla="*/ 0 w 10504714"/>
              <a:gd name="connsiteY0" fmla="*/ 0 h 5513033"/>
              <a:gd name="connsiteX1" fmla="*/ 583595 w 10504714"/>
              <a:gd name="connsiteY1" fmla="*/ 0 h 5513033"/>
              <a:gd name="connsiteX2" fmla="*/ 1167190 w 10504714"/>
              <a:gd name="connsiteY2" fmla="*/ 0 h 5513033"/>
              <a:gd name="connsiteX3" fmla="*/ 1540691 w 10504714"/>
              <a:gd name="connsiteY3" fmla="*/ 0 h 5513033"/>
              <a:gd name="connsiteX4" fmla="*/ 1914192 w 10504714"/>
              <a:gd name="connsiteY4" fmla="*/ 0 h 5513033"/>
              <a:gd name="connsiteX5" fmla="*/ 2287693 w 10504714"/>
              <a:gd name="connsiteY5" fmla="*/ 0 h 5513033"/>
              <a:gd name="connsiteX6" fmla="*/ 2556147 w 10504714"/>
              <a:gd name="connsiteY6" fmla="*/ 0 h 5513033"/>
              <a:gd name="connsiteX7" fmla="*/ 3349837 w 10504714"/>
              <a:gd name="connsiteY7" fmla="*/ 0 h 5513033"/>
              <a:gd name="connsiteX8" fmla="*/ 3723338 w 10504714"/>
              <a:gd name="connsiteY8" fmla="*/ 0 h 5513033"/>
              <a:gd name="connsiteX9" fmla="*/ 4411980 w 10504714"/>
              <a:gd name="connsiteY9" fmla="*/ 0 h 5513033"/>
              <a:gd name="connsiteX10" fmla="*/ 4995575 w 10504714"/>
              <a:gd name="connsiteY10" fmla="*/ 0 h 5513033"/>
              <a:gd name="connsiteX11" fmla="*/ 5474123 w 10504714"/>
              <a:gd name="connsiteY11" fmla="*/ 0 h 5513033"/>
              <a:gd name="connsiteX12" fmla="*/ 5952671 w 10504714"/>
              <a:gd name="connsiteY12" fmla="*/ 0 h 5513033"/>
              <a:gd name="connsiteX13" fmla="*/ 6221125 w 10504714"/>
              <a:gd name="connsiteY13" fmla="*/ 0 h 5513033"/>
              <a:gd name="connsiteX14" fmla="*/ 6489579 w 10504714"/>
              <a:gd name="connsiteY14" fmla="*/ 0 h 5513033"/>
              <a:gd name="connsiteX15" fmla="*/ 6968127 w 10504714"/>
              <a:gd name="connsiteY15" fmla="*/ 0 h 5513033"/>
              <a:gd name="connsiteX16" fmla="*/ 7341628 w 10504714"/>
              <a:gd name="connsiteY16" fmla="*/ 0 h 5513033"/>
              <a:gd name="connsiteX17" fmla="*/ 7715129 w 10504714"/>
              <a:gd name="connsiteY17" fmla="*/ 0 h 5513033"/>
              <a:gd name="connsiteX18" fmla="*/ 8403771 w 10504714"/>
              <a:gd name="connsiteY18" fmla="*/ 0 h 5513033"/>
              <a:gd name="connsiteX19" fmla="*/ 9092414 w 10504714"/>
              <a:gd name="connsiteY19" fmla="*/ 0 h 5513033"/>
              <a:gd name="connsiteX20" fmla="*/ 9465915 w 10504714"/>
              <a:gd name="connsiteY20" fmla="*/ 0 h 5513033"/>
              <a:gd name="connsiteX21" fmla="*/ 9944463 w 10504714"/>
              <a:gd name="connsiteY21" fmla="*/ 0 h 5513033"/>
              <a:gd name="connsiteX22" fmla="*/ 10504714 w 10504714"/>
              <a:gd name="connsiteY22" fmla="*/ 0 h 5513033"/>
              <a:gd name="connsiteX23" fmla="*/ 10504714 w 10504714"/>
              <a:gd name="connsiteY23" fmla="*/ 620214 h 5513033"/>
              <a:gd name="connsiteX24" fmla="*/ 10504714 w 10504714"/>
              <a:gd name="connsiteY24" fmla="*/ 1148544 h 5513033"/>
              <a:gd name="connsiteX25" fmla="*/ 10504714 w 10504714"/>
              <a:gd name="connsiteY25" fmla="*/ 1584991 h 5513033"/>
              <a:gd name="connsiteX26" fmla="*/ 10504714 w 10504714"/>
              <a:gd name="connsiteY26" fmla="*/ 2021437 h 5513033"/>
              <a:gd name="connsiteX27" fmla="*/ 10504714 w 10504714"/>
              <a:gd name="connsiteY27" fmla="*/ 2549768 h 5513033"/>
              <a:gd name="connsiteX28" fmla="*/ 10504714 w 10504714"/>
              <a:gd name="connsiteY28" fmla="*/ 3032156 h 5513033"/>
              <a:gd name="connsiteX29" fmla="*/ 10504714 w 10504714"/>
              <a:gd name="connsiteY29" fmla="*/ 3652370 h 5513033"/>
              <a:gd name="connsiteX30" fmla="*/ 10504714 w 10504714"/>
              <a:gd name="connsiteY30" fmla="*/ 4088817 h 5513033"/>
              <a:gd name="connsiteX31" fmla="*/ 10504714 w 10504714"/>
              <a:gd name="connsiteY31" fmla="*/ 4594176 h 5513033"/>
              <a:gd name="connsiteX32" fmla="*/ 10207617 w 10504714"/>
              <a:gd name="connsiteY32" fmla="*/ 4891273 h 5513033"/>
              <a:gd name="connsiteX33" fmla="*/ 9892143 w 10504714"/>
              <a:gd name="connsiteY33" fmla="*/ 5206747 h 5513033"/>
              <a:gd name="connsiteX34" fmla="*/ 9585857 w 10504714"/>
              <a:gd name="connsiteY34" fmla="*/ 5513033 h 5513033"/>
              <a:gd name="connsiteX35" fmla="*/ 9178458 w 10504714"/>
              <a:gd name="connsiteY35" fmla="*/ 5513033 h 5513033"/>
              <a:gd name="connsiteX36" fmla="*/ 8579342 w 10504714"/>
              <a:gd name="connsiteY36" fmla="*/ 5513033 h 5513033"/>
              <a:gd name="connsiteX37" fmla="*/ 7884367 w 10504714"/>
              <a:gd name="connsiteY37" fmla="*/ 5513033 h 5513033"/>
              <a:gd name="connsiteX38" fmla="*/ 7285251 w 10504714"/>
              <a:gd name="connsiteY38" fmla="*/ 5513033 h 5513033"/>
              <a:gd name="connsiteX39" fmla="*/ 6973711 w 10504714"/>
              <a:gd name="connsiteY39" fmla="*/ 5513033 h 5513033"/>
              <a:gd name="connsiteX40" fmla="*/ 6278736 w 10504714"/>
              <a:gd name="connsiteY40" fmla="*/ 5513033 h 5513033"/>
              <a:gd name="connsiteX41" fmla="*/ 5583762 w 10504714"/>
              <a:gd name="connsiteY41" fmla="*/ 5513033 h 5513033"/>
              <a:gd name="connsiteX42" fmla="*/ 4984646 w 10504714"/>
              <a:gd name="connsiteY42" fmla="*/ 5513033 h 5513033"/>
              <a:gd name="connsiteX43" fmla="*/ 4385530 w 10504714"/>
              <a:gd name="connsiteY43" fmla="*/ 5513033 h 5513033"/>
              <a:gd name="connsiteX44" fmla="*/ 3882272 w 10504714"/>
              <a:gd name="connsiteY44" fmla="*/ 5513033 h 5513033"/>
              <a:gd name="connsiteX45" fmla="*/ 3091439 w 10504714"/>
              <a:gd name="connsiteY45" fmla="*/ 5513033 h 5513033"/>
              <a:gd name="connsiteX46" fmla="*/ 2779899 w 10504714"/>
              <a:gd name="connsiteY46" fmla="*/ 5513033 h 5513033"/>
              <a:gd name="connsiteX47" fmla="*/ 2084924 w 10504714"/>
              <a:gd name="connsiteY47" fmla="*/ 5513033 h 5513033"/>
              <a:gd name="connsiteX48" fmla="*/ 1294091 w 10504714"/>
              <a:gd name="connsiteY48" fmla="*/ 5513033 h 5513033"/>
              <a:gd name="connsiteX49" fmla="*/ 599116 w 10504714"/>
              <a:gd name="connsiteY49" fmla="*/ 5513033 h 5513033"/>
              <a:gd name="connsiteX50" fmla="*/ 0 w 10504714"/>
              <a:gd name="connsiteY50" fmla="*/ 5513033 h 5513033"/>
              <a:gd name="connsiteX51" fmla="*/ 0 w 10504714"/>
              <a:gd name="connsiteY51" fmla="*/ 5127121 h 5513033"/>
              <a:gd name="connsiteX52" fmla="*/ 0 w 10504714"/>
              <a:gd name="connsiteY52" fmla="*/ 4520687 h 5513033"/>
              <a:gd name="connsiteX53" fmla="*/ 0 w 10504714"/>
              <a:gd name="connsiteY53" fmla="*/ 4134775 h 5513033"/>
              <a:gd name="connsiteX54" fmla="*/ 0 w 10504714"/>
              <a:gd name="connsiteY54" fmla="*/ 3473211 h 5513033"/>
              <a:gd name="connsiteX55" fmla="*/ 0 w 10504714"/>
              <a:gd name="connsiteY55" fmla="*/ 3032168 h 5513033"/>
              <a:gd name="connsiteX56" fmla="*/ 0 w 10504714"/>
              <a:gd name="connsiteY56" fmla="*/ 2425735 h 5513033"/>
              <a:gd name="connsiteX57" fmla="*/ 0 w 10504714"/>
              <a:gd name="connsiteY57" fmla="*/ 1929562 h 5513033"/>
              <a:gd name="connsiteX58" fmla="*/ 0 w 10504714"/>
              <a:gd name="connsiteY58" fmla="*/ 1323128 h 5513033"/>
              <a:gd name="connsiteX59" fmla="*/ 0 w 10504714"/>
              <a:gd name="connsiteY59" fmla="*/ 882085 h 5513033"/>
              <a:gd name="connsiteX60" fmla="*/ 0 w 10504714"/>
              <a:gd name="connsiteY60" fmla="*/ 0 h 5513033"/>
              <a:gd name="connsiteX0" fmla="*/ 9585857 w 10504714"/>
              <a:gd name="connsiteY0" fmla="*/ 5513033 h 5513033"/>
              <a:gd name="connsiteX1" fmla="*/ 9675905 w 10504714"/>
              <a:gd name="connsiteY1" fmla="*/ 5152841 h 5513033"/>
              <a:gd name="connsiteX2" fmla="*/ 9769628 w 10504714"/>
              <a:gd name="connsiteY2" fmla="*/ 4777947 h 5513033"/>
              <a:gd name="connsiteX3" fmla="*/ 10115118 w 10504714"/>
              <a:gd name="connsiteY3" fmla="*/ 4691575 h 5513033"/>
              <a:gd name="connsiteX4" fmla="*/ 10504714 w 10504714"/>
              <a:gd name="connsiteY4" fmla="*/ 4594176 h 5513033"/>
              <a:gd name="connsiteX5" fmla="*/ 10207617 w 10504714"/>
              <a:gd name="connsiteY5" fmla="*/ 4891273 h 5513033"/>
              <a:gd name="connsiteX6" fmla="*/ 9928897 w 10504714"/>
              <a:gd name="connsiteY6" fmla="*/ 5169993 h 5513033"/>
              <a:gd name="connsiteX7" fmla="*/ 9585857 w 10504714"/>
              <a:gd name="connsiteY7" fmla="*/ 5513033 h 5513033"/>
              <a:gd name="connsiteX0" fmla="*/ 9585857 w 10504714"/>
              <a:gd name="connsiteY0" fmla="*/ 5513033 h 5513033"/>
              <a:gd name="connsiteX1" fmla="*/ 9674067 w 10504714"/>
              <a:gd name="connsiteY1" fmla="*/ 5160192 h 5513033"/>
              <a:gd name="connsiteX2" fmla="*/ 9769628 w 10504714"/>
              <a:gd name="connsiteY2" fmla="*/ 4777947 h 5513033"/>
              <a:gd name="connsiteX3" fmla="*/ 10129820 w 10504714"/>
              <a:gd name="connsiteY3" fmla="*/ 4687899 h 5513033"/>
              <a:gd name="connsiteX4" fmla="*/ 10504714 w 10504714"/>
              <a:gd name="connsiteY4" fmla="*/ 4594176 h 5513033"/>
              <a:gd name="connsiteX5" fmla="*/ 10189240 w 10504714"/>
              <a:gd name="connsiteY5" fmla="*/ 4909650 h 5513033"/>
              <a:gd name="connsiteX6" fmla="*/ 9873766 w 10504714"/>
              <a:gd name="connsiteY6" fmla="*/ 5225124 h 5513033"/>
              <a:gd name="connsiteX7" fmla="*/ 9585857 w 10504714"/>
              <a:gd name="connsiteY7" fmla="*/ 5513033 h 5513033"/>
              <a:gd name="connsiteX8" fmla="*/ 8795024 w 10504714"/>
              <a:gd name="connsiteY8" fmla="*/ 5513033 h 5513033"/>
              <a:gd name="connsiteX9" fmla="*/ 8387625 w 10504714"/>
              <a:gd name="connsiteY9" fmla="*/ 5513033 h 5513033"/>
              <a:gd name="connsiteX10" fmla="*/ 7692650 w 10504714"/>
              <a:gd name="connsiteY10" fmla="*/ 5513033 h 5513033"/>
              <a:gd name="connsiteX11" fmla="*/ 7381110 w 10504714"/>
              <a:gd name="connsiteY11" fmla="*/ 5513033 h 5513033"/>
              <a:gd name="connsiteX12" fmla="*/ 6781994 w 10504714"/>
              <a:gd name="connsiteY12" fmla="*/ 5513033 h 5513033"/>
              <a:gd name="connsiteX13" fmla="*/ 6278736 w 10504714"/>
              <a:gd name="connsiteY13" fmla="*/ 5513033 h 5513033"/>
              <a:gd name="connsiteX14" fmla="*/ 5871337 w 10504714"/>
              <a:gd name="connsiteY14" fmla="*/ 5513033 h 5513033"/>
              <a:gd name="connsiteX15" fmla="*/ 5176363 w 10504714"/>
              <a:gd name="connsiteY15" fmla="*/ 5513033 h 5513033"/>
              <a:gd name="connsiteX16" fmla="*/ 4577247 w 10504714"/>
              <a:gd name="connsiteY16" fmla="*/ 5513033 h 5513033"/>
              <a:gd name="connsiteX17" fmla="*/ 4265706 w 10504714"/>
              <a:gd name="connsiteY17" fmla="*/ 5513033 h 5513033"/>
              <a:gd name="connsiteX18" fmla="*/ 3858307 w 10504714"/>
              <a:gd name="connsiteY18" fmla="*/ 5513033 h 5513033"/>
              <a:gd name="connsiteX19" fmla="*/ 3259191 w 10504714"/>
              <a:gd name="connsiteY19" fmla="*/ 5513033 h 5513033"/>
              <a:gd name="connsiteX20" fmla="*/ 2468358 w 10504714"/>
              <a:gd name="connsiteY20" fmla="*/ 5513033 h 5513033"/>
              <a:gd name="connsiteX21" fmla="*/ 1677525 w 10504714"/>
              <a:gd name="connsiteY21" fmla="*/ 5513033 h 5513033"/>
              <a:gd name="connsiteX22" fmla="*/ 1270126 w 10504714"/>
              <a:gd name="connsiteY22" fmla="*/ 5513033 h 5513033"/>
              <a:gd name="connsiteX23" fmla="*/ 958586 w 10504714"/>
              <a:gd name="connsiteY23" fmla="*/ 5513033 h 5513033"/>
              <a:gd name="connsiteX24" fmla="*/ 0 w 10504714"/>
              <a:gd name="connsiteY24" fmla="*/ 5513033 h 5513033"/>
              <a:gd name="connsiteX25" fmla="*/ 0 w 10504714"/>
              <a:gd name="connsiteY25" fmla="*/ 5127121 h 5513033"/>
              <a:gd name="connsiteX26" fmla="*/ 0 w 10504714"/>
              <a:gd name="connsiteY26" fmla="*/ 4575817 h 5513033"/>
              <a:gd name="connsiteX27" fmla="*/ 0 w 10504714"/>
              <a:gd name="connsiteY27" fmla="*/ 3969384 h 5513033"/>
              <a:gd name="connsiteX28" fmla="*/ 0 w 10504714"/>
              <a:gd name="connsiteY28" fmla="*/ 3362950 h 5513033"/>
              <a:gd name="connsiteX29" fmla="*/ 0 w 10504714"/>
              <a:gd name="connsiteY29" fmla="*/ 2866777 h 5513033"/>
              <a:gd name="connsiteX30" fmla="*/ 0 w 10504714"/>
              <a:gd name="connsiteY30" fmla="*/ 2260344 h 5513033"/>
              <a:gd name="connsiteX31" fmla="*/ 0 w 10504714"/>
              <a:gd name="connsiteY31" fmla="*/ 1764171 h 5513033"/>
              <a:gd name="connsiteX32" fmla="*/ 0 w 10504714"/>
              <a:gd name="connsiteY32" fmla="*/ 1157737 h 5513033"/>
              <a:gd name="connsiteX33" fmla="*/ 0 w 10504714"/>
              <a:gd name="connsiteY33" fmla="*/ 661564 h 5513033"/>
              <a:gd name="connsiteX34" fmla="*/ 0 w 10504714"/>
              <a:gd name="connsiteY34" fmla="*/ 0 h 5513033"/>
              <a:gd name="connsiteX35" fmla="*/ 373501 w 10504714"/>
              <a:gd name="connsiteY35" fmla="*/ 0 h 5513033"/>
              <a:gd name="connsiteX36" fmla="*/ 1062143 w 10504714"/>
              <a:gd name="connsiteY36" fmla="*/ 0 h 5513033"/>
              <a:gd name="connsiteX37" fmla="*/ 1435644 w 10504714"/>
              <a:gd name="connsiteY37" fmla="*/ 0 h 5513033"/>
              <a:gd name="connsiteX38" fmla="*/ 1914192 w 10504714"/>
              <a:gd name="connsiteY38" fmla="*/ 0 h 5513033"/>
              <a:gd name="connsiteX39" fmla="*/ 2287693 w 10504714"/>
              <a:gd name="connsiteY39" fmla="*/ 0 h 5513033"/>
              <a:gd name="connsiteX40" fmla="*/ 3081383 w 10504714"/>
              <a:gd name="connsiteY40" fmla="*/ 0 h 5513033"/>
              <a:gd name="connsiteX41" fmla="*/ 3875072 w 10504714"/>
              <a:gd name="connsiteY41" fmla="*/ 0 h 5513033"/>
              <a:gd name="connsiteX42" fmla="*/ 4353620 w 10504714"/>
              <a:gd name="connsiteY42" fmla="*/ 0 h 5513033"/>
              <a:gd name="connsiteX43" fmla="*/ 4832168 w 10504714"/>
              <a:gd name="connsiteY43" fmla="*/ 0 h 5513033"/>
              <a:gd name="connsiteX44" fmla="*/ 5205669 w 10504714"/>
              <a:gd name="connsiteY44" fmla="*/ 0 h 5513033"/>
              <a:gd name="connsiteX45" fmla="*/ 5474123 w 10504714"/>
              <a:gd name="connsiteY45" fmla="*/ 0 h 5513033"/>
              <a:gd name="connsiteX46" fmla="*/ 5847624 w 10504714"/>
              <a:gd name="connsiteY46" fmla="*/ 0 h 5513033"/>
              <a:gd name="connsiteX47" fmla="*/ 6221125 w 10504714"/>
              <a:gd name="connsiteY47" fmla="*/ 0 h 5513033"/>
              <a:gd name="connsiteX48" fmla="*/ 6909767 w 10504714"/>
              <a:gd name="connsiteY48" fmla="*/ 0 h 5513033"/>
              <a:gd name="connsiteX49" fmla="*/ 7388316 w 10504714"/>
              <a:gd name="connsiteY49" fmla="*/ 0 h 5513033"/>
              <a:gd name="connsiteX50" fmla="*/ 7971911 w 10504714"/>
              <a:gd name="connsiteY50" fmla="*/ 0 h 5513033"/>
              <a:gd name="connsiteX51" fmla="*/ 8765600 w 10504714"/>
              <a:gd name="connsiteY51" fmla="*/ 0 h 5513033"/>
              <a:gd name="connsiteX52" fmla="*/ 9244148 w 10504714"/>
              <a:gd name="connsiteY52" fmla="*/ 0 h 5513033"/>
              <a:gd name="connsiteX53" fmla="*/ 10504714 w 10504714"/>
              <a:gd name="connsiteY53" fmla="*/ 0 h 5513033"/>
              <a:gd name="connsiteX54" fmla="*/ 10504714 w 10504714"/>
              <a:gd name="connsiteY54" fmla="*/ 482388 h 5513033"/>
              <a:gd name="connsiteX55" fmla="*/ 10504714 w 10504714"/>
              <a:gd name="connsiteY55" fmla="*/ 1010719 h 5513033"/>
              <a:gd name="connsiteX56" fmla="*/ 10504714 w 10504714"/>
              <a:gd name="connsiteY56" fmla="*/ 1493107 h 5513033"/>
              <a:gd name="connsiteX57" fmla="*/ 10504714 w 10504714"/>
              <a:gd name="connsiteY57" fmla="*/ 2159263 h 5513033"/>
              <a:gd name="connsiteX58" fmla="*/ 10504714 w 10504714"/>
              <a:gd name="connsiteY58" fmla="*/ 2595709 h 5513033"/>
              <a:gd name="connsiteX59" fmla="*/ 10504714 w 10504714"/>
              <a:gd name="connsiteY59" fmla="*/ 3169981 h 5513033"/>
              <a:gd name="connsiteX60" fmla="*/ 10504714 w 10504714"/>
              <a:gd name="connsiteY60" fmla="*/ 3744253 h 5513033"/>
              <a:gd name="connsiteX61" fmla="*/ 10504714 w 10504714"/>
              <a:gd name="connsiteY61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0504714" h="5513033" stroke="0" extrusionOk="0">
                <a:moveTo>
                  <a:pt x="0" y="0"/>
                </a:moveTo>
                <a:cubicBezTo>
                  <a:pt x="285884" y="-22430"/>
                  <a:pt x="296811" y="14974"/>
                  <a:pt x="583595" y="0"/>
                </a:cubicBezTo>
                <a:cubicBezTo>
                  <a:pt x="870380" y="-14974"/>
                  <a:pt x="950566" y="63849"/>
                  <a:pt x="1167190" y="0"/>
                </a:cubicBezTo>
                <a:cubicBezTo>
                  <a:pt x="1383815" y="-63849"/>
                  <a:pt x="1438313" y="31157"/>
                  <a:pt x="1540691" y="0"/>
                </a:cubicBezTo>
                <a:cubicBezTo>
                  <a:pt x="1643069" y="-31157"/>
                  <a:pt x="1763670" y="9391"/>
                  <a:pt x="1914192" y="0"/>
                </a:cubicBezTo>
                <a:cubicBezTo>
                  <a:pt x="2064714" y="-9391"/>
                  <a:pt x="2180597" y="38226"/>
                  <a:pt x="2287693" y="0"/>
                </a:cubicBezTo>
                <a:cubicBezTo>
                  <a:pt x="2394789" y="-38226"/>
                  <a:pt x="2429813" y="25865"/>
                  <a:pt x="2556147" y="0"/>
                </a:cubicBezTo>
                <a:cubicBezTo>
                  <a:pt x="2682481" y="-25865"/>
                  <a:pt x="3157660" y="87770"/>
                  <a:pt x="3349837" y="0"/>
                </a:cubicBezTo>
                <a:cubicBezTo>
                  <a:pt x="3542014" y="-87770"/>
                  <a:pt x="3608085" y="37822"/>
                  <a:pt x="3723338" y="0"/>
                </a:cubicBezTo>
                <a:cubicBezTo>
                  <a:pt x="3838591" y="-37822"/>
                  <a:pt x="4255591" y="43104"/>
                  <a:pt x="4411980" y="0"/>
                </a:cubicBezTo>
                <a:cubicBezTo>
                  <a:pt x="4568369" y="-43104"/>
                  <a:pt x="4872960" y="15002"/>
                  <a:pt x="4995575" y="0"/>
                </a:cubicBezTo>
                <a:cubicBezTo>
                  <a:pt x="5118190" y="-15002"/>
                  <a:pt x="5265131" y="14007"/>
                  <a:pt x="5474123" y="0"/>
                </a:cubicBezTo>
                <a:cubicBezTo>
                  <a:pt x="5683115" y="-14007"/>
                  <a:pt x="5825427" y="12006"/>
                  <a:pt x="5952671" y="0"/>
                </a:cubicBezTo>
                <a:cubicBezTo>
                  <a:pt x="6079915" y="-12006"/>
                  <a:pt x="6111164" y="15583"/>
                  <a:pt x="6221125" y="0"/>
                </a:cubicBezTo>
                <a:cubicBezTo>
                  <a:pt x="6331086" y="-15583"/>
                  <a:pt x="6387984" y="27779"/>
                  <a:pt x="6489579" y="0"/>
                </a:cubicBezTo>
                <a:cubicBezTo>
                  <a:pt x="6591174" y="-27779"/>
                  <a:pt x="6857279" y="52155"/>
                  <a:pt x="6968127" y="0"/>
                </a:cubicBezTo>
                <a:cubicBezTo>
                  <a:pt x="7078975" y="-52155"/>
                  <a:pt x="7251725" y="14693"/>
                  <a:pt x="7341628" y="0"/>
                </a:cubicBezTo>
                <a:cubicBezTo>
                  <a:pt x="7431531" y="-14693"/>
                  <a:pt x="7602766" y="39382"/>
                  <a:pt x="7715129" y="0"/>
                </a:cubicBezTo>
                <a:cubicBezTo>
                  <a:pt x="7827492" y="-39382"/>
                  <a:pt x="8074724" y="43577"/>
                  <a:pt x="8403771" y="0"/>
                </a:cubicBezTo>
                <a:cubicBezTo>
                  <a:pt x="8732818" y="-43577"/>
                  <a:pt x="8934246" y="68623"/>
                  <a:pt x="9092414" y="0"/>
                </a:cubicBezTo>
                <a:cubicBezTo>
                  <a:pt x="9250582" y="-68623"/>
                  <a:pt x="9325253" y="30246"/>
                  <a:pt x="9465915" y="0"/>
                </a:cubicBezTo>
                <a:cubicBezTo>
                  <a:pt x="9606577" y="-30246"/>
                  <a:pt x="9709085" y="54440"/>
                  <a:pt x="9944463" y="0"/>
                </a:cubicBezTo>
                <a:cubicBezTo>
                  <a:pt x="10179841" y="-54440"/>
                  <a:pt x="10385897" y="49684"/>
                  <a:pt x="10504714" y="0"/>
                </a:cubicBezTo>
                <a:cubicBezTo>
                  <a:pt x="10543092" y="135332"/>
                  <a:pt x="10477188" y="422626"/>
                  <a:pt x="10504714" y="620214"/>
                </a:cubicBezTo>
                <a:cubicBezTo>
                  <a:pt x="10532240" y="817802"/>
                  <a:pt x="10453097" y="973523"/>
                  <a:pt x="10504714" y="1148544"/>
                </a:cubicBezTo>
                <a:cubicBezTo>
                  <a:pt x="10556331" y="1323565"/>
                  <a:pt x="10493317" y="1390926"/>
                  <a:pt x="10504714" y="1584991"/>
                </a:cubicBezTo>
                <a:cubicBezTo>
                  <a:pt x="10516111" y="1779056"/>
                  <a:pt x="10452693" y="1804579"/>
                  <a:pt x="10504714" y="2021437"/>
                </a:cubicBezTo>
                <a:cubicBezTo>
                  <a:pt x="10556735" y="2238295"/>
                  <a:pt x="10498931" y="2381276"/>
                  <a:pt x="10504714" y="2549768"/>
                </a:cubicBezTo>
                <a:cubicBezTo>
                  <a:pt x="10510497" y="2718260"/>
                  <a:pt x="10476972" y="2867205"/>
                  <a:pt x="10504714" y="3032156"/>
                </a:cubicBezTo>
                <a:cubicBezTo>
                  <a:pt x="10532456" y="3197107"/>
                  <a:pt x="10461433" y="3406718"/>
                  <a:pt x="10504714" y="3652370"/>
                </a:cubicBezTo>
                <a:cubicBezTo>
                  <a:pt x="10547995" y="3898022"/>
                  <a:pt x="10496436" y="3904473"/>
                  <a:pt x="10504714" y="4088817"/>
                </a:cubicBezTo>
                <a:cubicBezTo>
                  <a:pt x="10512992" y="4273161"/>
                  <a:pt x="10483862" y="4455726"/>
                  <a:pt x="10504714" y="4594176"/>
                </a:cubicBezTo>
                <a:cubicBezTo>
                  <a:pt x="10430823" y="4669956"/>
                  <a:pt x="10301385" y="4790647"/>
                  <a:pt x="10207617" y="4891273"/>
                </a:cubicBezTo>
                <a:cubicBezTo>
                  <a:pt x="10113849" y="4991899"/>
                  <a:pt x="9955864" y="5129770"/>
                  <a:pt x="9892143" y="5206747"/>
                </a:cubicBezTo>
                <a:cubicBezTo>
                  <a:pt x="9828422" y="5283724"/>
                  <a:pt x="9684097" y="5352881"/>
                  <a:pt x="9585857" y="5513033"/>
                </a:cubicBezTo>
                <a:cubicBezTo>
                  <a:pt x="9387345" y="5518216"/>
                  <a:pt x="9306474" y="5496284"/>
                  <a:pt x="9178458" y="5513033"/>
                </a:cubicBezTo>
                <a:cubicBezTo>
                  <a:pt x="9050442" y="5529782"/>
                  <a:pt x="8873295" y="5469711"/>
                  <a:pt x="8579342" y="5513033"/>
                </a:cubicBezTo>
                <a:cubicBezTo>
                  <a:pt x="8285389" y="5556355"/>
                  <a:pt x="8042894" y="5453039"/>
                  <a:pt x="7884367" y="5513033"/>
                </a:cubicBezTo>
                <a:cubicBezTo>
                  <a:pt x="7725841" y="5573027"/>
                  <a:pt x="7540204" y="5500419"/>
                  <a:pt x="7285251" y="5513033"/>
                </a:cubicBezTo>
                <a:cubicBezTo>
                  <a:pt x="7030298" y="5525647"/>
                  <a:pt x="7077664" y="5476291"/>
                  <a:pt x="6973711" y="5513033"/>
                </a:cubicBezTo>
                <a:cubicBezTo>
                  <a:pt x="6869758" y="5549775"/>
                  <a:pt x="6599025" y="5498698"/>
                  <a:pt x="6278736" y="5513033"/>
                </a:cubicBezTo>
                <a:cubicBezTo>
                  <a:pt x="5958447" y="5527368"/>
                  <a:pt x="5740944" y="5468480"/>
                  <a:pt x="5583762" y="5513033"/>
                </a:cubicBezTo>
                <a:cubicBezTo>
                  <a:pt x="5426580" y="5557586"/>
                  <a:pt x="5238362" y="5485138"/>
                  <a:pt x="4984646" y="5513033"/>
                </a:cubicBezTo>
                <a:cubicBezTo>
                  <a:pt x="4730930" y="5540928"/>
                  <a:pt x="4576720" y="5443018"/>
                  <a:pt x="4385530" y="5513033"/>
                </a:cubicBezTo>
                <a:cubicBezTo>
                  <a:pt x="4194340" y="5583048"/>
                  <a:pt x="4126694" y="5471991"/>
                  <a:pt x="3882272" y="5513033"/>
                </a:cubicBezTo>
                <a:cubicBezTo>
                  <a:pt x="3637850" y="5554075"/>
                  <a:pt x="3328193" y="5466039"/>
                  <a:pt x="3091439" y="5513033"/>
                </a:cubicBezTo>
                <a:cubicBezTo>
                  <a:pt x="2854685" y="5560027"/>
                  <a:pt x="2893429" y="5476587"/>
                  <a:pt x="2779899" y="5513033"/>
                </a:cubicBezTo>
                <a:cubicBezTo>
                  <a:pt x="2666369" y="5549479"/>
                  <a:pt x="2263245" y="5488293"/>
                  <a:pt x="2084924" y="5513033"/>
                </a:cubicBezTo>
                <a:cubicBezTo>
                  <a:pt x="1906604" y="5537773"/>
                  <a:pt x="1529463" y="5448483"/>
                  <a:pt x="1294091" y="5513033"/>
                </a:cubicBezTo>
                <a:cubicBezTo>
                  <a:pt x="1058719" y="5577583"/>
                  <a:pt x="809376" y="5479404"/>
                  <a:pt x="599116" y="5513033"/>
                </a:cubicBezTo>
                <a:cubicBezTo>
                  <a:pt x="388857" y="5546662"/>
                  <a:pt x="238397" y="5448317"/>
                  <a:pt x="0" y="5513033"/>
                </a:cubicBezTo>
                <a:cubicBezTo>
                  <a:pt x="-15078" y="5362847"/>
                  <a:pt x="38031" y="5229681"/>
                  <a:pt x="0" y="5127121"/>
                </a:cubicBezTo>
                <a:cubicBezTo>
                  <a:pt x="-38031" y="5024561"/>
                  <a:pt x="61526" y="4710480"/>
                  <a:pt x="0" y="4520687"/>
                </a:cubicBezTo>
                <a:cubicBezTo>
                  <a:pt x="-61526" y="4330894"/>
                  <a:pt x="7207" y="4252414"/>
                  <a:pt x="0" y="4134775"/>
                </a:cubicBezTo>
                <a:cubicBezTo>
                  <a:pt x="-7207" y="4017136"/>
                  <a:pt x="32566" y="3770505"/>
                  <a:pt x="0" y="3473211"/>
                </a:cubicBezTo>
                <a:cubicBezTo>
                  <a:pt x="-32566" y="3175917"/>
                  <a:pt x="15932" y="3177939"/>
                  <a:pt x="0" y="3032168"/>
                </a:cubicBezTo>
                <a:cubicBezTo>
                  <a:pt x="-15932" y="2886397"/>
                  <a:pt x="17181" y="2564148"/>
                  <a:pt x="0" y="2425735"/>
                </a:cubicBezTo>
                <a:cubicBezTo>
                  <a:pt x="-17181" y="2287322"/>
                  <a:pt x="1329" y="2136302"/>
                  <a:pt x="0" y="1929562"/>
                </a:cubicBezTo>
                <a:cubicBezTo>
                  <a:pt x="-1329" y="1722822"/>
                  <a:pt x="48715" y="1529914"/>
                  <a:pt x="0" y="1323128"/>
                </a:cubicBezTo>
                <a:cubicBezTo>
                  <a:pt x="-48715" y="1116342"/>
                  <a:pt x="3074" y="989979"/>
                  <a:pt x="0" y="882085"/>
                </a:cubicBezTo>
                <a:cubicBezTo>
                  <a:pt x="-3074" y="774191"/>
                  <a:pt x="35541" y="392436"/>
                  <a:pt x="0" y="0"/>
                </a:cubicBezTo>
                <a:close/>
              </a:path>
              <a:path w="10504714" h="5513033" fill="darkenLess" stroke="0" extrusionOk="0">
                <a:moveTo>
                  <a:pt x="9585857" y="5513033"/>
                </a:moveTo>
                <a:cubicBezTo>
                  <a:pt x="9585800" y="5331702"/>
                  <a:pt x="9643879" y="5304398"/>
                  <a:pt x="9675905" y="5152841"/>
                </a:cubicBezTo>
                <a:cubicBezTo>
                  <a:pt x="9707931" y="5001284"/>
                  <a:pt x="9759534" y="4917358"/>
                  <a:pt x="9769628" y="4777947"/>
                </a:cubicBezTo>
                <a:cubicBezTo>
                  <a:pt x="9872342" y="4751688"/>
                  <a:pt x="10002605" y="4763275"/>
                  <a:pt x="10115118" y="4691575"/>
                </a:cubicBezTo>
                <a:cubicBezTo>
                  <a:pt x="10227631" y="4619875"/>
                  <a:pt x="10393309" y="4641623"/>
                  <a:pt x="10504714" y="4594176"/>
                </a:cubicBezTo>
                <a:cubicBezTo>
                  <a:pt x="10403349" y="4728972"/>
                  <a:pt x="10318488" y="4733576"/>
                  <a:pt x="10207617" y="4891273"/>
                </a:cubicBezTo>
                <a:cubicBezTo>
                  <a:pt x="10096746" y="5048970"/>
                  <a:pt x="9982677" y="5081215"/>
                  <a:pt x="9928897" y="5169993"/>
                </a:cubicBezTo>
                <a:cubicBezTo>
                  <a:pt x="9875117" y="5258771"/>
                  <a:pt x="9708056" y="5335296"/>
                  <a:pt x="9585857" y="5513033"/>
                </a:cubicBezTo>
                <a:close/>
              </a:path>
              <a:path w="10504714" h="5513033" fill="none" extrusionOk="0">
                <a:moveTo>
                  <a:pt x="9585857" y="5513033"/>
                </a:moveTo>
                <a:cubicBezTo>
                  <a:pt x="9565667" y="5431496"/>
                  <a:pt x="9649247" y="5339651"/>
                  <a:pt x="9674067" y="5160192"/>
                </a:cubicBezTo>
                <a:cubicBezTo>
                  <a:pt x="9698887" y="4980733"/>
                  <a:pt x="9744276" y="4900059"/>
                  <a:pt x="9769628" y="4777947"/>
                </a:cubicBezTo>
                <a:cubicBezTo>
                  <a:pt x="9927726" y="4713997"/>
                  <a:pt x="10011866" y="4760668"/>
                  <a:pt x="10129820" y="4687899"/>
                </a:cubicBezTo>
                <a:cubicBezTo>
                  <a:pt x="10247774" y="4615130"/>
                  <a:pt x="10389603" y="4643030"/>
                  <a:pt x="10504714" y="4594176"/>
                </a:cubicBezTo>
                <a:cubicBezTo>
                  <a:pt x="10451354" y="4721193"/>
                  <a:pt x="10300414" y="4798022"/>
                  <a:pt x="10189240" y="4909650"/>
                </a:cubicBezTo>
                <a:cubicBezTo>
                  <a:pt x="10078066" y="5021278"/>
                  <a:pt x="9997154" y="5048709"/>
                  <a:pt x="9873766" y="5225124"/>
                </a:cubicBezTo>
                <a:cubicBezTo>
                  <a:pt x="9750378" y="5401539"/>
                  <a:pt x="9667428" y="5382297"/>
                  <a:pt x="9585857" y="5513033"/>
                </a:cubicBezTo>
                <a:cubicBezTo>
                  <a:pt x="9391781" y="5513876"/>
                  <a:pt x="9143682" y="5479884"/>
                  <a:pt x="8795024" y="5513033"/>
                </a:cubicBezTo>
                <a:cubicBezTo>
                  <a:pt x="8446366" y="5546182"/>
                  <a:pt x="8491011" y="5511963"/>
                  <a:pt x="8387625" y="5513033"/>
                </a:cubicBezTo>
                <a:cubicBezTo>
                  <a:pt x="8284239" y="5514103"/>
                  <a:pt x="7833406" y="5436380"/>
                  <a:pt x="7692650" y="5513033"/>
                </a:cubicBezTo>
                <a:cubicBezTo>
                  <a:pt x="7551895" y="5589686"/>
                  <a:pt x="7500979" y="5489476"/>
                  <a:pt x="7381110" y="5513033"/>
                </a:cubicBezTo>
                <a:cubicBezTo>
                  <a:pt x="7261241" y="5536590"/>
                  <a:pt x="7007171" y="5486852"/>
                  <a:pt x="6781994" y="5513033"/>
                </a:cubicBezTo>
                <a:cubicBezTo>
                  <a:pt x="6556817" y="5539214"/>
                  <a:pt x="6412500" y="5497745"/>
                  <a:pt x="6278736" y="5513033"/>
                </a:cubicBezTo>
                <a:cubicBezTo>
                  <a:pt x="6144972" y="5528321"/>
                  <a:pt x="6029892" y="5501150"/>
                  <a:pt x="5871337" y="5513033"/>
                </a:cubicBezTo>
                <a:cubicBezTo>
                  <a:pt x="5712782" y="5524916"/>
                  <a:pt x="5448242" y="5512382"/>
                  <a:pt x="5176363" y="5513033"/>
                </a:cubicBezTo>
                <a:cubicBezTo>
                  <a:pt x="4904484" y="5513684"/>
                  <a:pt x="4697527" y="5466014"/>
                  <a:pt x="4577247" y="5513033"/>
                </a:cubicBezTo>
                <a:cubicBezTo>
                  <a:pt x="4456967" y="5560052"/>
                  <a:pt x="4376044" y="5511680"/>
                  <a:pt x="4265706" y="5513033"/>
                </a:cubicBezTo>
                <a:cubicBezTo>
                  <a:pt x="4155368" y="5514386"/>
                  <a:pt x="4003484" y="5465863"/>
                  <a:pt x="3858307" y="5513033"/>
                </a:cubicBezTo>
                <a:cubicBezTo>
                  <a:pt x="3713130" y="5560203"/>
                  <a:pt x="3437931" y="5506376"/>
                  <a:pt x="3259191" y="5513033"/>
                </a:cubicBezTo>
                <a:cubicBezTo>
                  <a:pt x="3080451" y="5519690"/>
                  <a:pt x="2853889" y="5422503"/>
                  <a:pt x="2468358" y="5513033"/>
                </a:cubicBezTo>
                <a:cubicBezTo>
                  <a:pt x="2082827" y="5603563"/>
                  <a:pt x="1909579" y="5480575"/>
                  <a:pt x="1677525" y="5513033"/>
                </a:cubicBezTo>
                <a:cubicBezTo>
                  <a:pt x="1445471" y="5545491"/>
                  <a:pt x="1419941" y="5476609"/>
                  <a:pt x="1270126" y="5513033"/>
                </a:cubicBezTo>
                <a:cubicBezTo>
                  <a:pt x="1120311" y="5549457"/>
                  <a:pt x="1083786" y="5496772"/>
                  <a:pt x="958586" y="5513033"/>
                </a:cubicBezTo>
                <a:cubicBezTo>
                  <a:pt x="833386" y="5529294"/>
                  <a:pt x="376173" y="5431732"/>
                  <a:pt x="0" y="5513033"/>
                </a:cubicBezTo>
                <a:cubicBezTo>
                  <a:pt x="-33761" y="5360634"/>
                  <a:pt x="38259" y="5291702"/>
                  <a:pt x="0" y="5127121"/>
                </a:cubicBezTo>
                <a:cubicBezTo>
                  <a:pt x="-38259" y="4962540"/>
                  <a:pt x="22160" y="4698682"/>
                  <a:pt x="0" y="4575817"/>
                </a:cubicBezTo>
                <a:cubicBezTo>
                  <a:pt x="-22160" y="4452952"/>
                  <a:pt x="63545" y="4152620"/>
                  <a:pt x="0" y="3969384"/>
                </a:cubicBezTo>
                <a:cubicBezTo>
                  <a:pt x="-63545" y="3786148"/>
                  <a:pt x="33567" y="3505949"/>
                  <a:pt x="0" y="3362950"/>
                </a:cubicBezTo>
                <a:cubicBezTo>
                  <a:pt x="-33567" y="3219951"/>
                  <a:pt x="18657" y="3023196"/>
                  <a:pt x="0" y="2866777"/>
                </a:cubicBezTo>
                <a:cubicBezTo>
                  <a:pt x="-18657" y="2710358"/>
                  <a:pt x="2839" y="2382388"/>
                  <a:pt x="0" y="2260344"/>
                </a:cubicBezTo>
                <a:cubicBezTo>
                  <a:pt x="-2839" y="2138300"/>
                  <a:pt x="9438" y="1891199"/>
                  <a:pt x="0" y="1764171"/>
                </a:cubicBezTo>
                <a:cubicBezTo>
                  <a:pt x="-9438" y="1637143"/>
                  <a:pt x="41369" y="1369191"/>
                  <a:pt x="0" y="1157737"/>
                </a:cubicBezTo>
                <a:cubicBezTo>
                  <a:pt x="-41369" y="946283"/>
                  <a:pt x="1811" y="865948"/>
                  <a:pt x="0" y="661564"/>
                </a:cubicBezTo>
                <a:cubicBezTo>
                  <a:pt x="-1811" y="457180"/>
                  <a:pt x="38058" y="312124"/>
                  <a:pt x="0" y="0"/>
                </a:cubicBezTo>
                <a:cubicBezTo>
                  <a:pt x="123247" y="-5755"/>
                  <a:pt x="279694" y="28721"/>
                  <a:pt x="373501" y="0"/>
                </a:cubicBezTo>
                <a:cubicBezTo>
                  <a:pt x="467308" y="-28721"/>
                  <a:pt x="860341" y="64837"/>
                  <a:pt x="1062143" y="0"/>
                </a:cubicBezTo>
                <a:cubicBezTo>
                  <a:pt x="1263945" y="-64837"/>
                  <a:pt x="1335270" y="9716"/>
                  <a:pt x="1435644" y="0"/>
                </a:cubicBezTo>
                <a:cubicBezTo>
                  <a:pt x="1536018" y="-9716"/>
                  <a:pt x="1709759" y="47843"/>
                  <a:pt x="1914192" y="0"/>
                </a:cubicBezTo>
                <a:cubicBezTo>
                  <a:pt x="2118625" y="-47843"/>
                  <a:pt x="2130681" y="21013"/>
                  <a:pt x="2287693" y="0"/>
                </a:cubicBezTo>
                <a:cubicBezTo>
                  <a:pt x="2444705" y="-21013"/>
                  <a:pt x="2757074" y="53578"/>
                  <a:pt x="3081383" y="0"/>
                </a:cubicBezTo>
                <a:cubicBezTo>
                  <a:pt x="3405692" y="-53578"/>
                  <a:pt x="3575237" y="14769"/>
                  <a:pt x="3875072" y="0"/>
                </a:cubicBezTo>
                <a:cubicBezTo>
                  <a:pt x="4174907" y="-14769"/>
                  <a:pt x="4148646" y="47483"/>
                  <a:pt x="4353620" y="0"/>
                </a:cubicBezTo>
                <a:cubicBezTo>
                  <a:pt x="4558594" y="-47483"/>
                  <a:pt x="4606544" y="51303"/>
                  <a:pt x="4832168" y="0"/>
                </a:cubicBezTo>
                <a:cubicBezTo>
                  <a:pt x="5057792" y="-51303"/>
                  <a:pt x="5086300" y="13495"/>
                  <a:pt x="5205669" y="0"/>
                </a:cubicBezTo>
                <a:cubicBezTo>
                  <a:pt x="5325038" y="-13495"/>
                  <a:pt x="5371713" y="17753"/>
                  <a:pt x="5474123" y="0"/>
                </a:cubicBezTo>
                <a:cubicBezTo>
                  <a:pt x="5576533" y="-17753"/>
                  <a:pt x="5743869" y="34772"/>
                  <a:pt x="5847624" y="0"/>
                </a:cubicBezTo>
                <a:cubicBezTo>
                  <a:pt x="5951379" y="-34772"/>
                  <a:pt x="6119000" y="22510"/>
                  <a:pt x="6221125" y="0"/>
                </a:cubicBezTo>
                <a:cubicBezTo>
                  <a:pt x="6323250" y="-22510"/>
                  <a:pt x="6643974" y="8337"/>
                  <a:pt x="6909767" y="0"/>
                </a:cubicBezTo>
                <a:cubicBezTo>
                  <a:pt x="7175560" y="-8337"/>
                  <a:pt x="7251888" y="10982"/>
                  <a:pt x="7388316" y="0"/>
                </a:cubicBezTo>
                <a:cubicBezTo>
                  <a:pt x="7524744" y="-10982"/>
                  <a:pt x="7691776" y="66358"/>
                  <a:pt x="7971911" y="0"/>
                </a:cubicBezTo>
                <a:cubicBezTo>
                  <a:pt x="8252047" y="-66358"/>
                  <a:pt x="8522054" y="50340"/>
                  <a:pt x="8765600" y="0"/>
                </a:cubicBezTo>
                <a:cubicBezTo>
                  <a:pt x="9009146" y="-50340"/>
                  <a:pt x="9087851" y="8504"/>
                  <a:pt x="9244148" y="0"/>
                </a:cubicBezTo>
                <a:cubicBezTo>
                  <a:pt x="9400445" y="-8504"/>
                  <a:pt x="9881836" y="62589"/>
                  <a:pt x="10504714" y="0"/>
                </a:cubicBezTo>
                <a:cubicBezTo>
                  <a:pt x="10551720" y="186276"/>
                  <a:pt x="10466426" y="383913"/>
                  <a:pt x="10504714" y="482388"/>
                </a:cubicBezTo>
                <a:cubicBezTo>
                  <a:pt x="10543002" y="580863"/>
                  <a:pt x="10485289" y="825145"/>
                  <a:pt x="10504714" y="1010719"/>
                </a:cubicBezTo>
                <a:cubicBezTo>
                  <a:pt x="10524139" y="1196293"/>
                  <a:pt x="10460816" y="1356962"/>
                  <a:pt x="10504714" y="1493107"/>
                </a:cubicBezTo>
                <a:cubicBezTo>
                  <a:pt x="10548612" y="1629252"/>
                  <a:pt x="10434691" y="1861554"/>
                  <a:pt x="10504714" y="2159263"/>
                </a:cubicBezTo>
                <a:cubicBezTo>
                  <a:pt x="10574737" y="2456972"/>
                  <a:pt x="10494352" y="2432705"/>
                  <a:pt x="10504714" y="2595709"/>
                </a:cubicBezTo>
                <a:cubicBezTo>
                  <a:pt x="10515076" y="2758713"/>
                  <a:pt x="10459807" y="2949455"/>
                  <a:pt x="10504714" y="3169981"/>
                </a:cubicBezTo>
                <a:cubicBezTo>
                  <a:pt x="10549621" y="3390507"/>
                  <a:pt x="10497216" y="3570081"/>
                  <a:pt x="10504714" y="3744253"/>
                </a:cubicBezTo>
                <a:cubicBezTo>
                  <a:pt x="10512212" y="3918425"/>
                  <a:pt x="10423367" y="4333483"/>
                  <a:pt x="10504714" y="4594176"/>
                </a:cubicBezTo>
              </a:path>
              <a:path w="10504714" h="5513033" fill="none" stroke="0" extrusionOk="0">
                <a:moveTo>
                  <a:pt x="9585857" y="5513033"/>
                </a:moveTo>
                <a:cubicBezTo>
                  <a:pt x="9586881" y="5362718"/>
                  <a:pt x="9698547" y="5235613"/>
                  <a:pt x="9679580" y="5138139"/>
                </a:cubicBezTo>
                <a:cubicBezTo>
                  <a:pt x="9660613" y="5040665"/>
                  <a:pt x="9770198" y="4875721"/>
                  <a:pt x="9769628" y="4777947"/>
                </a:cubicBezTo>
                <a:cubicBezTo>
                  <a:pt x="9929652" y="4732313"/>
                  <a:pt x="10003568" y="4765872"/>
                  <a:pt x="10137171" y="4686062"/>
                </a:cubicBezTo>
                <a:cubicBezTo>
                  <a:pt x="10270773" y="4606252"/>
                  <a:pt x="10417076" y="4625671"/>
                  <a:pt x="10504714" y="4594176"/>
                </a:cubicBezTo>
                <a:cubicBezTo>
                  <a:pt x="10459731" y="4696300"/>
                  <a:pt x="10263341" y="4797540"/>
                  <a:pt x="10216805" y="4882085"/>
                </a:cubicBezTo>
                <a:cubicBezTo>
                  <a:pt x="10170269" y="4966630"/>
                  <a:pt x="9974431" y="5068029"/>
                  <a:pt x="9919708" y="5179182"/>
                </a:cubicBezTo>
                <a:cubicBezTo>
                  <a:pt x="9864985" y="5290335"/>
                  <a:pt x="9705977" y="5354881"/>
                  <a:pt x="9585857" y="5513033"/>
                </a:cubicBezTo>
                <a:cubicBezTo>
                  <a:pt x="9395903" y="5557767"/>
                  <a:pt x="9302792" y="5482378"/>
                  <a:pt x="9178458" y="5513033"/>
                </a:cubicBezTo>
                <a:cubicBezTo>
                  <a:pt x="9054124" y="5543688"/>
                  <a:pt x="8941858" y="5478651"/>
                  <a:pt x="8866918" y="5513033"/>
                </a:cubicBezTo>
                <a:cubicBezTo>
                  <a:pt x="8791978" y="5547415"/>
                  <a:pt x="8472574" y="5499624"/>
                  <a:pt x="8267802" y="5513033"/>
                </a:cubicBezTo>
                <a:cubicBezTo>
                  <a:pt x="8063030" y="5526442"/>
                  <a:pt x="8031355" y="5477116"/>
                  <a:pt x="7956261" y="5513033"/>
                </a:cubicBezTo>
                <a:cubicBezTo>
                  <a:pt x="7881167" y="5548950"/>
                  <a:pt x="7577428" y="5492744"/>
                  <a:pt x="7453004" y="5513033"/>
                </a:cubicBezTo>
                <a:cubicBezTo>
                  <a:pt x="7328580" y="5533322"/>
                  <a:pt x="7128219" y="5465961"/>
                  <a:pt x="6853888" y="5513033"/>
                </a:cubicBezTo>
                <a:cubicBezTo>
                  <a:pt x="6579557" y="5560105"/>
                  <a:pt x="6401405" y="5479260"/>
                  <a:pt x="6254772" y="5513033"/>
                </a:cubicBezTo>
                <a:cubicBezTo>
                  <a:pt x="6108139" y="5546806"/>
                  <a:pt x="5924920" y="5495420"/>
                  <a:pt x="5655656" y="5513033"/>
                </a:cubicBezTo>
                <a:cubicBezTo>
                  <a:pt x="5386392" y="5530646"/>
                  <a:pt x="5316355" y="5480369"/>
                  <a:pt x="5152398" y="5513033"/>
                </a:cubicBezTo>
                <a:cubicBezTo>
                  <a:pt x="4988441" y="5545697"/>
                  <a:pt x="4657928" y="5489728"/>
                  <a:pt x="4457424" y="5513033"/>
                </a:cubicBezTo>
                <a:cubicBezTo>
                  <a:pt x="4256920" y="5536338"/>
                  <a:pt x="3968954" y="5460890"/>
                  <a:pt x="3666590" y="5513033"/>
                </a:cubicBezTo>
                <a:cubicBezTo>
                  <a:pt x="3364226" y="5565176"/>
                  <a:pt x="3205186" y="5480076"/>
                  <a:pt x="2971616" y="5513033"/>
                </a:cubicBezTo>
                <a:cubicBezTo>
                  <a:pt x="2738046" y="5545990"/>
                  <a:pt x="2625662" y="5508746"/>
                  <a:pt x="2468358" y="5513033"/>
                </a:cubicBezTo>
                <a:cubicBezTo>
                  <a:pt x="2311054" y="5517320"/>
                  <a:pt x="2145290" y="5452876"/>
                  <a:pt x="1965101" y="5513033"/>
                </a:cubicBezTo>
                <a:cubicBezTo>
                  <a:pt x="1784912" y="5573190"/>
                  <a:pt x="1363236" y="5448476"/>
                  <a:pt x="1174267" y="5513033"/>
                </a:cubicBezTo>
                <a:cubicBezTo>
                  <a:pt x="985298" y="5577590"/>
                  <a:pt x="351025" y="5485098"/>
                  <a:pt x="0" y="5513033"/>
                </a:cubicBezTo>
                <a:cubicBezTo>
                  <a:pt x="-12342" y="5406608"/>
                  <a:pt x="37243" y="5209411"/>
                  <a:pt x="0" y="5071990"/>
                </a:cubicBezTo>
                <a:cubicBezTo>
                  <a:pt x="-37243" y="4934569"/>
                  <a:pt x="59040" y="4706939"/>
                  <a:pt x="0" y="4520687"/>
                </a:cubicBezTo>
                <a:cubicBezTo>
                  <a:pt x="-59040" y="4334435"/>
                  <a:pt x="72093" y="4160743"/>
                  <a:pt x="0" y="3914253"/>
                </a:cubicBezTo>
                <a:cubicBezTo>
                  <a:pt x="-72093" y="3667763"/>
                  <a:pt x="29804" y="3463670"/>
                  <a:pt x="0" y="3252689"/>
                </a:cubicBezTo>
                <a:cubicBezTo>
                  <a:pt x="-29804" y="3041708"/>
                  <a:pt x="16326" y="2910436"/>
                  <a:pt x="0" y="2591126"/>
                </a:cubicBezTo>
                <a:cubicBezTo>
                  <a:pt x="-16326" y="2271816"/>
                  <a:pt x="37344" y="2241543"/>
                  <a:pt x="0" y="1984692"/>
                </a:cubicBezTo>
                <a:cubicBezTo>
                  <a:pt x="-37344" y="1727841"/>
                  <a:pt x="19206" y="1614664"/>
                  <a:pt x="0" y="1433389"/>
                </a:cubicBezTo>
                <a:cubicBezTo>
                  <a:pt x="-19206" y="1252114"/>
                  <a:pt x="23634" y="1148711"/>
                  <a:pt x="0" y="1047476"/>
                </a:cubicBezTo>
                <a:cubicBezTo>
                  <a:pt x="-23634" y="946241"/>
                  <a:pt x="56891" y="346677"/>
                  <a:pt x="0" y="0"/>
                </a:cubicBezTo>
                <a:cubicBezTo>
                  <a:pt x="273834" y="-83019"/>
                  <a:pt x="513706" y="92400"/>
                  <a:pt x="793690" y="0"/>
                </a:cubicBezTo>
                <a:cubicBezTo>
                  <a:pt x="1073674" y="-92400"/>
                  <a:pt x="1092274" y="47296"/>
                  <a:pt x="1272238" y="0"/>
                </a:cubicBezTo>
                <a:cubicBezTo>
                  <a:pt x="1452202" y="-47296"/>
                  <a:pt x="1537048" y="39"/>
                  <a:pt x="1645739" y="0"/>
                </a:cubicBezTo>
                <a:cubicBezTo>
                  <a:pt x="1754430" y="-39"/>
                  <a:pt x="1835296" y="26960"/>
                  <a:pt x="2019239" y="0"/>
                </a:cubicBezTo>
                <a:cubicBezTo>
                  <a:pt x="2203182" y="-26960"/>
                  <a:pt x="2229156" y="29267"/>
                  <a:pt x="2287693" y="0"/>
                </a:cubicBezTo>
                <a:cubicBezTo>
                  <a:pt x="2346230" y="-29267"/>
                  <a:pt x="2768877" y="11122"/>
                  <a:pt x="3081383" y="0"/>
                </a:cubicBezTo>
                <a:cubicBezTo>
                  <a:pt x="3393889" y="-11122"/>
                  <a:pt x="3247904" y="1001"/>
                  <a:pt x="3349837" y="0"/>
                </a:cubicBezTo>
                <a:cubicBezTo>
                  <a:pt x="3451770" y="-1001"/>
                  <a:pt x="3852162" y="3125"/>
                  <a:pt x="4038479" y="0"/>
                </a:cubicBezTo>
                <a:cubicBezTo>
                  <a:pt x="4224796" y="-3125"/>
                  <a:pt x="4462073" y="69754"/>
                  <a:pt x="4622074" y="0"/>
                </a:cubicBezTo>
                <a:cubicBezTo>
                  <a:pt x="4782076" y="-69754"/>
                  <a:pt x="4918215" y="30965"/>
                  <a:pt x="4995575" y="0"/>
                </a:cubicBezTo>
                <a:cubicBezTo>
                  <a:pt x="5072935" y="-30965"/>
                  <a:pt x="5259284" y="17615"/>
                  <a:pt x="5474123" y="0"/>
                </a:cubicBezTo>
                <a:cubicBezTo>
                  <a:pt x="5688962" y="-17615"/>
                  <a:pt x="5904293" y="6310"/>
                  <a:pt x="6162766" y="0"/>
                </a:cubicBezTo>
                <a:cubicBezTo>
                  <a:pt x="6421239" y="-6310"/>
                  <a:pt x="6541367" y="25909"/>
                  <a:pt x="6641314" y="0"/>
                </a:cubicBezTo>
                <a:cubicBezTo>
                  <a:pt x="6741261" y="-25909"/>
                  <a:pt x="7065377" y="69840"/>
                  <a:pt x="7329956" y="0"/>
                </a:cubicBezTo>
                <a:cubicBezTo>
                  <a:pt x="7594535" y="-69840"/>
                  <a:pt x="7606036" y="50232"/>
                  <a:pt x="7808504" y="0"/>
                </a:cubicBezTo>
                <a:cubicBezTo>
                  <a:pt x="8010972" y="-50232"/>
                  <a:pt x="8010808" y="7312"/>
                  <a:pt x="8076958" y="0"/>
                </a:cubicBezTo>
                <a:cubicBezTo>
                  <a:pt x="8143108" y="-7312"/>
                  <a:pt x="8223062" y="15947"/>
                  <a:pt x="8345412" y="0"/>
                </a:cubicBezTo>
                <a:cubicBezTo>
                  <a:pt x="8467762" y="-15947"/>
                  <a:pt x="8618831" y="26680"/>
                  <a:pt x="8718913" y="0"/>
                </a:cubicBezTo>
                <a:cubicBezTo>
                  <a:pt x="8818995" y="-26680"/>
                  <a:pt x="9004180" y="27921"/>
                  <a:pt x="9092414" y="0"/>
                </a:cubicBezTo>
                <a:cubicBezTo>
                  <a:pt x="9180648" y="-27921"/>
                  <a:pt x="9426604" y="39459"/>
                  <a:pt x="9570962" y="0"/>
                </a:cubicBezTo>
                <a:cubicBezTo>
                  <a:pt x="9715320" y="-39459"/>
                  <a:pt x="10109862" y="99810"/>
                  <a:pt x="10504714" y="0"/>
                </a:cubicBezTo>
                <a:cubicBezTo>
                  <a:pt x="10571714" y="157176"/>
                  <a:pt x="10479604" y="462318"/>
                  <a:pt x="10504714" y="666156"/>
                </a:cubicBezTo>
                <a:cubicBezTo>
                  <a:pt x="10529824" y="869994"/>
                  <a:pt x="10466118" y="924139"/>
                  <a:pt x="10504714" y="1148544"/>
                </a:cubicBezTo>
                <a:cubicBezTo>
                  <a:pt x="10543310" y="1372949"/>
                  <a:pt x="10463400" y="1552613"/>
                  <a:pt x="10504714" y="1722816"/>
                </a:cubicBezTo>
                <a:cubicBezTo>
                  <a:pt x="10546028" y="1893019"/>
                  <a:pt x="10500757" y="2192987"/>
                  <a:pt x="10504714" y="2343030"/>
                </a:cubicBezTo>
                <a:cubicBezTo>
                  <a:pt x="10508671" y="2493073"/>
                  <a:pt x="10478210" y="2660786"/>
                  <a:pt x="10504714" y="2779476"/>
                </a:cubicBezTo>
                <a:cubicBezTo>
                  <a:pt x="10531218" y="2898166"/>
                  <a:pt x="10500285" y="3081756"/>
                  <a:pt x="10504714" y="3307807"/>
                </a:cubicBezTo>
                <a:cubicBezTo>
                  <a:pt x="10509143" y="3533858"/>
                  <a:pt x="10445996" y="3663214"/>
                  <a:pt x="10504714" y="3882079"/>
                </a:cubicBezTo>
                <a:cubicBezTo>
                  <a:pt x="10563432" y="4100944"/>
                  <a:pt x="10446505" y="4379422"/>
                  <a:pt x="10504714" y="459417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7200" dirty="0">
                <a:solidFill>
                  <a:srgbClr val="15210D"/>
                </a:solidFill>
                <a:latin typeface="Footlight MT Light" panose="0204060206030A020304" pitchFamily="18" charset="0"/>
              </a:rPr>
              <a:t>Paul Cézanne</a:t>
            </a:r>
          </a:p>
          <a:p>
            <a:pPr algn="ctr"/>
            <a:r>
              <a:rPr lang="it-IT" sz="7200" dirty="0">
                <a:solidFill>
                  <a:srgbClr val="15210D"/>
                </a:solidFill>
                <a:latin typeface="Footlight MT Light" panose="0204060206030A020304" pitchFamily="18" charset="0"/>
              </a:rPr>
              <a:t>1839-1906</a:t>
            </a:r>
          </a:p>
          <a:p>
            <a:pPr algn="ctr"/>
            <a:r>
              <a:rPr lang="en-US" sz="7200" dirty="0">
                <a:solidFill>
                  <a:srgbClr val="15210D"/>
                </a:solidFill>
                <a:latin typeface="Footlight MT Light" panose="0204060206030A020304" pitchFamily="18" charset="0"/>
              </a:rPr>
              <a:t>Paintings of Bathers</a:t>
            </a: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8CEE-363E-0642-9408-37541EFA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9" y="2569029"/>
            <a:ext cx="3769405" cy="415694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1874-75, Oil on canvas, 38 x 46 cm, Metropolitan Museum of Art, New York,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E395154-85D9-69BC-F9DE-3C96FA710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6" y="132028"/>
            <a:ext cx="8189005" cy="659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171E-7B04-A72F-7AF0-DEA6FCF29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47" y="2296885"/>
            <a:ext cx="4340453" cy="441316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Three 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1874-75, Oil on canvas, 19 x 22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d’Orsay, Paris, France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3B0F88B-426B-E000-D406-0A873F431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86" y="147945"/>
            <a:ext cx="7453767" cy="656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969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0B832-1DED-CF36-888F-1ABE62E5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2714" y="1121229"/>
            <a:ext cx="5421086" cy="55571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1885-87, Oil on canvas, 127 x 97 cm, Museum of Modern Art, New York,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2F28203-9E5E-D859-6B77-4312F6D6E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614"/>
            <a:ext cx="4968853" cy="64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584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C759-0DFC-3C5E-4A32-3EC8CD34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1457" y="2079171"/>
            <a:ext cx="2570841" cy="46352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1890-92, Oil on canvas, 60 x 82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d'Orsay, Paris, France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BDBA0D-C7F9-5C21-971D-E2F23A16D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1" y="143572"/>
            <a:ext cx="9222014" cy="657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61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E1EA7-E651-D0C1-5B0D-28707265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6" y="1567543"/>
            <a:ext cx="1964645" cy="52904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1892-94, Oil on canvas, 27 x 41 cm, Pushkin Museum, Moscow, Russia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93D1C0B-C31F-5577-D01F-589E75D5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52" y="119743"/>
            <a:ext cx="9906322" cy="66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36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5F3ED-AC86-64FD-561B-14DD0D0E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770" y="1905000"/>
            <a:ext cx="3245303" cy="477416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 Beneath a Bridge,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c. 1895, Pencil and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210 x 270 mm, Metropolitan Museum of Art, New York,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5375BF5-6DB7-47D1-665B-370862D35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6" y="178831"/>
            <a:ext cx="8503103" cy="650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98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AB229-8B55-B923-8D4E-7940650B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57" y="365125"/>
            <a:ext cx="3605893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Les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Baigneurs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(Large Plate), 1896-1897, lithograph in colors, 419 x 521 mm,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group of naked men lying on the ground&#10;&#10;AI-generated content may be incorrect.">
            <a:extLst>
              <a:ext uri="{FF2B5EF4-FFF2-40B4-BE49-F238E27FC236}">
                <a16:creationId xmlns:a16="http://schemas.microsoft.com/office/drawing/2014/main" id="{7D02FEF2-06EF-E791-0F19-68B27C65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" y="93358"/>
            <a:ext cx="8264980" cy="667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73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410D0-64DE-9B8A-C9E7-899FE993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2318657"/>
            <a:ext cx="3840843" cy="435811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Large 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1898-1905, Oil on canvas, 208 x 249 cm, Museum of Art, Philadelphia,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CB8456B-3768-EDF5-C0D3-FBFEA7BB6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7" y="181232"/>
            <a:ext cx="7770586" cy="649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179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A5F807-97DA-7BD6-E413-EF57CB13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c. 1900,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and pencil, 130 x 210 mm, Bridgestone Museum of Art, Tokyo, Japan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487081-6D6E-BF9B-360A-8CAB9A648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554" y="1460048"/>
            <a:ext cx="8444892" cy="521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1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04A6B-D212-B79B-FFE3-C7EC07864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Large 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1900-05, Oil on canvas, 133 x 207 cm, The Barnes Foundation, Merion, USA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73DFD5E-7C44-BFA1-01BE-60FB20C8C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148" y="1420202"/>
            <a:ext cx="8731704" cy="531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3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FA8E-49C1-41AD-CFB3-462C725C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Large 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1900-05, Oil on canvas, 130 x 195 cm, National Gallery, London, UK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F6E2A7CA-2765-7DFC-82D1-9858697AE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214" y="1394092"/>
            <a:ext cx="7565571" cy="525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138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B0E36-8DBE-0268-C95C-5E1BED5D1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1900-06,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and pencil, 130 x 210 mm,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7B968A4-8980-4A59-C43F-00B37AEBB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77" y="1274988"/>
            <a:ext cx="9189445" cy="54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033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95FE-2879-43FA-D919-22835BC1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5056" y="2079171"/>
            <a:ext cx="2984273" cy="47788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Bathers,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1900-06,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210 x 270 mm, Private collection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3A04014-18FA-2F02-5023-CCE5D9957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1" y="128008"/>
            <a:ext cx="8608559" cy="660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3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2DD9-BC77-6736-1FA6-10FC8883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0"/>
            <a:ext cx="10515600" cy="5192486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Photo Credit: </a:t>
            </a:r>
            <a:r>
              <a:rPr lang="en-US" dirty="0">
                <a:latin typeface="Footlight MT Light" panose="0204060206030A020304" pitchFamily="18" charset="0"/>
                <a:hlinkClick r:id="rId2"/>
              </a:rPr>
              <a:t>https://www.wga.hu/frames-e.html?/html/c/cezanne/index.html</a:t>
            </a:r>
            <a:r>
              <a:rPr lang="en-US" dirty="0">
                <a:latin typeface="Footlight MT Light" panose="0204060206030A020304" pitchFamily="18" charset="0"/>
              </a:rPr>
              <a:t> 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00310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A1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4C88B-9078-22CE-2733-5E2F2530B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3BBB18F5-3F04-D5B3-CE43-12EC9C264390}"/>
              </a:ext>
            </a:extLst>
          </p:cNvPr>
          <p:cNvSpPr/>
          <p:nvPr/>
        </p:nvSpPr>
        <p:spPr>
          <a:xfrm>
            <a:off x="794657" y="672484"/>
            <a:ext cx="10504714" cy="5513033"/>
          </a:xfrm>
          <a:custGeom>
            <a:avLst/>
            <a:gdLst>
              <a:gd name="connsiteX0" fmla="*/ 0 w 10504714"/>
              <a:gd name="connsiteY0" fmla="*/ 0 h 5513033"/>
              <a:gd name="connsiteX1" fmla="*/ 583595 w 10504714"/>
              <a:gd name="connsiteY1" fmla="*/ 0 h 5513033"/>
              <a:gd name="connsiteX2" fmla="*/ 1167190 w 10504714"/>
              <a:gd name="connsiteY2" fmla="*/ 0 h 5513033"/>
              <a:gd name="connsiteX3" fmla="*/ 1540691 w 10504714"/>
              <a:gd name="connsiteY3" fmla="*/ 0 h 5513033"/>
              <a:gd name="connsiteX4" fmla="*/ 1914192 w 10504714"/>
              <a:gd name="connsiteY4" fmla="*/ 0 h 5513033"/>
              <a:gd name="connsiteX5" fmla="*/ 2287693 w 10504714"/>
              <a:gd name="connsiteY5" fmla="*/ 0 h 5513033"/>
              <a:gd name="connsiteX6" fmla="*/ 2556147 w 10504714"/>
              <a:gd name="connsiteY6" fmla="*/ 0 h 5513033"/>
              <a:gd name="connsiteX7" fmla="*/ 3349837 w 10504714"/>
              <a:gd name="connsiteY7" fmla="*/ 0 h 5513033"/>
              <a:gd name="connsiteX8" fmla="*/ 3723338 w 10504714"/>
              <a:gd name="connsiteY8" fmla="*/ 0 h 5513033"/>
              <a:gd name="connsiteX9" fmla="*/ 4411980 w 10504714"/>
              <a:gd name="connsiteY9" fmla="*/ 0 h 5513033"/>
              <a:gd name="connsiteX10" fmla="*/ 4995575 w 10504714"/>
              <a:gd name="connsiteY10" fmla="*/ 0 h 5513033"/>
              <a:gd name="connsiteX11" fmla="*/ 5474123 w 10504714"/>
              <a:gd name="connsiteY11" fmla="*/ 0 h 5513033"/>
              <a:gd name="connsiteX12" fmla="*/ 5952671 w 10504714"/>
              <a:gd name="connsiteY12" fmla="*/ 0 h 5513033"/>
              <a:gd name="connsiteX13" fmla="*/ 6221125 w 10504714"/>
              <a:gd name="connsiteY13" fmla="*/ 0 h 5513033"/>
              <a:gd name="connsiteX14" fmla="*/ 6489579 w 10504714"/>
              <a:gd name="connsiteY14" fmla="*/ 0 h 5513033"/>
              <a:gd name="connsiteX15" fmla="*/ 6968127 w 10504714"/>
              <a:gd name="connsiteY15" fmla="*/ 0 h 5513033"/>
              <a:gd name="connsiteX16" fmla="*/ 7341628 w 10504714"/>
              <a:gd name="connsiteY16" fmla="*/ 0 h 5513033"/>
              <a:gd name="connsiteX17" fmla="*/ 7715129 w 10504714"/>
              <a:gd name="connsiteY17" fmla="*/ 0 h 5513033"/>
              <a:gd name="connsiteX18" fmla="*/ 8403771 w 10504714"/>
              <a:gd name="connsiteY18" fmla="*/ 0 h 5513033"/>
              <a:gd name="connsiteX19" fmla="*/ 9092414 w 10504714"/>
              <a:gd name="connsiteY19" fmla="*/ 0 h 5513033"/>
              <a:gd name="connsiteX20" fmla="*/ 9465915 w 10504714"/>
              <a:gd name="connsiteY20" fmla="*/ 0 h 5513033"/>
              <a:gd name="connsiteX21" fmla="*/ 9944463 w 10504714"/>
              <a:gd name="connsiteY21" fmla="*/ 0 h 5513033"/>
              <a:gd name="connsiteX22" fmla="*/ 10504714 w 10504714"/>
              <a:gd name="connsiteY22" fmla="*/ 0 h 5513033"/>
              <a:gd name="connsiteX23" fmla="*/ 10504714 w 10504714"/>
              <a:gd name="connsiteY23" fmla="*/ 620214 h 5513033"/>
              <a:gd name="connsiteX24" fmla="*/ 10504714 w 10504714"/>
              <a:gd name="connsiteY24" fmla="*/ 1148544 h 5513033"/>
              <a:gd name="connsiteX25" fmla="*/ 10504714 w 10504714"/>
              <a:gd name="connsiteY25" fmla="*/ 1584991 h 5513033"/>
              <a:gd name="connsiteX26" fmla="*/ 10504714 w 10504714"/>
              <a:gd name="connsiteY26" fmla="*/ 2021437 h 5513033"/>
              <a:gd name="connsiteX27" fmla="*/ 10504714 w 10504714"/>
              <a:gd name="connsiteY27" fmla="*/ 2549768 h 5513033"/>
              <a:gd name="connsiteX28" fmla="*/ 10504714 w 10504714"/>
              <a:gd name="connsiteY28" fmla="*/ 3032156 h 5513033"/>
              <a:gd name="connsiteX29" fmla="*/ 10504714 w 10504714"/>
              <a:gd name="connsiteY29" fmla="*/ 3652370 h 5513033"/>
              <a:gd name="connsiteX30" fmla="*/ 10504714 w 10504714"/>
              <a:gd name="connsiteY30" fmla="*/ 4088817 h 5513033"/>
              <a:gd name="connsiteX31" fmla="*/ 10504714 w 10504714"/>
              <a:gd name="connsiteY31" fmla="*/ 4594176 h 5513033"/>
              <a:gd name="connsiteX32" fmla="*/ 10207617 w 10504714"/>
              <a:gd name="connsiteY32" fmla="*/ 4891273 h 5513033"/>
              <a:gd name="connsiteX33" fmla="*/ 9892143 w 10504714"/>
              <a:gd name="connsiteY33" fmla="*/ 5206747 h 5513033"/>
              <a:gd name="connsiteX34" fmla="*/ 9585857 w 10504714"/>
              <a:gd name="connsiteY34" fmla="*/ 5513033 h 5513033"/>
              <a:gd name="connsiteX35" fmla="*/ 9178458 w 10504714"/>
              <a:gd name="connsiteY35" fmla="*/ 5513033 h 5513033"/>
              <a:gd name="connsiteX36" fmla="*/ 8579342 w 10504714"/>
              <a:gd name="connsiteY36" fmla="*/ 5513033 h 5513033"/>
              <a:gd name="connsiteX37" fmla="*/ 7884367 w 10504714"/>
              <a:gd name="connsiteY37" fmla="*/ 5513033 h 5513033"/>
              <a:gd name="connsiteX38" fmla="*/ 7285251 w 10504714"/>
              <a:gd name="connsiteY38" fmla="*/ 5513033 h 5513033"/>
              <a:gd name="connsiteX39" fmla="*/ 6973711 w 10504714"/>
              <a:gd name="connsiteY39" fmla="*/ 5513033 h 5513033"/>
              <a:gd name="connsiteX40" fmla="*/ 6278736 w 10504714"/>
              <a:gd name="connsiteY40" fmla="*/ 5513033 h 5513033"/>
              <a:gd name="connsiteX41" fmla="*/ 5583762 w 10504714"/>
              <a:gd name="connsiteY41" fmla="*/ 5513033 h 5513033"/>
              <a:gd name="connsiteX42" fmla="*/ 4984646 w 10504714"/>
              <a:gd name="connsiteY42" fmla="*/ 5513033 h 5513033"/>
              <a:gd name="connsiteX43" fmla="*/ 4385530 w 10504714"/>
              <a:gd name="connsiteY43" fmla="*/ 5513033 h 5513033"/>
              <a:gd name="connsiteX44" fmla="*/ 3882272 w 10504714"/>
              <a:gd name="connsiteY44" fmla="*/ 5513033 h 5513033"/>
              <a:gd name="connsiteX45" fmla="*/ 3091439 w 10504714"/>
              <a:gd name="connsiteY45" fmla="*/ 5513033 h 5513033"/>
              <a:gd name="connsiteX46" fmla="*/ 2779899 w 10504714"/>
              <a:gd name="connsiteY46" fmla="*/ 5513033 h 5513033"/>
              <a:gd name="connsiteX47" fmla="*/ 2084924 w 10504714"/>
              <a:gd name="connsiteY47" fmla="*/ 5513033 h 5513033"/>
              <a:gd name="connsiteX48" fmla="*/ 1294091 w 10504714"/>
              <a:gd name="connsiteY48" fmla="*/ 5513033 h 5513033"/>
              <a:gd name="connsiteX49" fmla="*/ 599116 w 10504714"/>
              <a:gd name="connsiteY49" fmla="*/ 5513033 h 5513033"/>
              <a:gd name="connsiteX50" fmla="*/ 0 w 10504714"/>
              <a:gd name="connsiteY50" fmla="*/ 5513033 h 5513033"/>
              <a:gd name="connsiteX51" fmla="*/ 0 w 10504714"/>
              <a:gd name="connsiteY51" fmla="*/ 5127121 h 5513033"/>
              <a:gd name="connsiteX52" fmla="*/ 0 w 10504714"/>
              <a:gd name="connsiteY52" fmla="*/ 4520687 h 5513033"/>
              <a:gd name="connsiteX53" fmla="*/ 0 w 10504714"/>
              <a:gd name="connsiteY53" fmla="*/ 4134775 h 5513033"/>
              <a:gd name="connsiteX54" fmla="*/ 0 w 10504714"/>
              <a:gd name="connsiteY54" fmla="*/ 3473211 h 5513033"/>
              <a:gd name="connsiteX55" fmla="*/ 0 w 10504714"/>
              <a:gd name="connsiteY55" fmla="*/ 3032168 h 5513033"/>
              <a:gd name="connsiteX56" fmla="*/ 0 w 10504714"/>
              <a:gd name="connsiteY56" fmla="*/ 2425735 h 5513033"/>
              <a:gd name="connsiteX57" fmla="*/ 0 w 10504714"/>
              <a:gd name="connsiteY57" fmla="*/ 1929562 h 5513033"/>
              <a:gd name="connsiteX58" fmla="*/ 0 w 10504714"/>
              <a:gd name="connsiteY58" fmla="*/ 1323128 h 5513033"/>
              <a:gd name="connsiteX59" fmla="*/ 0 w 10504714"/>
              <a:gd name="connsiteY59" fmla="*/ 882085 h 5513033"/>
              <a:gd name="connsiteX60" fmla="*/ 0 w 10504714"/>
              <a:gd name="connsiteY60" fmla="*/ 0 h 5513033"/>
              <a:gd name="connsiteX0" fmla="*/ 9585857 w 10504714"/>
              <a:gd name="connsiteY0" fmla="*/ 5513033 h 5513033"/>
              <a:gd name="connsiteX1" fmla="*/ 9675905 w 10504714"/>
              <a:gd name="connsiteY1" fmla="*/ 5152841 h 5513033"/>
              <a:gd name="connsiteX2" fmla="*/ 9769628 w 10504714"/>
              <a:gd name="connsiteY2" fmla="*/ 4777947 h 5513033"/>
              <a:gd name="connsiteX3" fmla="*/ 10115118 w 10504714"/>
              <a:gd name="connsiteY3" fmla="*/ 4691575 h 5513033"/>
              <a:gd name="connsiteX4" fmla="*/ 10504714 w 10504714"/>
              <a:gd name="connsiteY4" fmla="*/ 4594176 h 5513033"/>
              <a:gd name="connsiteX5" fmla="*/ 10207617 w 10504714"/>
              <a:gd name="connsiteY5" fmla="*/ 4891273 h 5513033"/>
              <a:gd name="connsiteX6" fmla="*/ 9928897 w 10504714"/>
              <a:gd name="connsiteY6" fmla="*/ 5169993 h 5513033"/>
              <a:gd name="connsiteX7" fmla="*/ 9585857 w 10504714"/>
              <a:gd name="connsiteY7" fmla="*/ 5513033 h 5513033"/>
              <a:gd name="connsiteX0" fmla="*/ 9585857 w 10504714"/>
              <a:gd name="connsiteY0" fmla="*/ 5513033 h 5513033"/>
              <a:gd name="connsiteX1" fmla="*/ 9674067 w 10504714"/>
              <a:gd name="connsiteY1" fmla="*/ 5160192 h 5513033"/>
              <a:gd name="connsiteX2" fmla="*/ 9769628 w 10504714"/>
              <a:gd name="connsiteY2" fmla="*/ 4777947 h 5513033"/>
              <a:gd name="connsiteX3" fmla="*/ 10129820 w 10504714"/>
              <a:gd name="connsiteY3" fmla="*/ 4687899 h 5513033"/>
              <a:gd name="connsiteX4" fmla="*/ 10504714 w 10504714"/>
              <a:gd name="connsiteY4" fmla="*/ 4594176 h 5513033"/>
              <a:gd name="connsiteX5" fmla="*/ 10189240 w 10504714"/>
              <a:gd name="connsiteY5" fmla="*/ 4909650 h 5513033"/>
              <a:gd name="connsiteX6" fmla="*/ 9873766 w 10504714"/>
              <a:gd name="connsiteY6" fmla="*/ 5225124 h 5513033"/>
              <a:gd name="connsiteX7" fmla="*/ 9585857 w 10504714"/>
              <a:gd name="connsiteY7" fmla="*/ 5513033 h 5513033"/>
              <a:gd name="connsiteX8" fmla="*/ 8795024 w 10504714"/>
              <a:gd name="connsiteY8" fmla="*/ 5513033 h 5513033"/>
              <a:gd name="connsiteX9" fmla="*/ 8387625 w 10504714"/>
              <a:gd name="connsiteY9" fmla="*/ 5513033 h 5513033"/>
              <a:gd name="connsiteX10" fmla="*/ 7692650 w 10504714"/>
              <a:gd name="connsiteY10" fmla="*/ 5513033 h 5513033"/>
              <a:gd name="connsiteX11" fmla="*/ 7381110 w 10504714"/>
              <a:gd name="connsiteY11" fmla="*/ 5513033 h 5513033"/>
              <a:gd name="connsiteX12" fmla="*/ 6781994 w 10504714"/>
              <a:gd name="connsiteY12" fmla="*/ 5513033 h 5513033"/>
              <a:gd name="connsiteX13" fmla="*/ 6278736 w 10504714"/>
              <a:gd name="connsiteY13" fmla="*/ 5513033 h 5513033"/>
              <a:gd name="connsiteX14" fmla="*/ 5871337 w 10504714"/>
              <a:gd name="connsiteY14" fmla="*/ 5513033 h 5513033"/>
              <a:gd name="connsiteX15" fmla="*/ 5176363 w 10504714"/>
              <a:gd name="connsiteY15" fmla="*/ 5513033 h 5513033"/>
              <a:gd name="connsiteX16" fmla="*/ 4577247 w 10504714"/>
              <a:gd name="connsiteY16" fmla="*/ 5513033 h 5513033"/>
              <a:gd name="connsiteX17" fmla="*/ 4265706 w 10504714"/>
              <a:gd name="connsiteY17" fmla="*/ 5513033 h 5513033"/>
              <a:gd name="connsiteX18" fmla="*/ 3858307 w 10504714"/>
              <a:gd name="connsiteY18" fmla="*/ 5513033 h 5513033"/>
              <a:gd name="connsiteX19" fmla="*/ 3259191 w 10504714"/>
              <a:gd name="connsiteY19" fmla="*/ 5513033 h 5513033"/>
              <a:gd name="connsiteX20" fmla="*/ 2468358 w 10504714"/>
              <a:gd name="connsiteY20" fmla="*/ 5513033 h 5513033"/>
              <a:gd name="connsiteX21" fmla="*/ 1677525 w 10504714"/>
              <a:gd name="connsiteY21" fmla="*/ 5513033 h 5513033"/>
              <a:gd name="connsiteX22" fmla="*/ 1270126 w 10504714"/>
              <a:gd name="connsiteY22" fmla="*/ 5513033 h 5513033"/>
              <a:gd name="connsiteX23" fmla="*/ 958586 w 10504714"/>
              <a:gd name="connsiteY23" fmla="*/ 5513033 h 5513033"/>
              <a:gd name="connsiteX24" fmla="*/ 0 w 10504714"/>
              <a:gd name="connsiteY24" fmla="*/ 5513033 h 5513033"/>
              <a:gd name="connsiteX25" fmla="*/ 0 w 10504714"/>
              <a:gd name="connsiteY25" fmla="*/ 5127121 h 5513033"/>
              <a:gd name="connsiteX26" fmla="*/ 0 w 10504714"/>
              <a:gd name="connsiteY26" fmla="*/ 4575817 h 5513033"/>
              <a:gd name="connsiteX27" fmla="*/ 0 w 10504714"/>
              <a:gd name="connsiteY27" fmla="*/ 3969384 h 5513033"/>
              <a:gd name="connsiteX28" fmla="*/ 0 w 10504714"/>
              <a:gd name="connsiteY28" fmla="*/ 3362950 h 5513033"/>
              <a:gd name="connsiteX29" fmla="*/ 0 w 10504714"/>
              <a:gd name="connsiteY29" fmla="*/ 2866777 h 5513033"/>
              <a:gd name="connsiteX30" fmla="*/ 0 w 10504714"/>
              <a:gd name="connsiteY30" fmla="*/ 2260344 h 5513033"/>
              <a:gd name="connsiteX31" fmla="*/ 0 w 10504714"/>
              <a:gd name="connsiteY31" fmla="*/ 1764171 h 5513033"/>
              <a:gd name="connsiteX32" fmla="*/ 0 w 10504714"/>
              <a:gd name="connsiteY32" fmla="*/ 1157737 h 5513033"/>
              <a:gd name="connsiteX33" fmla="*/ 0 w 10504714"/>
              <a:gd name="connsiteY33" fmla="*/ 661564 h 5513033"/>
              <a:gd name="connsiteX34" fmla="*/ 0 w 10504714"/>
              <a:gd name="connsiteY34" fmla="*/ 0 h 5513033"/>
              <a:gd name="connsiteX35" fmla="*/ 373501 w 10504714"/>
              <a:gd name="connsiteY35" fmla="*/ 0 h 5513033"/>
              <a:gd name="connsiteX36" fmla="*/ 1062143 w 10504714"/>
              <a:gd name="connsiteY36" fmla="*/ 0 h 5513033"/>
              <a:gd name="connsiteX37" fmla="*/ 1435644 w 10504714"/>
              <a:gd name="connsiteY37" fmla="*/ 0 h 5513033"/>
              <a:gd name="connsiteX38" fmla="*/ 1914192 w 10504714"/>
              <a:gd name="connsiteY38" fmla="*/ 0 h 5513033"/>
              <a:gd name="connsiteX39" fmla="*/ 2287693 w 10504714"/>
              <a:gd name="connsiteY39" fmla="*/ 0 h 5513033"/>
              <a:gd name="connsiteX40" fmla="*/ 3081383 w 10504714"/>
              <a:gd name="connsiteY40" fmla="*/ 0 h 5513033"/>
              <a:gd name="connsiteX41" fmla="*/ 3875072 w 10504714"/>
              <a:gd name="connsiteY41" fmla="*/ 0 h 5513033"/>
              <a:gd name="connsiteX42" fmla="*/ 4353620 w 10504714"/>
              <a:gd name="connsiteY42" fmla="*/ 0 h 5513033"/>
              <a:gd name="connsiteX43" fmla="*/ 4832168 w 10504714"/>
              <a:gd name="connsiteY43" fmla="*/ 0 h 5513033"/>
              <a:gd name="connsiteX44" fmla="*/ 5205669 w 10504714"/>
              <a:gd name="connsiteY44" fmla="*/ 0 h 5513033"/>
              <a:gd name="connsiteX45" fmla="*/ 5474123 w 10504714"/>
              <a:gd name="connsiteY45" fmla="*/ 0 h 5513033"/>
              <a:gd name="connsiteX46" fmla="*/ 5847624 w 10504714"/>
              <a:gd name="connsiteY46" fmla="*/ 0 h 5513033"/>
              <a:gd name="connsiteX47" fmla="*/ 6221125 w 10504714"/>
              <a:gd name="connsiteY47" fmla="*/ 0 h 5513033"/>
              <a:gd name="connsiteX48" fmla="*/ 6909767 w 10504714"/>
              <a:gd name="connsiteY48" fmla="*/ 0 h 5513033"/>
              <a:gd name="connsiteX49" fmla="*/ 7388316 w 10504714"/>
              <a:gd name="connsiteY49" fmla="*/ 0 h 5513033"/>
              <a:gd name="connsiteX50" fmla="*/ 7971911 w 10504714"/>
              <a:gd name="connsiteY50" fmla="*/ 0 h 5513033"/>
              <a:gd name="connsiteX51" fmla="*/ 8765600 w 10504714"/>
              <a:gd name="connsiteY51" fmla="*/ 0 h 5513033"/>
              <a:gd name="connsiteX52" fmla="*/ 9244148 w 10504714"/>
              <a:gd name="connsiteY52" fmla="*/ 0 h 5513033"/>
              <a:gd name="connsiteX53" fmla="*/ 10504714 w 10504714"/>
              <a:gd name="connsiteY53" fmla="*/ 0 h 5513033"/>
              <a:gd name="connsiteX54" fmla="*/ 10504714 w 10504714"/>
              <a:gd name="connsiteY54" fmla="*/ 482388 h 5513033"/>
              <a:gd name="connsiteX55" fmla="*/ 10504714 w 10504714"/>
              <a:gd name="connsiteY55" fmla="*/ 1010719 h 5513033"/>
              <a:gd name="connsiteX56" fmla="*/ 10504714 w 10504714"/>
              <a:gd name="connsiteY56" fmla="*/ 1493107 h 5513033"/>
              <a:gd name="connsiteX57" fmla="*/ 10504714 w 10504714"/>
              <a:gd name="connsiteY57" fmla="*/ 2159263 h 5513033"/>
              <a:gd name="connsiteX58" fmla="*/ 10504714 w 10504714"/>
              <a:gd name="connsiteY58" fmla="*/ 2595709 h 5513033"/>
              <a:gd name="connsiteX59" fmla="*/ 10504714 w 10504714"/>
              <a:gd name="connsiteY59" fmla="*/ 3169981 h 5513033"/>
              <a:gd name="connsiteX60" fmla="*/ 10504714 w 10504714"/>
              <a:gd name="connsiteY60" fmla="*/ 3744253 h 5513033"/>
              <a:gd name="connsiteX61" fmla="*/ 10504714 w 10504714"/>
              <a:gd name="connsiteY61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0504714" h="5513033" stroke="0" extrusionOk="0">
                <a:moveTo>
                  <a:pt x="0" y="0"/>
                </a:moveTo>
                <a:cubicBezTo>
                  <a:pt x="285884" y="-22430"/>
                  <a:pt x="296811" y="14974"/>
                  <a:pt x="583595" y="0"/>
                </a:cubicBezTo>
                <a:cubicBezTo>
                  <a:pt x="870380" y="-14974"/>
                  <a:pt x="950566" y="63849"/>
                  <a:pt x="1167190" y="0"/>
                </a:cubicBezTo>
                <a:cubicBezTo>
                  <a:pt x="1383815" y="-63849"/>
                  <a:pt x="1438313" y="31157"/>
                  <a:pt x="1540691" y="0"/>
                </a:cubicBezTo>
                <a:cubicBezTo>
                  <a:pt x="1643069" y="-31157"/>
                  <a:pt x="1763670" y="9391"/>
                  <a:pt x="1914192" y="0"/>
                </a:cubicBezTo>
                <a:cubicBezTo>
                  <a:pt x="2064714" y="-9391"/>
                  <a:pt x="2180597" y="38226"/>
                  <a:pt x="2287693" y="0"/>
                </a:cubicBezTo>
                <a:cubicBezTo>
                  <a:pt x="2394789" y="-38226"/>
                  <a:pt x="2429813" y="25865"/>
                  <a:pt x="2556147" y="0"/>
                </a:cubicBezTo>
                <a:cubicBezTo>
                  <a:pt x="2682481" y="-25865"/>
                  <a:pt x="3157660" y="87770"/>
                  <a:pt x="3349837" y="0"/>
                </a:cubicBezTo>
                <a:cubicBezTo>
                  <a:pt x="3542014" y="-87770"/>
                  <a:pt x="3608085" y="37822"/>
                  <a:pt x="3723338" y="0"/>
                </a:cubicBezTo>
                <a:cubicBezTo>
                  <a:pt x="3838591" y="-37822"/>
                  <a:pt x="4255591" y="43104"/>
                  <a:pt x="4411980" y="0"/>
                </a:cubicBezTo>
                <a:cubicBezTo>
                  <a:pt x="4568369" y="-43104"/>
                  <a:pt x="4872960" y="15002"/>
                  <a:pt x="4995575" y="0"/>
                </a:cubicBezTo>
                <a:cubicBezTo>
                  <a:pt x="5118190" y="-15002"/>
                  <a:pt x="5265131" y="14007"/>
                  <a:pt x="5474123" y="0"/>
                </a:cubicBezTo>
                <a:cubicBezTo>
                  <a:pt x="5683115" y="-14007"/>
                  <a:pt x="5825427" y="12006"/>
                  <a:pt x="5952671" y="0"/>
                </a:cubicBezTo>
                <a:cubicBezTo>
                  <a:pt x="6079915" y="-12006"/>
                  <a:pt x="6111164" y="15583"/>
                  <a:pt x="6221125" y="0"/>
                </a:cubicBezTo>
                <a:cubicBezTo>
                  <a:pt x="6331086" y="-15583"/>
                  <a:pt x="6387984" y="27779"/>
                  <a:pt x="6489579" y="0"/>
                </a:cubicBezTo>
                <a:cubicBezTo>
                  <a:pt x="6591174" y="-27779"/>
                  <a:pt x="6857279" y="52155"/>
                  <a:pt x="6968127" y="0"/>
                </a:cubicBezTo>
                <a:cubicBezTo>
                  <a:pt x="7078975" y="-52155"/>
                  <a:pt x="7251725" y="14693"/>
                  <a:pt x="7341628" y="0"/>
                </a:cubicBezTo>
                <a:cubicBezTo>
                  <a:pt x="7431531" y="-14693"/>
                  <a:pt x="7602766" y="39382"/>
                  <a:pt x="7715129" y="0"/>
                </a:cubicBezTo>
                <a:cubicBezTo>
                  <a:pt x="7827492" y="-39382"/>
                  <a:pt x="8074724" y="43577"/>
                  <a:pt x="8403771" y="0"/>
                </a:cubicBezTo>
                <a:cubicBezTo>
                  <a:pt x="8732818" y="-43577"/>
                  <a:pt x="8934246" y="68623"/>
                  <a:pt x="9092414" y="0"/>
                </a:cubicBezTo>
                <a:cubicBezTo>
                  <a:pt x="9250582" y="-68623"/>
                  <a:pt x="9325253" y="30246"/>
                  <a:pt x="9465915" y="0"/>
                </a:cubicBezTo>
                <a:cubicBezTo>
                  <a:pt x="9606577" y="-30246"/>
                  <a:pt x="9709085" y="54440"/>
                  <a:pt x="9944463" y="0"/>
                </a:cubicBezTo>
                <a:cubicBezTo>
                  <a:pt x="10179841" y="-54440"/>
                  <a:pt x="10385897" y="49684"/>
                  <a:pt x="10504714" y="0"/>
                </a:cubicBezTo>
                <a:cubicBezTo>
                  <a:pt x="10543092" y="135332"/>
                  <a:pt x="10477188" y="422626"/>
                  <a:pt x="10504714" y="620214"/>
                </a:cubicBezTo>
                <a:cubicBezTo>
                  <a:pt x="10532240" y="817802"/>
                  <a:pt x="10453097" y="973523"/>
                  <a:pt x="10504714" y="1148544"/>
                </a:cubicBezTo>
                <a:cubicBezTo>
                  <a:pt x="10556331" y="1323565"/>
                  <a:pt x="10493317" y="1390926"/>
                  <a:pt x="10504714" y="1584991"/>
                </a:cubicBezTo>
                <a:cubicBezTo>
                  <a:pt x="10516111" y="1779056"/>
                  <a:pt x="10452693" y="1804579"/>
                  <a:pt x="10504714" y="2021437"/>
                </a:cubicBezTo>
                <a:cubicBezTo>
                  <a:pt x="10556735" y="2238295"/>
                  <a:pt x="10498931" y="2381276"/>
                  <a:pt x="10504714" y="2549768"/>
                </a:cubicBezTo>
                <a:cubicBezTo>
                  <a:pt x="10510497" y="2718260"/>
                  <a:pt x="10476972" y="2867205"/>
                  <a:pt x="10504714" y="3032156"/>
                </a:cubicBezTo>
                <a:cubicBezTo>
                  <a:pt x="10532456" y="3197107"/>
                  <a:pt x="10461433" y="3406718"/>
                  <a:pt x="10504714" y="3652370"/>
                </a:cubicBezTo>
                <a:cubicBezTo>
                  <a:pt x="10547995" y="3898022"/>
                  <a:pt x="10496436" y="3904473"/>
                  <a:pt x="10504714" y="4088817"/>
                </a:cubicBezTo>
                <a:cubicBezTo>
                  <a:pt x="10512992" y="4273161"/>
                  <a:pt x="10483862" y="4455726"/>
                  <a:pt x="10504714" y="4594176"/>
                </a:cubicBezTo>
                <a:cubicBezTo>
                  <a:pt x="10430823" y="4669956"/>
                  <a:pt x="10301385" y="4790647"/>
                  <a:pt x="10207617" y="4891273"/>
                </a:cubicBezTo>
                <a:cubicBezTo>
                  <a:pt x="10113849" y="4991899"/>
                  <a:pt x="9955864" y="5129770"/>
                  <a:pt x="9892143" y="5206747"/>
                </a:cubicBezTo>
                <a:cubicBezTo>
                  <a:pt x="9828422" y="5283724"/>
                  <a:pt x="9684097" y="5352881"/>
                  <a:pt x="9585857" y="5513033"/>
                </a:cubicBezTo>
                <a:cubicBezTo>
                  <a:pt x="9387345" y="5518216"/>
                  <a:pt x="9306474" y="5496284"/>
                  <a:pt x="9178458" y="5513033"/>
                </a:cubicBezTo>
                <a:cubicBezTo>
                  <a:pt x="9050442" y="5529782"/>
                  <a:pt x="8873295" y="5469711"/>
                  <a:pt x="8579342" y="5513033"/>
                </a:cubicBezTo>
                <a:cubicBezTo>
                  <a:pt x="8285389" y="5556355"/>
                  <a:pt x="8042894" y="5453039"/>
                  <a:pt x="7884367" y="5513033"/>
                </a:cubicBezTo>
                <a:cubicBezTo>
                  <a:pt x="7725841" y="5573027"/>
                  <a:pt x="7540204" y="5500419"/>
                  <a:pt x="7285251" y="5513033"/>
                </a:cubicBezTo>
                <a:cubicBezTo>
                  <a:pt x="7030298" y="5525647"/>
                  <a:pt x="7077664" y="5476291"/>
                  <a:pt x="6973711" y="5513033"/>
                </a:cubicBezTo>
                <a:cubicBezTo>
                  <a:pt x="6869758" y="5549775"/>
                  <a:pt x="6599025" y="5498698"/>
                  <a:pt x="6278736" y="5513033"/>
                </a:cubicBezTo>
                <a:cubicBezTo>
                  <a:pt x="5958447" y="5527368"/>
                  <a:pt x="5740944" y="5468480"/>
                  <a:pt x="5583762" y="5513033"/>
                </a:cubicBezTo>
                <a:cubicBezTo>
                  <a:pt x="5426580" y="5557586"/>
                  <a:pt x="5238362" y="5485138"/>
                  <a:pt x="4984646" y="5513033"/>
                </a:cubicBezTo>
                <a:cubicBezTo>
                  <a:pt x="4730930" y="5540928"/>
                  <a:pt x="4576720" y="5443018"/>
                  <a:pt x="4385530" y="5513033"/>
                </a:cubicBezTo>
                <a:cubicBezTo>
                  <a:pt x="4194340" y="5583048"/>
                  <a:pt x="4126694" y="5471991"/>
                  <a:pt x="3882272" y="5513033"/>
                </a:cubicBezTo>
                <a:cubicBezTo>
                  <a:pt x="3637850" y="5554075"/>
                  <a:pt x="3328193" y="5466039"/>
                  <a:pt x="3091439" y="5513033"/>
                </a:cubicBezTo>
                <a:cubicBezTo>
                  <a:pt x="2854685" y="5560027"/>
                  <a:pt x="2893429" y="5476587"/>
                  <a:pt x="2779899" y="5513033"/>
                </a:cubicBezTo>
                <a:cubicBezTo>
                  <a:pt x="2666369" y="5549479"/>
                  <a:pt x="2263245" y="5488293"/>
                  <a:pt x="2084924" y="5513033"/>
                </a:cubicBezTo>
                <a:cubicBezTo>
                  <a:pt x="1906604" y="5537773"/>
                  <a:pt x="1529463" y="5448483"/>
                  <a:pt x="1294091" y="5513033"/>
                </a:cubicBezTo>
                <a:cubicBezTo>
                  <a:pt x="1058719" y="5577583"/>
                  <a:pt x="809376" y="5479404"/>
                  <a:pt x="599116" y="5513033"/>
                </a:cubicBezTo>
                <a:cubicBezTo>
                  <a:pt x="388857" y="5546662"/>
                  <a:pt x="238397" y="5448317"/>
                  <a:pt x="0" y="5513033"/>
                </a:cubicBezTo>
                <a:cubicBezTo>
                  <a:pt x="-15078" y="5362847"/>
                  <a:pt x="38031" y="5229681"/>
                  <a:pt x="0" y="5127121"/>
                </a:cubicBezTo>
                <a:cubicBezTo>
                  <a:pt x="-38031" y="5024561"/>
                  <a:pt x="61526" y="4710480"/>
                  <a:pt x="0" y="4520687"/>
                </a:cubicBezTo>
                <a:cubicBezTo>
                  <a:pt x="-61526" y="4330894"/>
                  <a:pt x="7207" y="4252414"/>
                  <a:pt x="0" y="4134775"/>
                </a:cubicBezTo>
                <a:cubicBezTo>
                  <a:pt x="-7207" y="4017136"/>
                  <a:pt x="32566" y="3770505"/>
                  <a:pt x="0" y="3473211"/>
                </a:cubicBezTo>
                <a:cubicBezTo>
                  <a:pt x="-32566" y="3175917"/>
                  <a:pt x="15932" y="3177939"/>
                  <a:pt x="0" y="3032168"/>
                </a:cubicBezTo>
                <a:cubicBezTo>
                  <a:pt x="-15932" y="2886397"/>
                  <a:pt x="17181" y="2564148"/>
                  <a:pt x="0" y="2425735"/>
                </a:cubicBezTo>
                <a:cubicBezTo>
                  <a:pt x="-17181" y="2287322"/>
                  <a:pt x="1329" y="2136302"/>
                  <a:pt x="0" y="1929562"/>
                </a:cubicBezTo>
                <a:cubicBezTo>
                  <a:pt x="-1329" y="1722822"/>
                  <a:pt x="48715" y="1529914"/>
                  <a:pt x="0" y="1323128"/>
                </a:cubicBezTo>
                <a:cubicBezTo>
                  <a:pt x="-48715" y="1116342"/>
                  <a:pt x="3074" y="989979"/>
                  <a:pt x="0" y="882085"/>
                </a:cubicBezTo>
                <a:cubicBezTo>
                  <a:pt x="-3074" y="774191"/>
                  <a:pt x="35541" y="392436"/>
                  <a:pt x="0" y="0"/>
                </a:cubicBezTo>
                <a:close/>
              </a:path>
              <a:path w="10504714" h="5513033" fill="darkenLess" stroke="0" extrusionOk="0">
                <a:moveTo>
                  <a:pt x="9585857" y="5513033"/>
                </a:moveTo>
                <a:cubicBezTo>
                  <a:pt x="9585800" y="5331702"/>
                  <a:pt x="9643879" y="5304398"/>
                  <a:pt x="9675905" y="5152841"/>
                </a:cubicBezTo>
                <a:cubicBezTo>
                  <a:pt x="9707931" y="5001284"/>
                  <a:pt x="9759534" y="4917358"/>
                  <a:pt x="9769628" y="4777947"/>
                </a:cubicBezTo>
                <a:cubicBezTo>
                  <a:pt x="9872342" y="4751688"/>
                  <a:pt x="10002605" y="4763275"/>
                  <a:pt x="10115118" y="4691575"/>
                </a:cubicBezTo>
                <a:cubicBezTo>
                  <a:pt x="10227631" y="4619875"/>
                  <a:pt x="10393309" y="4641623"/>
                  <a:pt x="10504714" y="4594176"/>
                </a:cubicBezTo>
                <a:cubicBezTo>
                  <a:pt x="10403349" y="4728972"/>
                  <a:pt x="10318488" y="4733576"/>
                  <a:pt x="10207617" y="4891273"/>
                </a:cubicBezTo>
                <a:cubicBezTo>
                  <a:pt x="10096746" y="5048970"/>
                  <a:pt x="9982677" y="5081215"/>
                  <a:pt x="9928897" y="5169993"/>
                </a:cubicBezTo>
                <a:cubicBezTo>
                  <a:pt x="9875117" y="5258771"/>
                  <a:pt x="9708056" y="5335296"/>
                  <a:pt x="9585857" y="5513033"/>
                </a:cubicBezTo>
                <a:close/>
              </a:path>
              <a:path w="10504714" h="5513033" fill="none" extrusionOk="0">
                <a:moveTo>
                  <a:pt x="9585857" y="5513033"/>
                </a:moveTo>
                <a:cubicBezTo>
                  <a:pt x="9565667" y="5431496"/>
                  <a:pt x="9649247" y="5339651"/>
                  <a:pt x="9674067" y="5160192"/>
                </a:cubicBezTo>
                <a:cubicBezTo>
                  <a:pt x="9698887" y="4980733"/>
                  <a:pt x="9744276" y="4900059"/>
                  <a:pt x="9769628" y="4777947"/>
                </a:cubicBezTo>
                <a:cubicBezTo>
                  <a:pt x="9927726" y="4713997"/>
                  <a:pt x="10011866" y="4760668"/>
                  <a:pt x="10129820" y="4687899"/>
                </a:cubicBezTo>
                <a:cubicBezTo>
                  <a:pt x="10247774" y="4615130"/>
                  <a:pt x="10389603" y="4643030"/>
                  <a:pt x="10504714" y="4594176"/>
                </a:cubicBezTo>
                <a:cubicBezTo>
                  <a:pt x="10451354" y="4721193"/>
                  <a:pt x="10300414" y="4798022"/>
                  <a:pt x="10189240" y="4909650"/>
                </a:cubicBezTo>
                <a:cubicBezTo>
                  <a:pt x="10078066" y="5021278"/>
                  <a:pt x="9997154" y="5048709"/>
                  <a:pt x="9873766" y="5225124"/>
                </a:cubicBezTo>
                <a:cubicBezTo>
                  <a:pt x="9750378" y="5401539"/>
                  <a:pt x="9667428" y="5382297"/>
                  <a:pt x="9585857" y="5513033"/>
                </a:cubicBezTo>
                <a:cubicBezTo>
                  <a:pt x="9391781" y="5513876"/>
                  <a:pt x="9143682" y="5479884"/>
                  <a:pt x="8795024" y="5513033"/>
                </a:cubicBezTo>
                <a:cubicBezTo>
                  <a:pt x="8446366" y="5546182"/>
                  <a:pt x="8491011" y="5511963"/>
                  <a:pt x="8387625" y="5513033"/>
                </a:cubicBezTo>
                <a:cubicBezTo>
                  <a:pt x="8284239" y="5514103"/>
                  <a:pt x="7833406" y="5436380"/>
                  <a:pt x="7692650" y="5513033"/>
                </a:cubicBezTo>
                <a:cubicBezTo>
                  <a:pt x="7551895" y="5589686"/>
                  <a:pt x="7500979" y="5489476"/>
                  <a:pt x="7381110" y="5513033"/>
                </a:cubicBezTo>
                <a:cubicBezTo>
                  <a:pt x="7261241" y="5536590"/>
                  <a:pt x="7007171" y="5486852"/>
                  <a:pt x="6781994" y="5513033"/>
                </a:cubicBezTo>
                <a:cubicBezTo>
                  <a:pt x="6556817" y="5539214"/>
                  <a:pt x="6412500" y="5497745"/>
                  <a:pt x="6278736" y="5513033"/>
                </a:cubicBezTo>
                <a:cubicBezTo>
                  <a:pt x="6144972" y="5528321"/>
                  <a:pt x="6029892" y="5501150"/>
                  <a:pt x="5871337" y="5513033"/>
                </a:cubicBezTo>
                <a:cubicBezTo>
                  <a:pt x="5712782" y="5524916"/>
                  <a:pt x="5448242" y="5512382"/>
                  <a:pt x="5176363" y="5513033"/>
                </a:cubicBezTo>
                <a:cubicBezTo>
                  <a:pt x="4904484" y="5513684"/>
                  <a:pt x="4697527" y="5466014"/>
                  <a:pt x="4577247" y="5513033"/>
                </a:cubicBezTo>
                <a:cubicBezTo>
                  <a:pt x="4456967" y="5560052"/>
                  <a:pt x="4376044" y="5511680"/>
                  <a:pt x="4265706" y="5513033"/>
                </a:cubicBezTo>
                <a:cubicBezTo>
                  <a:pt x="4155368" y="5514386"/>
                  <a:pt x="4003484" y="5465863"/>
                  <a:pt x="3858307" y="5513033"/>
                </a:cubicBezTo>
                <a:cubicBezTo>
                  <a:pt x="3713130" y="5560203"/>
                  <a:pt x="3437931" y="5506376"/>
                  <a:pt x="3259191" y="5513033"/>
                </a:cubicBezTo>
                <a:cubicBezTo>
                  <a:pt x="3080451" y="5519690"/>
                  <a:pt x="2853889" y="5422503"/>
                  <a:pt x="2468358" y="5513033"/>
                </a:cubicBezTo>
                <a:cubicBezTo>
                  <a:pt x="2082827" y="5603563"/>
                  <a:pt x="1909579" y="5480575"/>
                  <a:pt x="1677525" y="5513033"/>
                </a:cubicBezTo>
                <a:cubicBezTo>
                  <a:pt x="1445471" y="5545491"/>
                  <a:pt x="1419941" y="5476609"/>
                  <a:pt x="1270126" y="5513033"/>
                </a:cubicBezTo>
                <a:cubicBezTo>
                  <a:pt x="1120311" y="5549457"/>
                  <a:pt x="1083786" y="5496772"/>
                  <a:pt x="958586" y="5513033"/>
                </a:cubicBezTo>
                <a:cubicBezTo>
                  <a:pt x="833386" y="5529294"/>
                  <a:pt x="376173" y="5431732"/>
                  <a:pt x="0" y="5513033"/>
                </a:cubicBezTo>
                <a:cubicBezTo>
                  <a:pt x="-33761" y="5360634"/>
                  <a:pt x="38259" y="5291702"/>
                  <a:pt x="0" y="5127121"/>
                </a:cubicBezTo>
                <a:cubicBezTo>
                  <a:pt x="-38259" y="4962540"/>
                  <a:pt x="22160" y="4698682"/>
                  <a:pt x="0" y="4575817"/>
                </a:cubicBezTo>
                <a:cubicBezTo>
                  <a:pt x="-22160" y="4452952"/>
                  <a:pt x="63545" y="4152620"/>
                  <a:pt x="0" y="3969384"/>
                </a:cubicBezTo>
                <a:cubicBezTo>
                  <a:pt x="-63545" y="3786148"/>
                  <a:pt x="33567" y="3505949"/>
                  <a:pt x="0" y="3362950"/>
                </a:cubicBezTo>
                <a:cubicBezTo>
                  <a:pt x="-33567" y="3219951"/>
                  <a:pt x="18657" y="3023196"/>
                  <a:pt x="0" y="2866777"/>
                </a:cubicBezTo>
                <a:cubicBezTo>
                  <a:pt x="-18657" y="2710358"/>
                  <a:pt x="2839" y="2382388"/>
                  <a:pt x="0" y="2260344"/>
                </a:cubicBezTo>
                <a:cubicBezTo>
                  <a:pt x="-2839" y="2138300"/>
                  <a:pt x="9438" y="1891199"/>
                  <a:pt x="0" y="1764171"/>
                </a:cubicBezTo>
                <a:cubicBezTo>
                  <a:pt x="-9438" y="1637143"/>
                  <a:pt x="41369" y="1369191"/>
                  <a:pt x="0" y="1157737"/>
                </a:cubicBezTo>
                <a:cubicBezTo>
                  <a:pt x="-41369" y="946283"/>
                  <a:pt x="1811" y="865948"/>
                  <a:pt x="0" y="661564"/>
                </a:cubicBezTo>
                <a:cubicBezTo>
                  <a:pt x="-1811" y="457180"/>
                  <a:pt x="38058" y="312124"/>
                  <a:pt x="0" y="0"/>
                </a:cubicBezTo>
                <a:cubicBezTo>
                  <a:pt x="123247" y="-5755"/>
                  <a:pt x="279694" y="28721"/>
                  <a:pt x="373501" y="0"/>
                </a:cubicBezTo>
                <a:cubicBezTo>
                  <a:pt x="467308" y="-28721"/>
                  <a:pt x="860341" y="64837"/>
                  <a:pt x="1062143" y="0"/>
                </a:cubicBezTo>
                <a:cubicBezTo>
                  <a:pt x="1263945" y="-64837"/>
                  <a:pt x="1335270" y="9716"/>
                  <a:pt x="1435644" y="0"/>
                </a:cubicBezTo>
                <a:cubicBezTo>
                  <a:pt x="1536018" y="-9716"/>
                  <a:pt x="1709759" y="47843"/>
                  <a:pt x="1914192" y="0"/>
                </a:cubicBezTo>
                <a:cubicBezTo>
                  <a:pt x="2118625" y="-47843"/>
                  <a:pt x="2130681" y="21013"/>
                  <a:pt x="2287693" y="0"/>
                </a:cubicBezTo>
                <a:cubicBezTo>
                  <a:pt x="2444705" y="-21013"/>
                  <a:pt x="2757074" y="53578"/>
                  <a:pt x="3081383" y="0"/>
                </a:cubicBezTo>
                <a:cubicBezTo>
                  <a:pt x="3405692" y="-53578"/>
                  <a:pt x="3575237" y="14769"/>
                  <a:pt x="3875072" y="0"/>
                </a:cubicBezTo>
                <a:cubicBezTo>
                  <a:pt x="4174907" y="-14769"/>
                  <a:pt x="4148646" y="47483"/>
                  <a:pt x="4353620" y="0"/>
                </a:cubicBezTo>
                <a:cubicBezTo>
                  <a:pt x="4558594" y="-47483"/>
                  <a:pt x="4606544" y="51303"/>
                  <a:pt x="4832168" y="0"/>
                </a:cubicBezTo>
                <a:cubicBezTo>
                  <a:pt x="5057792" y="-51303"/>
                  <a:pt x="5086300" y="13495"/>
                  <a:pt x="5205669" y="0"/>
                </a:cubicBezTo>
                <a:cubicBezTo>
                  <a:pt x="5325038" y="-13495"/>
                  <a:pt x="5371713" y="17753"/>
                  <a:pt x="5474123" y="0"/>
                </a:cubicBezTo>
                <a:cubicBezTo>
                  <a:pt x="5576533" y="-17753"/>
                  <a:pt x="5743869" y="34772"/>
                  <a:pt x="5847624" y="0"/>
                </a:cubicBezTo>
                <a:cubicBezTo>
                  <a:pt x="5951379" y="-34772"/>
                  <a:pt x="6119000" y="22510"/>
                  <a:pt x="6221125" y="0"/>
                </a:cubicBezTo>
                <a:cubicBezTo>
                  <a:pt x="6323250" y="-22510"/>
                  <a:pt x="6643974" y="8337"/>
                  <a:pt x="6909767" y="0"/>
                </a:cubicBezTo>
                <a:cubicBezTo>
                  <a:pt x="7175560" y="-8337"/>
                  <a:pt x="7251888" y="10982"/>
                  <a:pt x="7388316" y="0"/>
                </a:cubicBezTo>
                <a:cubicBezTo>
                  <a:pt x="7524744" y="-10982"/>
                  <a:pt x="7691776" y="66358"/>
                  <a:pt x="7971911" y="0"/>
                </a:cubicBezTo>
                <a:cubicBezTo>
                  <a:pt x="8252047" y="-66358"/>
                  <a:pt x="8522054" y="50340"/>
                  <a:pt x="8765600" y="0"/>
                </a:cubicBezTo>
                <a:cubicBezTo>
                  <a:pt x="9009146" y="-50340"/>
                  <a:pt x="9087851" y="8504"/>
                  <a:pt x="9244148" y="0"/>
                </a:cubicBezTo>
                <a:cubicBezTo>
                  <a:pt x="9400445" y="-8504"/>
                  <a:pt x="9881836" y="62589"/>
                  <a:pt x="10504714" y="0"/>
                </a:cubicBezTo>
                <a:cubicBezTo>
                  <a:pt x="10551720" y="186276"/>
                  <a:pt x="10466426" y="383913"/>
                  <a:pt x="10504714" y="482388"/>
                </a:cubicBezTo>
                <a:cubicBezTo>
                  <a:pt x="10543002" y="580863"/>
                  <a:pt x="10485289" y="825145"/>
                  <a:pt x="10504714" y="1010719"/>
                </a:cubicBezTo>
                <a:cubicBezTo>
                  <a:pt x="10524139" y="1196293"/>
                  <a:pt x="10460816" y="1356962"/>
                  <a:pt x="10504714" y="1493107"/>
                </a:cubicBezTo>
                <a:cubicBezTo>
                  <a:pt x="10548612" y="1629252"/>
                  <a:pt x="10434691" y="1861554"/>
                  <a:pt x="10504714" y="2159263"/>
                </a:cubicBezTo>
                <a:cubicBezTo>
                  <a:pt x="10574737" y="2456972"/>
                  <a:pt x="10494352" y="2432705"/>
                  <a:pt x="10504714" y="2595709"/>
                </a:cubicBezTo>
                <a:cubicBezTo>
                  <a:pt x="10515076" y="2758713"/>
                  <a:pt x="10459807" y="2949455"/>
                  <a:pt x="10504714" y="3169981"/>
                </a:cubicBezTo>
                <a:cubicBezTo>
                  <a:pt x="10549621" y="3390507"/>
                  <a:pt x="10497216" y="3570081"/>
                  <a:pt x="10504714" y="3744253"/>
                </a:cubicBezTo>
                <a:cubicBezTo>
                  <a:pt x="10512212" y="3918425"/>
                  <a:pt x="10423367" y="4333483"/>
                  <a:pt x="10504714" y="4594176"/>
                </a:cubicBezTo>
              </a:path>
              <a:path w="10504714" h="5513033" fill="none" stroke="0" extrusionOk="0">
                <a:moveTo>
                  <a:pt x="9585857" y="5513033"/>
                </a:moveTo>
                <a:cubicBezTo>
                  <a:pt x="9586881" y="5362718"/>
                  <a:pt x="9698547" y="5235613"/>
                  <a:pt x="9679580" y="5138139"/>
                </a:cubicBezTo>
                <a:cubicBezTo>
                  <a:pt x="9660613" y="5040665"/>
                  <a:pt x="9770198" y="4875721"/>
                  <a:pt x="9769628" y="4777947"/>
                </a:cubicBezTo>
                <a:cubicBezTo>
                  <a:pt x="9929652" y="4732313"/>
                  <a:pt x="10003568" y="4765872"/>
                  <a:pt x="10137171" y="4686062"/>
                </a:cubicBezTo>
                <a:cubicBezTo>
                  <a:pt x="10270773" y="4606252"/>
                  <a:pt x="10417076" y="4625671"/>
                  <a:pt x="10504714" y="4594176"/>
                </a:cubicBezTo>
                <a:cubicBezTo>
                  <a:pt x="10459731" y="4696300"/>
                  <a:pt x="10263341" y="4797540"/>
                  <a:pt x="10216805" y="4882085"/>
                </a:cubicBezTo>
                <a:cubicBezTo>
                  <a:pt x="10170269" y="4966630"/>
                  <a:pt x="9974431" y="5068029"/>
                  <a:pt x="9919708" y="5179182"/>
                </a:cubicBezTo>
                <a:cubicBezTo>
                  <a:pt x="9864985" y="5290335"/>
                  <a:pt x="9705977" y="5354881"/>
                  <a:pt x="9585857" y="5513033"/>
                </a:cubicBezTo>
                <a:cubicBezTo>
                  <a:pt x="9395903" y="5557767"/>
                  <a:pt x="9302792" y="5482378"/>
                  <a:pt x="9178458" y="5513033"/>
                </a:cubicBezTo>
                <a:cubicBezTo>
                  <a:pt x="9054124" y="5543688"/>
                  <a:pt x="8941858" y="5478651"/>
                  <a:pt x="8866918" y="5513033"/>
                </a:cubicBezTo>
                <a:cubicBezTo>
                  <a:pt x="8791978" y="5547415"/>
                  <a:pt x="8472574" y="5499624"/>
                  <a:pt x="8267802" y="5513033"/>
                </a:cubicBezTo>
                <a:cubicBezTo>
                  <a:pt x="8063030" y="5526442"/>
                  <a:pt x="8031355" y="5477116"/>
                  <a:pt x="7956261" y="5513033"/>
                </a:cubicBezTo>
                <a:cubicBezTo>
                  <a:pt x="7881167" y="5548950"/>
                  <a:pt x="7577428" y="5492744"/>
                  <a:pt x="7453004" y="5513033"/>
                </a:cubicBezTo>
                <a:cubicBezTo>
                  <a:pt x="7328580" y="5533322"/>
                  <a:pt x="7128219" y="5465961"/>
                  <a:pt x="6853888" y="5513033"/>
                </a:cubicBezTo>
                <a:cubicBezTo>
                  <a:pt x="6579557" y="5560105"/>
                  <a:pt x="6401405" y="5479260"/>
                  <a:pt x="6254772" y="5513033"/>
                </a:cubicBezTo>
                <a:cubicBezTo>
                  <a:pt x="6108139" y="5546806"/>
                  <a:pt x="5924920" y="5495420"/>
                  <a:pt x="5655656" y="5513033"/>
                </a:cubicBezTo>
                <a:cubicBezTo>
                  <a:pt x="5386392" y="5530646"/>
                  <a:pt x="5316355" y="5480369"/>
                  <a:pt x="5152398" y="5513033"/>
                </a:cubicBezTo>
                <a:cubicBezTo>
                  <a:pt x="4988441" y="5545697"/>
                  <a:pt x="4657928" y="5489728"/>
                  <a:pt x="4457424" y="5513033"/>
                </a:cubicBezTo>
                <a:cubicBezTo>
                  <a:pt x="4256920" y="5536338"/>
                  <a:pt x="3968954" y="5460890"/>
                  <a:pt x="3666590" y="5513033"/>
                </a:cubicBezTo>
                <a:cubicBezTo>
                  <a:pt x="3364226" y="5565176"/>
                  <a:pt x="3205186" y="5480076"/>
                  <a:pt x="2971616" y="5513033"/>
                </a:cubicBezTo>
                <a:cubicBezTo>
                  <a:pt x="2738046" y="5545990"/>
                  <a:pt x="2625662" y="5508746"/>
                  <a:pt x="2468358" y="5513033"/>
                </a:cubicBezTo>
                <a:cubicBezTo>
                  <a:pt x="2311054" y="5517320"/>
                  <a:pt x="2145290" y="5452876"/>
                  <a:pt x="1965101" y="5513033"/>
                </a:cubicBezTo>
                <a:cubicBezTo>
                  <a:pt x="1784912" y="5573190"/>
                  <a:pt x="1363236" y="5448476"/>
                  <a:pt x="1174267" y="5513033"/>
                </a:cubicBezTo>
                <a:cubicBezTo>
                  <a:pt x="985298" y="5577590"/>
                  <a:pt x="351025" y="5485098"/>
                  <a:pt x="0" y="5513033"/>
                </a:cubicBezTo>
                <a:cubicBezTo>
                  <a:pt x="-12342" y="5406608"/>
                  <a:pt x="37243" y="5209411"/>
                  <a:pt x="0" y="5071990"/>
                </a:cubicBezTo>
                <a:cubicBezTo>
                  <a:pt x="-37243" y="4934569"/>
                  <a:pt x="59040" y="4706939"/>
                  <a:pt x="0" y="4520687"/>
                </a:cubicBezTo>
                <a:cubicBezTo>
                  <a:pt x="-59040" y="4334435"/>
                  <a:pt x="72093" y="4160743"/>
                  <a:pt x="0" y="3914253"/>
                </a:cubicBezTo>
                <a:cubicBezTo>
                  <a:pt x="-72093" y="3667763"/>
                  <a:pt x="29804" y="3463670"/>
                  <a:pt x="0" y="3252689"/>
                </a:cubicBezTo>
                <a:cubicBezTo>
                  <a:pt x="-29804" y="3041708"/>
                  <a:pt x="16326" y="2910436"/>
                  <a:pt x="0" y="2591126"/>
                </a:cubicBezTo>
                <a:cubicBezTo>
                  <a:pt x="-16326" y="2271816"/>
                  <a:pt x="37344" y="2241543"/>
                  <a:pt x="0" y="1984692"/>
                </a:cubicBezTo>
                <a:cubicBezTo>
                  <a:pt x="-37344" y="1727841"/>
                  <a:pt x="19206" y="1614664"/>
                  <a:pt x="0" y="1433389"/>
                </a:cubicBezTo>
                <a:cubicBezTo>
                  <a:pt x="-19206" y="1252114"/>
                  <a:pt x="23634" y="1148711"/>
                  <a:pt x="0" y="1047476"/>
                </a:cubicBezTo>
                <a:cubicBezTo>
                  <a:pt x="-23634" y="946241"/>
                  <a:pt x="56891" y="346677"/>
                  <a:pt x="0" y="0"/>
                </a:cubicBezTo>
                <a:cubicBezTo>
                  <a:pt x="273834" y="-83019"/>
                  <a:pt x="513706" y="92400"/>
                  <a:pt x="793690" y="0"/>
                </a:cubicBezTo>
                <a:cubicBezTo>
                  <a:pt x="1073674" y="-92400"/>
                  <a:pt x="1092274" y="47296"/>
                  <a:pt x="1272238" y="0"/>
                </a:cubicBezTo>
                <a:cubicBezTo>
                  <a:pt x="1452202" y="-47296"/>
                  <a:pt x="1537048" y="39"/>
                  <a:pt x="1645739" y="0"/>
                </a:cubicBezTo>
                <a:cubicBezTo>
                  <a:pt x="1754430" y="-39"/>
                  <a:pt x="1835296" y="26960"/>
                  <a:pt x="2019239" y="0"/>
                </a:cubicBezTo>
                <a:cubicBezTo>
                  <a:pt x="2203182" y="-26960"/>
                  <a:pt x="2229156" y="29267"/>
                  <a:pt x="2287693" y="0"/>
                </a:cubicBezTo>
                <a:cubicBezTo>
                  <a:pt x="2346230" y="-29267"/>
                  <a:pt x="2768877" y="11122"/>
                  <a:pt x="3081383" y="0"/>
                </a:cubicBezTo>
                <a:cubicBezTo>
                  <a:pt x="3393889" y="-11122"/>
                  <a:pt x="3247904" y="1001"/>
                  <a:pt x="3349837" y="0"/>
                </a:cubicBezTo>
                <a:cubicBezTo>
                  <a:pt x="3451770" y="-1001"/>
                  <a:pt x="3852162" y="3125"/>
                  <a:pt x="4038479" y="0"/>
                </a:cubicBezTo>
                <a:cubicBezTo>
                  <a:pt x="4224796" y="-3125"/>
                  <a:pt x="4462073" y="69754"/>
                  <a:pt x="4622074" y="0"/>
                </a:cubicBezTo>
                <a:cubicBezTo>
                  <a:pt x="4782076" y="-69754"/>
                  <a:pt x="4918215" y="30965"/>
                  <a:pt x="4995575" y="0"/>
                </a:cubicBezTo>
                <a:cubicBezTo>
                  <a:pt x="5072935" y="-30965"/>
                  <a:pt x="5259284" y="17615"/>
                  <a:pt x="5474123" y="0"/>
                </a:cubicBezTo>
                <a:cubicBezTo>
                  <a:pt x="5688962" y="-17615"/>
                  <a:pt x="5904293" y="6310"/>
                  <a:pt x="6162766" y="0"/>
                </a:cubicBezTo>
                <a:cubicBezTo>
                  <a:pt x="6421239" y="-6310"/>
                  <a:pt x="6541367" y="25909"/>
                  <a:pt x="6641314" y="0"/>
                </a:cubicBezTo>
                <a:cubicBezTo>
                  <a:pt x="6741261" y="-25909"/>
                  <a:pt x="7065377" y="69840"/>
                  <a:pt x="7329956" y="0"/>
                </a:cubicBezTo>
                <a:cubicBezTo>
                  <a:pt x="7594535" y="-69840"/>
                  <a:pt x="7606036" y="50232"/>
                  <a:pt x="7808504" y="0"/>
                </a:cubicBezTo>
                <a:cubicBezTo>
                  <a:pt x="8010972" y="-50232"/>
                  <a:pt x="8010808" y="7312"/>
                  <a:pt x="8076958" y="0"/>
                </a:cubicBezTo>
                <a:cubicBezTo>
                  <a:pt x="8143108" y="-7312"/>
                  <a:pt x="8223062" y="15947"/>
                  <a:pt x="8345412" y="0"/>
                </a:cubicBezTo>
                <a:cubicBezTo>
                  <a:pt x="8467762" y="-15947"/>
                  <a:pt x="8618831" y="26680"/>
                  <a:pt x="8718913" y="0"/>
                </a:cubicBezTo>
                <a:cubicBezTo>
                  <a:pt x="8818995" y="-26680"/>
                  <a:pt x="9004180" y="27921"/>
                  <a:pt x="9092414" y="0"/>
                </a:cubicBezTo>
                <a:cubicBezTo>
                  <a:pt x="9180648" y="-27921"/>
                  <a:pt x="9426604" y="39459"/>
                  <a:pt x="9570962" y="0"/>
                </a:cubicBezTo>
                <a:cubicBezTo>
                  <a:pt x="9715320" y="-39459"/>
                  <a:pt x="10109862" y="99810"/>
                  <a:pt x="10504714" y="0"/>
                </a:cubicBezTo>
                <a:cubicBezTo>
                  <a:pt x="10571714" y="157176"/>
                  <a:pt x="10479604" y="462318"/>
                  <a:pt x="10504714" y="666156"/>
                </a:cubicBezTo>
                <a:cubicBezTo>
                  <a:pt x="10529824" y="869994"/>
                  <a:pt x="10466118" y="924139"/>
                  <a:pt x="10504714" y="1148544"/>
                </a:cubicBezTo>
                <a:cubicBezTo>
                  <a:pt x="10543310" y="1372949"/>
                  <a:pt x="10463400" y="1552613"/>
                  <a:pt x="10504714" y="1722816"/>
                </a:cubicBezTo>
                <a:cubicBezTo>
                  <a:pt x="10546028" y="1893019"/>
                  <a:pt x="10500757" y="2192987"/>
                  <a:pt x="10504714" y="2343030"/>
                </a:cubicBezTo>
                <a:cubicBezTo>
                  <a:pt x="10508671" y="2493073"/>
                  <a:pt x="10478210" y="2660786"/>
                  <a:pt x="10504714" y="2779476"/>
                </a:cubicBezTo>
                <a:cubicBezTo>
                  <a:pt x="10531218" y="2898166"/>
                  <a:pt x="10500285" y="3081756"/>
                  <a:pt x="10504714" y="3307807"/>
                </a:cubicBezTo>
                <a:cubicBezTo>
                  <a:pt x="10509143" y="3533858"/>
                  <a:pt x="10445996" y="3663214"/>
                  <a:pt x="10504714" y="3882079"/>
                </a:cubicBezTo>
                <a:cubicBezTo>
                  <a:pt x="10563432" y="4100944"/>
                  <a:pt x="10446505" y="4379422"/>
                  <a:pt x="10504714" y="459417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9600" dirty="0">
                <a:solidFill>
                  <a:srgbClr val="15210D"/>
                </a:solidFill>
                <a:latin typeface="Footlight MT Light" panose="0204060206030A020304" pitchFamily="18" charset="0"/>
              </a:rPr>
              <a:t>The End</a:t>
            </a:r>
            <a:endParaRPr lang="en-US" sz="9600" dirty="0">
              <a:solidFill>
                <a:srgbClr val="15210D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3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296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Curlz MT</vt:lpstr>
      <vt:lpstr>Footlight MT Light</vt:lpstr>
      <vt:lpstr>Office Theme</vt:lpstr>
      <vt:lpstr>PowerPoint Presentation</vt:lpstr>
      <vt:lpstr>Bathers, 1874-75, Oil on canvas, 38 x 46 cm, Metropolitan Museum of Art, New York, USA</vt:lpstr>
      <vt:lpstr>Three Bathers, 1874-75, Oil on canvas, 19 x 22 cm, Musée d’Orsay, Paris, France</vt:lpstr>
      <vt:lpstr>Bather, 1885-87, Oil on canvas, 127 x 97 cm, Museum of Modern Art, New York, USA</vt:lpstr>
      <vt:lpstr>Bathers, 1890-92, Oil on canvas, 60 x 82 cm, Musée d'Orsay, Paris, France</vt:lpstr>
      <vt:lpstr>Bathers, 1892-94, Oil on canvas, 27 x 41 cm, Pushkin Museum, Moscow, Russia</vt:lpstr>
      <vt:lpstr>Bathers Beneath a Bridge, c. 1895, Pencil and watercolour, 210 x 270 mm, Metropolitan Museum of Art, New York, USA</vt:lpstr>
      <vt:lpstr>Les Baigneurs (Large Plate), 1896-1897, lithograph in colors, 419 x 521 mm, Private Collection</vt:lpstr>
      <vt:lpstr>The Large Bathers, 1898-1905, Oil on canvas, 208 x 249 cm, Museum of Art, Philadelphia, USA</vt:lpstr>
      <vt:lpstr>Bathers, c. 1900, Watercolour and pencil, 130 x 210 mm, Bridgestone Museum of Art, Tokyo, Japan</vt:lpstr>
      <vt:lpstr>The Large Bathers, 1900-05, Oil on canvas, 133 x 207 cm, The Barnes Foundation, Merion, USA</vt:lpstr>
      <vt:lpstr>The Large Bathers, 1900-05, Oil on canvas, 130 x 195 cm, National Gallery, London, UK</vt:lpstr>
      <vt:lpstr>Bathers, 1900-06, Watercolour and pencil, 130 x 210 mm, Private collection</vt:lpstr>
      <vt:lpstr>Bathers, 1900-06, Watercolour, 210 x 270 mm, Private collection</vt:lpstr>
      <vt:lpstr>Photo Credit: https://www.wga.hu/frames-e.html?/html/c/cezanne/index.html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2025-07-31T19:50:05Z</dcterms:created>
  <dcterms:modified xsi:type="dcterms:W3CDTF">2025-07-31T20:37:12Z</dcterms:modified>
</cp:coreProperties>
</file>