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04" r:id="rId3"/>
    <p:sldId id="306" r:id="rId4"/>
    <p:sldId id="312" r:id="rId5"/>
    <p:sldId id="309" r:id="rId6"/>
    <p:sldId id="311" r:id="rId7"/>
    <p:sldId id="310" r:id="rId8"/>
    <p:sldId id="256" r:id="rId9"/>
    <p:sldId id="308" r:id="rId10"/>
    <p:sldId id="305" r:id="rId11"/>
    <p:sldId id="307" r:id="rId12"/>
    <p:sldId id="313" r:id="rId13"/>
    <p:sldId id="314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2CC1B-2AEA-7FFA-3539-AD40C53CC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F3B7C-B88C-ED44-C5CE-ED826244A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60314-59FD-79F2-16FF-06BC967EF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81550-124F-5A1D-FBCC-3AAF1086A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22A2B-D6CC-A81C-E552-8D0148A7A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970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A05DC-25B8-DBC0-F558-5F63F3BF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41A24-67F3-D6E7-A512-D1A112145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624C8-D202-6B14-17EA-9B2393722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A4FD6-9D94-12A2-5F80-515897B00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E8210-D1C2-10AB-9FAE-2246EE3F7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648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3FC2F-1D42-55E5-6C05-AE6DEF60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EDF97-AAE0-B1EC-A1F4-F8BA852E5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AB833-17D4-75F4-3547-6C0F365C3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0DA87-4045-ECD1-607D-0F34D4DD9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847BD-83A9-63EA-B7F6-82C3A9C7E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902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123B3-0B73-EFFC-650B-1B03C5CD7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6E123-DA00-DDAD-4368-A4576211AB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22BF41-5052-1D05-D7D0-4BF7918636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83D369-DF80-00ED-8F92-74E59FE56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D8D43-15C3-3F94-14DB-95B60D271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BE652F-8F18-BD84-2963-F3128C6AD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155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AA654-A1C6-40E8-3416-42C33ADD1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4107D-DA48-C3AB-E79E-6AFE9F8ED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2D5E9A-9E2F-5D34-FAF5-FA27F35C30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93F6D5-391C-E4F6-AB97-2E3E39D97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9772AD-D15A-B872-C614-8CF6D47538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030157-AB34-DF2B-DFC3-2AF18F65D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148412-079A-6DA8-7BF4-083C48154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3C306-2626-E1B8-934C-F068F83FD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7749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A9C8B-FD32-4357-FA5A-DD34B7BAD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8BC803-6D69-D345-CA8D-F4DE19634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F57FD4-4EB6-6D88-F455-D4CE1BF78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C64090-D9E3-CA21-EE8F-E1D379D99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6432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A68B82-C1D9-10D0-E5DA-766604D75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1FAF16-3CE2-6350-6ED4-5B416FC90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67232-3FF1-0834-AD5B-4293E1FC0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7640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63F8-D348-181A-B889-49D051A52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B5A58-BB5A-2E2F-A68E-217919560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DCEC6-16C2-2C44-ED06-D7724EAF3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FDCE83-804F-884D-7AA8-E692E3B3B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CE3D0-AF62-D0FC-A4C4-83C1E18A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2C4E41-904A-F9A0-9101-B8B36DF9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884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D8C52-ED64-6F65-C755-86FCD5185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0B12DB-840F-634E-EF55-34F6A362AB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AD079-4DB6-4544-C234-933C336A2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CE2CF-E460-33B5-6101-DD4370263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B0CB5-9209-D165-AE23-06794110C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D6AE4-1594-43EF-6DB1-7A16CA6D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963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B3177-8D1E-DAB0-B478-5E16AAA7D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C9E11A-0D1A-6864-6A47-6F1865B9F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8E3CB-3ED5-668E-46CD-FF255F01E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72798-4B92-AE16-3E57-0289CD1CB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9872A-A57E-CE73-FF61-8CDD5DDD0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7897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BF0548-B780-00D4-7EFA-E3F160BC52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55F221-CCD2-AD92-96F3-059862413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C6AAC-99FB-53E2-A415-DA5D9EA6B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A9A8B-2ABE-22B3-DFBC-F45E982EF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3171E-7C7B-33A2-2520-1774B14AB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9501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47923A-24CA-3D91-D395-7DED9241D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4DFC3-315C-F021-68C7-58709DC9E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639DB-7E18-E56D-08BB-7F279165ED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2D1E43-F8CA-43D5-B59F-B5630D27029C}" type="datetimeFigureOut">
              <a:rPr lang="el-GR" smtClean="0"/>
              <a:t>28/8/2025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09E43-AE49-1ECD-7E38-2426A8C09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D2A28-9FAA-DD21-7B91-AA17A4DA3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362E4D-A8DE-422B-8FBC-FB5FEC3FA53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841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etmuseum.org/art/collection/search/337500?_gl=1*qsobpc*_ga*MTQxNjM2OTE3OC4xNzU1NTgxNTMw*_ga_REZYBMF9C3*czE3NTYzOTI1ODgkbzMkZzEkdDE3NTYzOTMzMTQkajE1JGwwJGgw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commons.wikimedia.org/wiki/File:Dante_Gabriel_Rossetti_-_Venus_Verticordia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harvardartmuseums.org/collections/object/299805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en.wikipedia.org/wiki/Veronica_Veronese#/media/File:Veronica_Veronese_DAM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useum.org/artist/Dante-Gabriel-Rossetti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artuk.org/discover/artworks/sancta-lilias-201561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mmons.wikimedia.org/wiki/File:Dante_Gabriel_Rossetti_-_Rosa_Triplex_(1874)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useum.org/artwork/Roman-Widow-Dante-Gabriel-Rossetti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en.wikipedia.org/wiki/A_Vision_of_Fiammetta#/media/File:A_Vision_of_Fiammetta_by_Dante_Gabriel_Rossetti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mmons.wikimedia.org/wiki/File:Dante_Gabriel_Rossetti_-_The_Day_Dream_-_Google_Art_Project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useum.org/artwork/The-Salutation-of-Beatrice-Dante-Gabriel-Rossetti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custGeom>
            <a:avLst/>
            <a:gdLst>
              <a:gd name="connsiteX0" fmla="*/ 0 w 10972800"/>
              <a:gd name="connsiteY0" fmla="*/ 5705475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10972800 w 10972800"/>
              <a:gd name="connsiteY5" fmla="*/ 5705475 h 5705475"/>
              <a:gd name="connsiteX6" fmla="*/ 9601200 w 10972800"/>
              <a:gd name="connsiteY6" fmla="*/ 3253904 h 5705475"/>
              <a:gd name="connsiteX7" fmla="*/ 10972800 w 10972800"/>
              <a:gd name="connsiteY7" fmla="*/ 1426369 h 5705475"/>
              <a:gd name="connsiteX8" fmla="*/ 8229600 w 10972800"/>
              <a:gd name="connsiteY8" fmla="*/ 891480 h 5705475"/>
              <a:gd name="connsiteX9" fmla="*/ 8229600 w 10972800"/>
              <a:gd name="connsiteY9" fmla="*/ 178296 h 5705475"/>
              <a:gd name="connsiteX10" fmla="*/ 2743200 w 10972800"/>
              <a:gd name="connsiteY10" fmla="*/ 178296 h 5705475"/>
              <a:gd name="connsiteX11" fmla="*/ 2743200 w 10972800"/>
              <a:gd name="connsiteY11" fmla="*/ 891480 h 5705475"/>
              <a:gd name="connsiteX12" fmla="*/ 0 w 10972800"/>
              <a:gd name="connsiteY12" fmla="*/ 1426369 h 5705475"/>
              <a:gd name="connsiteX13" fmla="*/ 1371600 w 10972800"/>
              <a:gd name="connsiteY13" fmla="*/ 3253904 h 5705475"/>
              <a:gd name="connsiteX14" fmla="*/ 0 w 10972800"/>
              <a:gd name="connsiteY14" fmla="*/ 5705475 h 5705475"/>
              <a:gd name="connsiteX0" fmla="*/ 4114800 w 10972800"/>
              <a:gd name="connsiteY0" fmla="*/ 4323680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6858000 w 10972800"/>
              <a:gd name="connsiteY5" fmla="*/ 4323680 h 5705475"/>
              <a:gd name="connsiteX6" fmla="*/ 4114800 w 10972800"/>
              <a:gd name="connsiteY6" fmla="*/ 4323680 h 5705475"/>
              <a:gd name="connsiteX0" fmla="*/ 0 w 10972800"/>
              <a:gd name="connsiteY0" fmla="*/ 5705475 h 5705475"/>
              <a:gd name="connsiteX1" fmla="*/ 1371600 w 10972800"/>
              <a:gd name="connsiteY1" fmla="*/ 3253904 h 5705475"/>
              <a:gd name="connsiteX2" fmla="*/ 0 w 10972800"/>
              <a:gd name="connsiteY2" fmla="*/ 1426369 h 5705475"/>
              <a:gd name="connsiteX3" fmla="*/ 2743200 w 10972800"/>
              <a:gd name="connsiteY3" fmla="*/ 891480 h 5705475"/>
              <a:gd name="connsiteX4" fmla="*/ 2743200 w 10972800"/>
              <a:gd name="connsiteY4" fmla="*/ 178296 h 5705475"/>
              <a:gd name="connsiteX5" fmla="*/ 8229600 w 10972800"/>
              <a:gd name="connsiteY5" fmla="*/ 178296 h 5705475"/>
              <a:gd name="connsiteX6" fmla="*/ 8229600 w 10972800"/>
              <a:gd name="connsiteY6" fmla="*/ 891480 h 5705475"/>
              <a:gd name="connsiteX7" fmla="*/ 10972800 w 10972800"/>
              <a:gd name="connsiteY7" fmla="*/ 1426369 h 5705475"/>
              <a:gd name="connsiteX8" fmla="*/ 9601200 w 10972800"/>
              <a:gd name="connsiteY8" fmla="*/ 3253904 h 5705475"/>
              <a:gd name="connsiteX9" fmla="*/ 10972800 w 10972800"/>
              <a:gd name="connsiteY9" fmla="*/ 5705475 h 5705475"/>
              <a:gd name="connsiteX10" fmla="*/ 6858000 w 10972800"/>
              <a:gd name="connsiteY10" fmla="*/ 5036865 h 5705475"/>
              <a:gd name="connsiteX11" fmla="*/ 8229600 w 10972800"/>
              <a:gd name="connsiteY11" fmla="*/ 4457402 h 5705475"/>
              <a:gd name="connsiteX12" fmla="*/ 2743200 w 10972800"/>
              <a:gd name="connsiteY12" fmla="*/ 4457402 h 5705475"/>
              <a:gd name="connsiteX13" fmla="*/ 4114800 w 10972800"/>
              <a:gd name="connsiteY13" fmla="*/ 5036865 h 5705475"/>
              <a:gd name="connsiteX14" fmla="*/ 0 w 10972800"/>
              <a:gd name="connsiteY14" fmla="*/ 5705475 h 5705475"/>
              <a:gd name="connsiteX15" fmla="*/ 2743200 w 10972800"/>
              <a:gd name="connsiteY15" fmla="*/ 4457402 h 5705475"/>
              <a:gd name="connsiteX16" fmla="*/ 2743200 w 10972800"/>
              <a:gd name="connsiteY16" fmla="*/ 891480 h 5705475"/>
              <a:gd name="connsiteX17" fmla="*/ 8229600 w 10972800"/>
              <a:gd name="connsiteY17" fmla="*/ 891480 h 5705475"/>
              <a:gd name="connsiteX18" fmla="*/ 8229600 w 10972800"/>
              <a:gd name="connsiteY18" fmla="*/ 4457402 h 5705475"/>
              <a:gd name="connsiteX19" fmla="*/ 4114800 w 10972800"/>
              <a:gd name="connsiteY19" fmla="*/ 4323680 h 5705475"/>
              <a:gd name="connsiteX20" fmla="*/ 4114800 w 10972800"/>
              <a:gd name="connsiteY20" fmla="*/ 5036865 h 5705475"/>
              <a:gd name="connsiteX21" fmla="*/ 6858000 w 10972800"/>
              <a:gd name="connsiteY21" fmla="*/ 5036865 h 5705475"/>
              <a:gd name="connsiteX22" fmla="*/ 6858000 w 10972800"/>
              <a:gd name="connsiteY22" fmla="*/ 4323680 h 570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72800" h="5705475" stroke="0" extrusionOk="0">
                <a:moveTo>
                  <a:pt x="0" y="5705475"/>
                </a:moveTo>
                <a:cubicBezTo>
                  <a:pt x="1327662" y="5158266"/>
                  <a:pt x="2570229" y="5122524"/>
                  <a:pt x="4114800" y="5036865"/>
                </a:cubicBezTo>
                <a:cubicBezTo>
                  <a:pt x="3615904" y="4680849"/>
                  <a:pt x="3060783" y="4735453"/>
                  <a:pt x="2743200" y="4457402"/>
                </a:cubicBezTo>
                <a:cubicBezTo>
                  <a:pt x="4449358" y="4156321"/>
                  <a:pt x="6551011" y="3981950"/>
                  <a:pt x="8229600" y="4457402"/>
                </a:cubicBezTo>
                <a:cubicBezTo>
                  <a:pt x="7959067" y="4566594"/>
                  <a:pt x="7178506" y="4872220"/>
                  <a:pt x="6858000" y="5036865"/>
                </a:cubicBezTo>
                <a:cubicBezTo>
                  <a:pt x="8400195" y="5163390"/>
                  <a:pt x="9658635" y="5425402"/>
                  <a:pt x="10972800" y="5705475"/>
                </a:cubicBezTo>
                <a:cubicBezTo>
                  <a:pt x="10425049" y="4558699"/>
                  <a:pt x="9903894" y="3611643"/>
                  <a:pt x="9601200" y="3253904"/>
                </a:cubicBezTo>
                <a:cubicBezTo>
                  <a:pt x="9752491" y="2786592"/>
                  <a:pt x="10817609" y="1684280"/>
                  <a:pt x="10972800" y="1426369"/>
                </a:cubicBezTo>
                <a:cubicBezTo>
                  <a:pt x="10015649" y="1143051"/>
                  <a:pt x="9003227" y="974863"/>
                  <a:pt x="8229600" y="891480"/>
                </a:cubicBezTo>
                <a:cubicBezTo>
                  <a:pt x="8245799" y="801623"/>
                  <a:pt x="8283591" y="462753"/>
                  <a:pt x="8229600" y="178296"/>
                </a:cubicBezTo>
                <a:cubicBezTo>
                  <a:pt x="6566374" y="-37146"/>
                  <a:pt x="4543512" y="-12552"/>
                  <a:pt x="2743200" y="178296"/>
                </a:cubicBezTo>
                <a:cubicBezTo>
                  <a:pt x="2803573" y="301333"/>
                  <a:pt x="2730262" y="592702"/>
                  <a:pt x="2743200" y="891480"/>
                </a:cubicBezTo>
                <a:cubicBezTo>
                  <a:pt x="1711793" y="974793"/>
                  <a:pt x="918254" y="1162042"/>
                  <a:pt x="0" y="1426369"/>
                </a:cubicBezTo>
                <a:cubicBezTo>
                  <a:pt x="454016" y="2200435"/>
                  <a:pt x="771365" y="2543737"/>
                  <a:pt x="1371600" y="3253904"/>
                </a:cubicBezTo>
                <a:cubicBezTo>
                  <a:pt x="1080891" y="3782043"/>
                  <a:pt x="223960" y="5464380"/>
                  <a:pt x="0" y="5705475"/>
                </a:cubicBezTo>
                <a:close/>
              </a:path>
              <a:path w="10972800" h="5705475" fill="darkenLess" stroke="0" extrusionOk="0">
                <a:moveTo>
                  <a:pt x="4114800" y="4323680"/>
                </a:moveTo>
                <a:cubicBezTo>
                  <a:pt x="4151066" y="4419797"/>
                  <a:pt x="4083670" y="4917428"/>
                  <a:pt x="4114800" y="5036865"/>
                </a:cubicBezTo>
                <a:cubicBezTo>
                  <a:pt x="3663845" y="4855036"/>
                  <a:pt x="3147773" y="4577128"/>
                  <a:pt x="2743200" y="4457402"/>
                </a:cubicBezTo>
                <a:cubicBezTo>
                  <a:pt x="4480010" y="3888032"/>
                  <a:pt x="6090956" y="4218215"/>
                  <a:pt x="8229600" y="4457402"/>
                </a:cubicBezTo>
                <a:cubicBezTo>
                  <a:pt x="8074855" y="4646372"/>
                  <a:pt x="7109072" y="5012545"/>
                  <a:pt x="6858000" y="5036865"/>
                </a:cubicBezTo>
                <a:cubicBezTo>
                  <a:pt x="6833393" y="4885360"/>
                  <a:pt x="6802792" y="4609923"/>
                  <a:pt x="6858000" y="4323680"/>
                </a:cubicBezTo>
                <a:cubicBezTo>
                  <a:pt x="5977615" y="4258681"/>
                  <a:pt x="5102229" y="4194087"/>
                  <a:pt x="4114800" y="4323680"/>
                </a:cubicBezTo>
                <a:close/>
              </a:path>
              <a:path w="10972800" h="5705475" fill="none" extrusionOk="0">
                <a:moveTo>
                  <a:pt x="0" y="5705475"/>
                </a:moveTo>
                <a:cubicBezTo>
                  <a:pt x="477965" y="4969712"/>
                  <a:pt x="633851" y="4244382"/>
                  <a:pt x="1371600" y="3253904"/>
                </a:cubicBezTo>
                <a:cubicBezTo>
                  <a:pt x="954651" y="2719382"/>
                  <a:pt x="264160" y="1591390"/>
                  <a:pt x="0" y="1426369"/>
                </a:cubicBezTo>
                <a:cubicBezTo>
                  <a:pt x="782894" y="1223511"/>
                  <a:pt x="1965543" y="1054405"/>
                  <a:pt x="2743200" y="891480"/>
                </a:cubicBezTo>
                <a:cubicBezTo>
                  <a:pt x="2783967" y="661944"/>
                  <a:pt x="2756658" y="476879"/>
                  <a:pt x="2743200" y="178296"/>
                </a:cubicBezTo>
                <a:cubicBezTo>
                  <a:pt x="4560044" y="-142695"/>
                  <a:pt x="6542991" y="191497"/>
                  <a:pt x="8229600" y="178296"/>
                </a:cubicBezTo>
                <a:cubicBezTo>
                  <a:pt x="8243173" y="499193"/>
                  <a:pt x="8258414" y="605715"/>
                  <a:pt x="8229600" y="891480"/>
                </a:cubicBezTo>
                <a:cubicBezTo>
                  <a:pt x="9034784" y="871982"/>
                  <a:pt x="10139138" y="1044091"/>
                  <a:pt x="10972800" y="1426369"/>
                </a:cubicBezTo>
                <a:cubicBezTo>
                  <a:pt x="10404184" y="2382423"/>
                  <a:pt x="10313149" y="2580105"/>
                  <a:pt x="9601200" y="3253904"/>
                </a:cubicBezTo>
                <a:cubicBezTo>
                  <a:pt x="10293341" y="4217491"/>
                  <a:pt x="10655828" y="4949676"/>
                  <a:pt x="10972800" y="5705475"/>
                </a:cubicBezTo>
                <a:cubicBezTo>
                  <a:pt x="9560992" y="5251074"/>
                  <a:pt x="8309834" y="5186944"/>
                  <a:pt x="6858000" y="5036865"/>
                </a:cubicBezTo>
                <a:cubicBezTo>
                  <a:pt x="7440480" y="4868350"/>
                  <a:pt x="7586600" y="4813230"/>
                  <a:pt x="8229600" y="4457402"/>
                </a:cubicBezTo>
                <a:cubicBezTo>
                  <a:pt x="6497411" y="4178491"/>
                  <a:pt x="4641152" y="4243879"/>
                  <a:pt x="2743200" y="4457402"/>
                </a:cubicBezTo>
                <a:cubicBezTo>
                  <a:pt x="2957908" y="4449325"/>
                  <a:pt x="3712673" y="4892720"/>
                  <a:pt x="4114800" y="5036865"/>
                </a:cubicBezTo>
                <a:cubicBezTo>
                  <a:pt x="2830024" y="5149690"/>
                  <a:pt x="1232794" y="5439338"/>
                  <a:pt x="0" y="5705475"/>
                </a:cubicBezTo>
                <a:close/>
                <a:moveTo>
                  <a:pt x="2743200" y="4457402"/>
                </a:moveTo>
                <a:cubicBezTo>
                  <a:pt x="2793289" y="3079676"/>
                  <a:pt x="2799683" y="2165243"/>
                  <a:pt x="2743200" y="891480"/>
                </a:cubicBezTo>
                <a:moveTo>
                  <a:pt x="8229600" y="891480"/>
                </a:moveTo>
                <a:cubicBezTo>
                  <a:pt x="8337586" y="2169438"/>
                  <a:pt x="8145912" y="2775457"/>
                  <a:pt x="8229600" y="4457402"/>
                </a:cubicBezTo>
                <a:moveTo>
                  <a:pt x="4114800" y="4323680"/>
                </a:moveTo>
                <a:cubicBezTo>
                  <a:pt x="4127231" y="4679447"/>
                  <a:pt x="4148706" y="4856360"/>
                  <a:pt x="4114800" y="5036865"/>
                </a:cubicBezTo>
                <a:moveTo>
                  <a:pt x="6858000" y="5036865"/>
                </a:moveTo>
                <a:cubicBezTo>
                  <a:pt x="6856856" y="4836376"/>
                  <a:pt x="6853014" y="4416190"/>
                  <a:pt x="6858000" y="4323680"/>
                </a:cubicBezTo>
              </a:path>
              <a:path w="10972800" h="5705475" fill="none" stroke="0" extrusionOk="0">
                <a:moveTo>
                  <a:pt x="0" y="5705475"/>
                </a:moveTo>
                <a:cubicBezTo>
                  <a:pt x="188040" y="5428611"/>
                  <a:pt x="1127003" y="3950110"/>
                  <a:pt x="1371600" y="3253904"/>
                </a:cubicBezTo>
                <a:cubicBezTo>
                  <a:pt x="767780" y="2494123"/>
                  <a:pt x="338339" y="1914395"/>
                  <a:pt x="0" y="1426369"/>
                </a:cubicBezTo>
                <a:cubicBezTo>
                  <a:pt x="1048466" y="1280093"/>
                  <a:pt x="1920369" y="1124360"/>
                  <a:pt x="2743200" y="891480"/>
                </a:cubicBezTo>
                <a:cubicBezTo>
                  <a:pt x="2791673" y="711153"/>
                  <a:pt x="2751243" y="443391"/>
                  <a:pt x="2743200" y="178296"/>
                </a:cubicBezTo>
                <a:cubicBezTo>
                  <a:pt x="4387835" y="-105601"/>
                  <a:pt x="6368255" y="32356"/>
                  <a:pt x="8229600" y="178296"/>
                </a:cubicBezTo>
                <a:cubicBezTo>
                  <a:pt x="8248393" y="372209"/>
                  <a:pt x="8203415" y="732672"/>
                  <a:pt x="8229600" y="891480"/>
                </a:cubicBezTo>
                <a:cubicBezTo>
                  <a:pt x="9005359" y="1004035"/>
                  <a:pt x="10039542" y="1171284"/>
                  <a:pt x="10972800" y="1426369"/>
                </a:cubicBezTo>
                <a:cubicBezTo>
                  <a:pt x="10864529" y="1771284"/>
                  <a:pt x="9781542" y="3018051"/>
                  <a:pt x="9601200" y="3253904"/>
                </a:cubicBezTo>
                <a:cubicBezTo>
                  <a:pt x="9826359" y="3938555"/>
                  <a:pt x="10171821" y="4567201"/>
                  <a:pt x="10972800" y="5705475"/>
                </a:cubicBezTo>
                <a:cubicBezTo>
                  <a:pt x="9528254" y="5494666"/>
                  <a:pt x="8449800" y="5117108"/>
                  <a:pt x="6858000" y="5036865"/>
                </a:cubicBezTo>
                <a:cubicBezTo>
                  <a:pt x="7367533" y="4785970"/>
                  <a:pt x="7667152" y="4813724"/>
                  <a:pt x="8229600" y="4457402"/>
                </a:cubicBezTo>
                <a:cubicBezTo>
                  <a:pt x="6188654" y="4190567"/>
                  <a:pt x="4689530" y="4059255"/>
                  <a:pt x="2743200" y="4457402"/>
                </a:cubicBezTo>
                <a:cubicBezTo>
                  <a:pt x="3319980" y="4818202"/>
                  <a:pt x="3619667" y="4742670"/>
                  <a:pt x="4114800" y="5036865"/>
                </a:cubicBezTo>
                <a:cubicBezTo>
                  <a:pt x="2548795" y="5069964"/>
                  <a:pt x="1395313" y="5307284"/>
                  <a:pt x="0" y="5705475"/>
                </a:cubicBezTo>
                <a:close/>
                <a:moveTo>
                  <a:pt x="2743200" y="4457402"/>
                </a:moveTo>
                <a:cubicBezTo>
                  <a:pt x="2717927" y="3437159"/>
                  <a:pt x="2739787" y="1633301"/>
                  <a:pt x="2743200" y="891480"/>
                </a:cubicBezTo>
                <a:moveTo>
                  <a:pt x="8229600" y="891480"/>
                </a:moveTo>
                <a:cubicBezTo>
                  <a:pt x="8108222" y="2554848"/>
                  <a:pt x="8104829" y="3542901"/>
                  <a:pt x="8229600" y="4457402"/>
                </a:cubicBezTo>
                <a:moveTo>
                  <a:pt x="4114800" y="4323680"/>
                </a:moveTo>
                <a:cubicBezTo>
                  <a:pt x="4138122" y="4418076"/>
                  <a:pt x="4064900" y="4844981"/>
                  <a:pt x="4114800" y="5036865"/>
                </a:cubicBezTo>
                <a:moveTo>
                  <a:pt x="6858000" y="5036865"/>
                </a:moveTo>
                <a:cubicBezTo>
                  <a:pt x="6911215" y="4769956"/>
                  <a:pt x="6900366" y="4425374"/>
                  <a:pt x="6858000" y="4323680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248469387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200" dirty="0">
                <a:solidFill>
                  <a:srgbClr val="000000"/>
                </a:solidFill>
                <a:latin typeface="Lucida Calligraphy" panose="03010101010101010101" pitchFamily="66" charset="0"/>
              </a:rPr>
              <a:t>Dante Gabriel Rossetti</a:t>
            </a:r>
            <a:endParaRPr lang="el-GR" sz="5200" dirty="0">
              <a:solidFill>
                <a:srgbClr val="000000"/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en-US" sz="5200" dirty="0">
                <a:solidFill>
                  <a:srgbClr val="000000"/>
                </a:solidFill>
                <a:latin typeface="Lucida Calligraphy" panose="03010101010101010101" pitchFamily="66" charset="0"/>
              </a:rPr>
              <a:t>1828 - 1882</a:t>
            </a:r>
          </a:p>
        </p:txBody>
      </p:sp>
    </p:spTree>
    <p:extLst>
      <p:ext uri="{BB962C8B-B14F-4D97-AF65-F5344CB8AC3E}">
        <p14:creationId xmlns:p14="http://schemas.microsoft.com/office/powerpoint/2010/main" val="360703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7D619-0F7D-8E49-457B-75B0BF48E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38200" y="1690688"/>
            <a:ext cx="4539343" cy="4797198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Lady Lilith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1867, Oil on Canvas, 97.8 × 85.1 cm, The Metropolitan Museum of Art, NY, USA </a:t>
            </a:r>
            <a:br>
              <a:rPr lang="el-GR" sz="24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200" u="sng" dirty="0">
                <a:solidFill>
                  <a:schemeClr val="accent4">
                    <a:lumMod val="75000"/>
                  </a:schemeClr>
                </a:solidFill>
                <a:latin typeface="Lucida Calligraphy" panose="03010101010101010101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https://www.metmuseum.org/art/collection/search/337500?_gl=1*qsobpc*_ga*MTQxNjM2OTE3OC4xNzU1NTgxNTMw*_ga_REZYBMF9C3*czE3NTYzOTI1ODgkbzMkZzEkdDE3NTYzOTMzMTQkajE1JGwwJGgw</a:t>
            </a:r>
            <a:r>
              <a:rPr lang="en-US" sz="1200" u="sng" dirty="0">
                <a:solidFill>
                  <a:schemeClr val="accent4">
                    <a:lumMod val="7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050" name="Picture 2" descr="Lady Lilith, Dante Gabriel Rossetti (British, London 1828–1882 Birchington-on-Sea), Watercolor and gouache (bodycolor)">
            <a:extLst>
              <a:ext uri="{FF2B5EF4-FFF2-40B4-BE49-F238E27FC236}">
                <a16:creationId xmlns:a16="http://schemas.microsoft.com/office/drawing/2014/main" id="{C1CECF64-DDE4-613F-99E5-C37F3ED01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225" y="0"/>
            <a:ext cx="5870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507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77E8E-F290-44A3-829E-F7C449B3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656" y="2144485"/>
            <a:ext cx="4844143" cy="460901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Venus Verticordia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1868, Oil on Canvas, 81.3 × 68 cm, Russell-Cotes Museum, Bournemouth, UK</a:t>
            </a:r>
            <a:br>
              <a:rPr lang="el-GR" sz="24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200" u="sng" dirty="0">
                <a:latin typeface="Lucida Calligraphy" panose="03010101010101010101" pitchFamily="66" charset="0"/>
                <a:hlinkClick r:id="rId2"/>
              </a:rPr>
              <a:t>https://commons.wikimedia.org/wiki/File:Dante_Gabriel_Rossetti_-_Venus_Verticordia.jpg</a:t>
            </a:r>
            <a:endParaRPr lang="el-GR" sz="12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B10DAB7-A290-51A9-0D3D-3869EB203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4503"/>
            <a:ext cx="5540829" cy="664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27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E7316-A4A4-369F-8F10-01071602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09257"/>
            <a:ext cx="6234113" cy="35487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The Blessed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Damozel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1871-1878, Oil on Canvas, 136.8 x 96.5 cm, Harvard Art Museums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https://harvardartmuseums.org/collections/object/299805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b="1" dirty="0"/>
            </a:b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 descr="A woman holds a bouquet of lilies. Below her are three young girls and a smaller, separate image of a reclining man.">
            <a:extLst>
              <a:ext uri="{FF2B5EF4-FFF2-40B4-BE49-F238E27FC236}">
                <a16:creationId xmlns:a16="http://schemas.microsoft.com/office/drawing/2014/main" id="{856B1CD1-F073-7116-FE1C-FCAC69046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0"/>
            <a:ext cx="4281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48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B043-C7D7-55C3-772A-AA4C02D5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2" y="1567543"/>
            <a:ext cx="4909457" cy="529045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Veronica Veronese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1872, Oil on Canvas, 107.9x86.3 cm, Delaware Art Museum, USA</a:t>
            </a:r>
            <a:br>
              <a:rPr lang="el-GR" sz="24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200" u="sng" dirty="0">
                <a:latin typeface="Lucida Calligraphy" panose="03010101010101010101" pitchFamily="66" charset="0"/>
                <a:hlinkClick r:id="rId2"/>
              </a:rPr>
              <a:t>https://en.wikipedia.org/wiki/Veronica_Veronese#/media/File:Veronica_Veronese_DAM.jpg</a:t>
            </a:r>
            <a:endParaRPr lang="el-GR" sz="1200" dirty="0"/>
          </a:p>
        </p:txBody>
      </p:sp>
      <p:pic>
        <p:nvPicPr>
          <p:cNvPr id="9218" name="Picture 2" descr="undefined">
            <a:extLst>
              <a:ext uri="{FF2B5EF4-FFF2-40B4-BE49-F238E27FC236}">
                <a16:creationId xmlns:a16="http://schemas.microsoft.com/office/drawing/2014/main" id="{DD2C1CD1-7E4C-7CAB-2D23-0ACA96FF0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519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869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6F966-72BC-82AB-A51D-C28AEAACA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9224" y="1480457"/>
            <a:ext cx="6124575" cy="5358493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Marigolds or Bower Maiden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1873, Oil on Canvas, 114.3 x 73.66 cm, Nottingham Castle Museum and Art Gallery, UK </a:t>
            </a:r>
            <a:r>
              <a:rPr lang="en-US" sz="1200" u="sng" dirty="0">
                <a:latin typeface="Lucida Calligraphy" panose="03010101010101010101" pitchFamily="66" charset="0"/>
                <a:hlinkClick r:id="rId2"/>
              </a:rPr>
              <a:t>https://useum.org/artist/Dante-Gabriel-Rossetti</a:t>
            </a:r>
            <a:endParaRPr lang="el-GR" sz="1200" dirty="0"/>
          </a:p>
        </p:txBody>
      </p:sp>
      <p:pic>
        <p:nvPicPr>
          <p:cNvPr id="4" name="Picture 3" descr="A painting of a person holding a stone&#10;&#10;AI-generated content may be incorrect.">
            <a:extLst>
              <a:ext uri="{FF2B5EF4-FFF2-40B4-BE49-F238E27FC236}">
                <a16:creationId xmlns:a16="http://schemas.microsoft.com/office/drawing/2014/main" id="{F8745475-0FB3-22AE-9557-B6B146C22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4391025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28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BDD4F-A7AF-71B1-C8FA-F5ED01736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724" y="2906486"/>
            <a:ext cx="4029075" cy="3951514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Sancta Lilias,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1874, Oil on Canvas, </a:t>
            </a:r>
            <a:r>
              <a:rPr lang="pl-PL" sz="27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48.3 x W 45.7 cm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TATE Britain, UK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https://artuk.org/discover/artworks/sancta-lilias-201561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 </a:t>
            </a:r>
            <a:br>
              <a:rPr lang="en-US" dirty="0"/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42" name="Picture 2" descr="Sancta Lilias">
            <a:extLst>
              <a:ext uri="{FF2B5EF4-FFF2-40B4-BE49-F238E27FC236}">
                <a16:creationId xmlns:a16="http://schemas.microsoft.com/office/drawing/2014/main" id="{30BD0A09-8311-D19B-FCB5-EE0679292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486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473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892516-8EB0-699F-571A-BA81E9ABB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7314" y="2166257"/>
            <a:ext cx="3648302" cy="46917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Rosa Triplex,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1874, Pencil, Watercolor, Gouache paint and gum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arabic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on Paper, 77.5</a:t>
            </a:r>
            <a:r>
              <a:rPr lang="el-GR" sz="2400" dirty="0">
                <a:solidFill>
                  <a:schemeClr val="bg1">
                    <a:lumMod val="95000"/>
                  </a:schemeClr>
                </a:solidFill>
              </a:rPr>
              <a:t>Χ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88.3 cm, Private collection</a:t>
            </a:r>
            <a:br>
              <a:rPr lang="el-GR" sz="2400" dirty="0"/>
            </a:br>
            <a:r>
              <a:rPr lang="el-GR" sz="1300" u="sng" dirty="0">
                <a:hlinkClick r:id="rId2"/>
              </a:rPr>
              <a:t>https://commons.wikimedia.org/wiki/File:Dante_Gabriel_Rossetti_-_Rosa_Triplex_(1874).jpg</a:t>
            </a:r>
            <a:r>
              <a:rPr lang="el-GR" sz="1300" dirty="0"/>
              <a:t> </a:t>
            </a:r>
            <a:br>
              <a:rPr lang="el-GR" sz="1300" dirty="0"/>
            </a:br>
            <a:endParaRPr lang="el-GR" sz="1300" dirty="0"/>
          </a:p>
        </p:txBody>
      </p:sp>
      <p:pic>
        <p:nvPicPr>
          <p:cNvPr id="1026" name="Picture 2" descr="image of artwork listed in title parameter on this page">
            <a:extLst>
              <a:ext uri="{FF2B5EF4-FFF2-40B4-BE49-F238E27FC236}">
                <a16:creationId xmlns:a16="http://schemas.microsoft.com/office/drawing/2014/main" id="{F56FA160-D025-BC45-A087-1982869F3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4" y="0"/>
            <a:ext cx="8232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724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4903-DAEC-369C-E015-1CDFC08B3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9514" y="2231571"/>
            <a:ext cx="4354286" cy="455022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Roman Widow,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1874, Oil on Canvas, 104.8 × 93.3 cm, Museo de Arte de Ponce, Puerto Rico</a:t>
            </a:r>
            <a:br>
              <a:rPr lang="el-GR" sz="24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200" u="sng" dirty="0">
                <a:latin typeface="Lucida Calligraphy" panose="03010101010101010101" pitchFamily="66" charset="0"/>
                <a:hlinkClick r:id="rId2"/>
              </a:rPr>
              <a:t>https://www.useum.org/artwork/Roman-Widow-Dante-Gabriel-Rossetti</a:t>
            </a:r>
            <a:br>
              <a:rPr lang="el-GR" sz="2400" dirty="0"/>
            </a:br>
            <a:endParaRPr lang="el-GR" sz="24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C4673DA-E30D-9196-3341-34EBD3C66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078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239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EAC84-D8D8-19EF-30A7-4B14A86C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2122714"/>
            <a:ext cx="6248400" cy="473528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 Vision of Fiammetta,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1878, Oil on Canvas, 140 cm × 91 cm, Private Collection of Andrew Lloyd Webber </a:t>
            </a:r>
            <a:br>
              <a:rPr lang="el-GR" sz="24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100" u="sng" dirty="0">
                <a:solidFill>
                  <a:schemeClr val="accent4">
                    <a:lumMod val="75000"/>
                  </a:schemeClr>
                </a:solidFill>
                <a:latin typeface="Lucida Calligraphy" panose="03010101010101010101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https://en.wikipedia.org/wiki/A_Vision_of_Fiammetta#/media/File:A_Vision_of_Fiammetta_by_Dante_Gabriel_Rossetti.jpg</a:t>
            </a:r>
            <a:r>
              <a:rPr lang="en-US" sz="1100" dirty="0">
                <a:solidFill>
                  <a:schemeClr val="accent4">
                    <a:lumMod val="7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l-GR" sz="11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11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1732186A-031F-9544-B4A8-D1AF741B0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276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127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7146-5698-2E76-93E1-13134D9DF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9914"/>
            <a:ext cx="6455229" cy="420188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The Day Dream,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1880, Oil on Canvas, 157.5X92.7 cm, Victoria and Albert Museum, London, UK</a:t>
            </a:r>
            <a:br>
              <a:rPr lang="el-GR" sz="24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200" u="sng" dirty="0">
                <a:latin typeface="Lucida Calligraphy" panose="03010101010101010101" pitchFamily="66" charset="0"/>
                <a:hlinkClick r:id="rId2"/>
              </a:rPr>
              <a:t>https://commons.wikimedia.org/wiki/File:Dante_Gabriel_Rossetti_-_The_Day_Dream_-_Google_Art_Project.jpg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br>
              <a:rPr lang="el-GR" sz="2400" dirty="0"/>
            </a:br>
            <a:endParaRPr lang="el-GR" sz="24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34B9A32-F694-BB0D-D956-C4E4CE46E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687" y="0"/>
            <a:ext cx="3948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877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4FD32-51C9-F6E2-277E-0D3D84F02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81057" cy="64166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Salutation of Beatrice,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1880 – 1882, Oil on Canvas, 1,543x914 mm, Toledo Museum of Art, OH, USA</a:t>
            </a:r>
            <a:br>
              <a:rPr lang="el-GR" sz="2400" dirty="0"/>
            </a:br>
            <a:r>
              <a:rPr lang="en-US" sz="1200" u="sng" dirty="0">
                <a:latin typeface="Lucida Calligraphy" panose="03010101010101010101" pitchFamily="66" charset="0"/>
                <a:hlinkClick r:id="rId2"/>
              </a:rPr>
              <a:t>https://www.useum.org/artwork/The-Salutation-of-Beatrice-Dante-Gabriel-Rossetti</a:t>
            </a:r>
            <a:endParaRPr lang="el-GR" sz="120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DD546B46-2B99-2DF3-D53C-4E832ACF8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7" y="0"/>
            <a:ext cx="4113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533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61FBA3-3214-28D8-FA55-073AABA4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15B7C3E5-F96B-A0DA-56EA-5D402943DA5E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custGeom>
            <a:avLst/>
            <a:gdLst>
              <a:gd name="connsiteX0" fmla="*/ 0 w 10972800"/>
              <a:gd name="connsiteY0" fmla="*/ 5705475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10972800 w 10972800"/>
              <a:gd name="connsiteY5" fmla="*/ 5705475 h 5705475"/>
              <a:gd name="connsiteX6" fmla="*/ 9601200 w 10972800"/>
              <a:gd name="connsiteY6" fmla="*/ 3253904 h 5705475"/>
              <a:gd name="connsiteX7" fmla="*/ 10972800 w 10972800"/>
              <a:gd name="connsiteY7" fmla="*/ 1426369 h 5705475"/>
              <a:gd name="connsiteX8" fmla="*/ 8229600 w 10972800"/>
              <a:gd name="connsiteY8" fmla="*/ 891480 h 5705475"/>
              <a:gd name="connsiteX9" fmla="*/ 8229600 w 10972800"/>
              <a:gd name="connsiteY9" fmla="*/ 178296 h 5705475"/>
              <a:gd name="connsiteX10" fmla="*/ 2743200 w 10972800"/>
              <a:gd name="connsiteY10" fmla="*/ 178296 h 5705475"/>
              <a:gd name="connsiteX11" fmla="*/ 2743200 w 10972800"/>
              <a:gd name="connsiteY11" fmla="*/ 891480 h 5705475"/>
              <a:gd name="connsiteX12" fmla="*/ 0 w 10972800"/>
              <a:gd name="connsiteY12" fmla="*/ 1426369 h 5705475"/>
              <a:gd name="connsiteX13" fmla="*/ 1371600 w 10972800"/>
              <a:gd name="connsiteY13" fmla="*/ 3253904 h 5705475"/>
              <a:gd name="connsiteX14" fmla="*/ 0 w 10972800"/>
              <a:gd name="connsiteY14" fmla="*/ 5705475 h 5705475"/>
              <a:gd name="connsiteX0" fmla="*/ 4114800 w 10972800"/>
              <a:gd name="connsiteY0" fmla="*/ 4323680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6858000 w 10972800"/>
              <a:gd name="connsiteY5" fmla="*/ 4323680 h 5705475"/>
              <a:gd name="connsiteX6" fmla="*/ 4114800 w 10972800"/>
              <a:gd name="connsiteY6" fmla="*/ 4323680 h 5705475"/>
              <a:gd name="connsiteX0" fmla="*/ 0 w 10972800"/>
              <a:gd name="connsiteY0" fmla="*/ 5705475 h 5705475"/>
              <a:gd name="connsiteX1" fmla="*/ 1371600 w 10972800"/>
              <a:gd name="connsiteY1" fmla="*/ 3253904 h 5705475"/>
              <a:gd name="connsiteX2" fmla="*/ 0 w 10972800"/>
              <a:gd name="connsiteY2" fmla="*/ 1426369 h 5705475"/>
              <a:gd name="connsiteX3" fmla="*/ 2743200 w 10972800"/>
              <a:gd name="connsiteY3" fmla="*/ 891480 h 5705475"/>
              <a:gd name="connsiteX4" fmla="*/ 2743200 w 10972800"/>
              <a:gd name="connsiteY4" fmla="*/ 178296 h 5705475"/>
              <a:gd name="connsiteX5" fmla="*/ 8229600 w 10972800"/>
              <a:gd name="connsiteY5" fmla="*/ 178296 h 5705475"/>
              <a:gd name="connsiteX6" fmla="*/ 8229600 w 10972800"/>
              <a:gd name="connsiteY6" fmla="*/ 891480 h 5705475"/>
              <a:gd name="connsiteX7" fmla="*/ 10972800 w 10972800"/>
              <a:gd name="connsiteY7" fmla="*/ 1426369 h 5705475"/>
              <a:gd name="connsiteX8" fmla="*/ 9601200 w 10972800"/>
              <a:gd name="connsiteY8" fmla="*/ 3253904 h 5705475"/>
              <a:gd name="connsiteX9" fmla="*/ 10972800 w 10972800"/>
              <a:gd name="connsiteY9" fmla="*/ 5705475 h 5705475"/>
              <a:gd name="connsiteX10" fmla="*/ 6858000 w 10972800"/>
              <a:gd name="connsiteY10" fmla="*/ 5036865 h 5705475"/>
              <a:gd name="connsiteX11" fmla="*/ 8229600 w 10972800"/>
              <a:gd name="connsiteY11" fmla="*/ 4457402 h 5705475"/>
              <a:gd name="connsiteX12" fmla="*/ 2743200 w 10972800"/>
              <a:gd name="connsiteY12" fmla="*/ 4457402 h 5705475"/>
              <a:gd name="connsiteX13" fmla="*/ 4114800 w 10972800"/>
              <a:gd name="connsiteY13" fmla="*/ 5036865 h 5705475"/>
              <a:gd name="connsiteX14" fmla="*/ 0 w 10972800"/>
              <a:gd name="connsiteY14" fmla="*/ 5705475 h 5705475"/>
              <a:gd name="connsiteX15" fmla="*/ 2743200 w 10972800"/>
              <a:gd name="connsiteY15" fmla="*/ 4457402 h 5705475"/>
              <a:gd name="connsiteX16" fmla="*/ 2743200 w 10972800"/>
              <a:gd name="connsiteY16" fmla="*/ 891480 h 5705475"/>
              <a:gd name="connsiteX17" fmla="*/ 8229600 w 10972800"/>
              <a:gd name="connsiteY17" fmla="*/ 891480 h 5705475"/>
              <a:gd name="connsiteX18" fmla="*/ 8229600 w 10972800"/>
              <a:gd name="connsiteY18" fmla="*/ 4457402 h 5705475"/>
              <a:gd name="connsiteX19" fmla="*/ 4114800 w 10972800"/>
              <a:gd name="connsiteY19" fmla="*/ 4323680 h 5705475"/>
              <a:gd name="connsiteX20" fmla="*/ 4114800 w 10972800"/>
              <a:gd name="connsiteY20" fmla="*/ 5036865 h 5705475"/>
              <a:gd name="connsiteX21" fmla="*/ 6858000 w 10972800"/>
              <a:gd name="connsiteY21" fmla="*/ 5036865 h 5705475"/>
              <a:gd name="connsiteX22" fmla="*/ 6858000 w 10972800"/>
              <a:gd name="connsiteY22" fmla="*/ 4323680 h 570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72800" h="5705475" stroke="0" extrusionOk="0">
                <a:moveTo>
                  <a:pt x="0" y="5705475"/>
                </a:moveTo>
                <a:cubicBezTo>
                  <a:pt x="1327662" y="5158266"/>
                  <a:pt x="2570229" y="5122524"/>
                  <a:pt x="4114800" y="5036865"/>
                </a:cubicBezTo>
                <a:cubicBezTo>
                  <a:pt x="3615904" y="4680849"/>
                  <a:pt x="3060783" y="4735453"/>
                  <a:pt x="2743200" y="4457402"/>
                </a:cubicBezTo>
                <a:cubicBezTo>
                  <a:pt x="4449358" y="4156321"/>
                  <a:pt x="6551011" y="3981950"/>
                  <a:pt x="8229600" y="4457402"/>
                </a:cubicBezTo>
                <a:cubicBezTo>
                  <a:pt x="7959067" y="4566594"/>
                  <a:pt x="7178506" y="4872220"/>
                  <a:pt x="6858000" y="5036865"/>
                </a:cubicBezTo>
                <a:cubicBezTo>
                  <a:pt x="8400195" y="5163390"/>
                  <a:pt x="9658635" y="5425402"/>
                  <a:pt x="10972800" y="5705475"/>
                </a:cubicBezTo>
                <a:cubicBezTo>
                  <a:pt x="10425049" y="4558699"/>
                  <a:pt x="9903894" y="3611643"/>
                  <a:pt x="9601200" y="3253904"/>
                </a:cubicBezTo>
                <a:cubicBezTo>
                  <a:pt x="9752491" y="2786592"/>
                  <a:pt x="10817609" y="1684280"/>
                  <a:pt x="10972800" y="1426369"/>
                </a:cubicBezTo>
                <a:cubicBezTo>
                  <a:pt x="10015649" y="1143051"/>
                  <a:pt x="9003227" y="974863"/>
                  <a:pt x="8229600" y="891480"/>
                </a:cubicBezTo>
                <a:cubicBezTo>
                  <a:pt x="8245799" y="801623"/>
                  <a:pt x="8283591" y="462753"/>
                  <a:pt x="8229600" y="178296"/>
                </a:cubicBezTo>
                <a:cubicBezTo>
                  <a:pt x="6566374" y="-37146"/>
                  <a:pt x="4543512" y="-12552"/>
                  <a:pt x="2743200" y="178296"/>
                </a:cubicBezTo>
                <a:cubicBezTo>
                  <a:pt x="2803573" y="301333"/>
                  <a:pt x="2730262" y="592702"/>
                  <a:pt x="2743200" y="891480"/>
                </a:cubicBezTo>
                <a:cubicBezTo>
                  <a:pt x="1711793" y="974793"/>
                  <a:pt x="918254" y="1162042"/>
                  <a:pt x="0" y="1426369"/>
                </a:cubicBezTo>
                <a:cubicBezTo>
                  <a:pt x="454016" y="2200435"/>
                  <a:pt x="771365" y="2543737"/>
                  <a:pt x="1371600" y="3253904"/>
                </a:cubicBezTo>
                <a:cubicBezTo>
                  <a:pt x="1080891" y="3782043"/>
                  <a:pt x="223960" y="5464380"/>
                  <a:pt x="0" y="5705475"/>
                </a:cubicBezTo>
                <a:close/>
              </a:path>
              <a:path w="10972800" h="5705475" fill="darkenLess" stroke="0" extrusionOk="0">
                <a:moveTo>
                  <a:pt x="4114800" y="4323680"/>
                </a:moveTo>
                <a:cubicBezTo>
                  <a:pt x="4151066" y="4419797"/>
                  <a:pt x="4083670" y="4917428"/>
                  <a:pt x="4114800" y="5036865"/>
                </a:cubicBezTo>
                <a:cubicBezTo>
                  <a:pt x="3663845" y="4855036"/>
                  <a:pt x="3147773" y="4577128"/>
                  <a:pt x="2743200" y="4457402"/>
                </a:cubicBezTo>
                <a:cubicBezTo>
                  <a:pt x="4480010" y="3888032"/>
                  <a:pt x="6090956" y="4218215"/>
                  <a:pt x="8229600" y="4457402"/>
                </a:cubicBezTo>
                <a:cubicBezTo>
                  <a:pt x="8074855" y="4646372"/>
                  <a:pt x="7109072" y="5012545"/>
                  <a:pt x="6858000" y="5036865"/>
                </a:cubicBezTo>
                <a:cubicBezTo>
                  <a:pt x="6833393" y="4885360"/>
                  <a:pt x="6802792" y="4609923"/>
                  <a:pt x="6858000" y="4323680"/>
                </a:cubicBezTo>
                <a:cubicBezTo>
                  <a:pt x="5977615" y="4258681"/>
                  <a:pt x="5102229" y="4194087"/>
                  <a:pt x="4114800" y="4323680"/>
                </a:cubicBezTo>
                <a:close/>
              </a:path>
              <a:path w="10972800" h="5705475" fill="none" extrusionOk="0">
                <a:moveTo>
                  <a:pt x="0" y="5705475"/>
                </a:moveTo>
                <a:cubicBezTo>
                  <a:pt x="477965" y="4969712"/>
                  <a:pt x="633851" y="4244382"/>
                  <a:pt x="1371600" y="3253904"/>
                </a:cubicBezTo>
                <a:cubicBezTo>
                  <a:pt x="954651" y="2719382"/>
                  <a:pt x="264160" y="1591390"/>
                  <a:pt x="0" y="1426369"/>
                </a:cubicBezTo>
                <a:cubicBezTo>
                  <a:pt x="782894" y="1223511"/>
                  <a:pt x="1965543" y="1054405"/>
                  <a:pt x="2743200" y="891480"/>
                </a:cubicBezTo>
                <a:cubicBezTo>
                  <a:pt x="2783967" y="661944"/>
                  <a:pt x="2756658" y="476879"/>
                  <a:pt x="2743200" y="178296"/>
                </a:cubicBezTo>
                <a:cubicBezTo>
                  <a:pt x="4560044" y="-142695"/>
                  <a:pt x="6542991" y="191497"/>
                  <a:pt x="8229600" y="178296"/>
                </a:cubicBezTo>
                <a:cubicBezTo>
                  <a:pt x="8243173" y="499193"/>
                  <a:pt x="8258414" y="605715"/>
                  <a:pt x="8229600" y="891480"/>
                </a:cubicBezTo>
                <a:cubicBezTo>
                  <a:pt x="9034784" y="871982"/>
                  <a:pt x="10139138" y="1044091"/>
                  <a:pt x="10972800" y="1426369"/>
                </a:cubicBezTo>
                <a:cubicBezTo>
                  <a:pt x="10404184" y="2382423"/>
                  <a:pt x="10313149" y="2580105"/>
                  <a:pt x="9601200" y="3253904"/>
                </a:cubicBezTo>
                <a:cubicBezTo>
                  <a:pt x="10293341" y="4217491"/>
                  <a:pt x="10655828" y="4949676"/>
                  <a:pt x="10972800" y="5705475"/>
                </a:cubicBezTo>
                <a:cubicBezTo>
                  <a:pt x="9560992" y="5251074"/>
                  <a:pt x="8309834" y="5186944"/>
                  <a:pt x="6858000" y="5036865"/>
                </a:cubicBezTo>
                <a:cubicBezTo>
                  <a:pt x="7440480" y="4868350"/>
                  <a:pt x="7586600" y="4813230"/>
                  <a:pt x="8229600" y="4457402"/>
                </a:cubicBezTo>
                <a:cubicBezTo>
                  <a:pt x="6497411" y="4178491"/>
                  <a:pt x="4641152" y="4243879"/>
                  <a:pt x="2743200" y="4457402"/>
                </a:cubicBezTo>
                <a:cubicBezTo>
                  <a:pt x="2957908" y="4449325"/>
                  <a:pt x="3712673" y="4892720"/>
                  <a:pt x="4114800" y="5036865"/>
                </a:cubicBezTo>
                <a:cubicBezTo>
                  <a:pt x="2830024" y="5149690"/>
                  <a:pt x="1232794" y="5439338"/>
                  <a:pt x="0" y="5705475"/>
                </a:cubicBezTo>
                <a:close/>
                <a:moveTo>
                  <a:pt x="2743200" y="4457402"/>
                </a:moveTo>
                <a:cubicBezTo>
                  <a:pt x="2793289" y="3079676"/>
                  <a:pt x="2799683" y="2165243"/>
                  <a:pt x="2743200" y="891480"/>
                </a:cubicBezTo>
                <a:moveTo>
                  <a:pt x="8229600" y="891480"/>
                </a:moveTo>
                <a:cubicBezTo>
                  <a:pt x="8337586" y="2169438"/>
                  <a:pt x="8145912" y="2775457"/>
                  <a:pt x="8229600" y="4457402"/>
                </a:cubicBezTo>
                <a:moveTo>
                  <a:pt x="4114800" y="4323680"/>
                </a:moveTo>
                <a:cubicBezTo>
                  <a:pt x="4127231" y="4679447"/>
                  <a:pt x="4148706" y="4856360"/>
                  <a:pt x="4114800" y="5036865"/>
                </a:cubicBezTo>
                <a:moveTo>
                  <a:pt x="6858000" y="5036865"/>
                </a:moveTo>
                <a:cubicBezTo>
                  <a:pt x="6856856" y="4836376"/>
                  <a:pt x="6853014" y="4416190"/>
                  <a:pt x="6858000" y="4323680"/>
                </a:cubicBezTo>
              </a:path>
              <a:path w="10972800" h="5705475" fill="none" stroke="0" extrusionOk="0">
                <a:moveTo>
                  <a:pt x="0" y="5705475"/>
                </a:moveTo>
                <a:cubicBezTo>
                  <a:pt x="188040" y="5428611"/>
                  <a:pt x="1127003" y="3950110"/>
                  <a:pt x="1371600" y="3253904"/>
                </a:cubicBezTo>
                <a:cubicBezTo>
                  <a:pt x="767780" y="2494123"/>
                  <a:pt x="338339" y="1914395"/>
                  <a:pt x="0" y="1426369"/>
                </a:cubicBezTo>
                <a:cubicBezTo>
                  <a:pt x="1048466" y="1280093"/>
                  <a:pt x="1920369" y="1124360"/>
                  <a:pt x="2743200" y="891480"/>
                </a:cubicBezTo>
                <a:cubicBezTo>
                  <a:pt x="2791673" y="711153"/>
                  <a:pt x="2751243" y="443391"/>
                  <a:pt x="2743200" y="178296"/>
                </a:cubicBezTo>
                <a:cubicBezTo>
                  <a:pt x="4387835" y="-105601"/>
                  <a:pt x="6368255" y="32356"/>
                  <a:pt x="8229600" y="178296"/>
                </a:cubicBezTo>
                <a:cubicBezTo>
                  <a:pt x="8248393" y="372209"/>
                  <a:pt x="8203415" y="732672"/>
                  <a:pt x="8229600" y="891480"/>
                </a:cubicBezTo>
                <a:cubicBezTo>
                  <a:pt x="9005359" y="1004035"/>
                  <a:pt x="10039542" y="1171284"/>
                  <a:pt x="10972800" y="1426369"/>
                </a:cubicBezTo>
                <a:cubicBezTo>
                  <a:pt x="10864529" y="1771284"/>
                  <a:pt x="9781542" y="3018051"/>
                  <a:pt x="9601200" y="3253904"/>
                </a:cubicBezTo>
                <a:cubicBezTo>
                  <a:pt x="9826359" y="3938555"/>
                  <a:pt x="10171821" y="4567201"/>
                  <a:pt x="10972800" y="5705475"/>
                </a:cubicBezTo>
                <a:cubicBezTo>
                  <a:pt x="9528254" y="5494666"/>
                  <a:pt x="8449800" y="5117108"/>
                  <a:pt x="6858000" y="5036865"/>
                </a:cubicBezTo>
                <a:cubicBezTo>
                  <a:pt x="7367533" y="4785970"/>
                  <a:pt x="7667152" y="4813724"/>
                  <a:pt x="8229600" y="4457402"/>
                </a:cubicBezTo>
                <a:cubicBezTo>
                  <a:pt x="6188654" y="4190567"/>
                  <a:pt x="4689530" y="4059255"/>
                  <a:pt x="2743200" y="4457402"/>
                </a:cubicBezTo>
                <a:cubicBezTo>
                  <a:pt x="3319980" y="4818202"/>
                  <a:pt x="3619667" y="4742670"/>
                  <a:pt x="4114800" y="5036865"/>
                </a:cubicBezTo>
                <a:cubicBezTo>
                  <a:pt x="2548795" y="5069964"/>
                  <a:pt x="1395313" y="5307284"/>
                  <a:pt x="0" y="5705475"/>
                </a:cubicBezTo>
                <a:close/>
                <a:moveTo>
                  <a:pt x="2743200" y="4457402"/>
                </a:moveTo>
                <a:cubicBezTo>
                  <a:pt x="2717927" y="3437159"/>
                  <a:pt x="2739787" y="1633301"/>
                  <a:pt x="2743200" y="891480"/>
                </a:cubicBezTo>
                <a:moveTo>
                  <a:pt x="8229600" y="891480"/>
                </a:moveTo>
                <a:cubicBezTo>
                  <a:pt x="8108222" y="2554848"/>
                  <a:pt x="8104829" y="3542901"/>
                  <a:pt x="8229600" y="4457402"/>
                </a:cubicBezTo>
                <a:moveTo>
                  <a:pt x="4114800" y="4323680"/>
                </a:moveTo>
                <a:cubicBezTo>
                  <a:pt x="4138122" y="4418076"/>
                  <a:pt x="4064900" y="4844981"/>
                  <a:pt x="4114800" y="5036865"/>
                </a:cubicBezTo>
                <a:moveTo>
                  <a:pt x="6858000" y="5036865"/>
                </a:moveTo>
                <a:cubicBezTo>
                  <a:pt x="6911215" y="4769956"/>
                  <a:pt x="6900366" y="4425374"/>
                  <a:pt x="6858000" y="4323680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248469387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000000"/>
                </a:solidFill>
                <a:latin typeface="Lucida Calligraphy" panose="03010101010101010101" pitchFamily="66" charset="0"/>
              </a:rPr>
              <a:t>The End </a:t>
            </a:r>
          </a:p>
        </p:txBody>
      </p:sp>
    </p:spTree>
    <p:extLst>
      <p:ext uri="{BB962C8B-B14F-4D97-AF65-F5344CB8AC3E}">
        <p14:creationId xmlns:p14="http://schemas.microsoft.com/office/powerpoint/2010/main" val="4129999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485</Words>
  <Application>Microsoft Office PowerPoint</Application>
  <PresentationFormat>Widescreen</PresentationFormat>
  <Paragraphs>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Lucida Calligraphy</vt:lpstr>
      <vt:lpstr>Office Theme</vt:lpstr>
      <vt:lpstr>PowerPoint Presentation</vt:lpstr>
      <vt:lpstr>Lady Lilith, 1867, Oil on Canvas, 97.8 × 85.1 cm, The Metropolitan Museum of Art, NY, USA  https://www.metmuseum.org/art/collection/search/337500?_gl=1*qsobpc*_ga*MTQxNjM2OTE3OC4xNzU1NTgxNTMw*_ga_REZYBMF9C3*czE3NTYzOTI1ODgkbzMkZzEkdDE3NTYzOTMzMTQkajE1JGwwJGgw </vt:lpstr>
      <vt:lpstr>Venus Verticordia, 1868, Oil on Canvas, 81.3 × 68 cm, Russell-Cotes Museum, Bournemouth, UK https://commons.wikimedia.org/wiki/File:Dante_Gabriel_Rossetti_-_Venus_Verticordia.jpg</vt:lpstr>
      <vt:lpstr>The Blessed Damozel, 1871-1878, Oil on Canvas, 136.8 x 96.5 cm, Harvard Art Museums https://harvardartmuseums.org/collections/object/299805  </vt:lpstr>
      <vt:lpstr>Veronica Veronese, 1872, Oil on Canvas, 107.9x86.3 cm, Delaware Art Museum, USA https://en.wikipedia.org/wiki/Veronica_Veronese#/media/File:Veronica_Veronese_DAM.jpg</vt:lpstr>
      <vt:lpstr>Marigolds or Bower Maiden, 1873, Oil on Canvas, 114.3 x 73.66 cm, Nottingham Castle Museum and Art Gallery, UK https://useum.org/artist/Dante-Gabriel-Rossetti</vt:lpstr>
      <vt:lpstr>Sancta Lilias, 1874, Oil on Canvas, 48.3 x W 45.7 cm, TATE Britain, UK https://artuk.org/discover/artworks/sancta-lilias-201561   </vt:lpstr>
      <vt:lpstr>Rosa Triplex, 1874, Pencil, Watercolor, Gouache paint and gum arabic on Paper, 77.5Χ88.3 cm, Private collection https://commons.wikimedia.org/wiki/File:Dante_Gabriel_Rossetti_-_Rosa_Triplex_(1874).jpg  </vt:lpstr>
      <vt:lpstr>Roman Widow, 1874, Oil on Canvas, 104.8 × 93.3 cm, Museo de Arte de Ponce, Puerto Rico https://www.useum.org/artwork/Roman-Widow-Dante-Gabriel-Rossetti </vt:lpstr>
      <vt:lpstr>A Vision of Fiammetta, 1878, Oil on Canvas, 140 cm × 91 cm, Private Collection of Andrew Lloyd Webber  https://en.wikipedia.org/wiki/A_Vision_of_Fiammetta#/media/File:A_Vision_of_Fiammetta_by_Dante_Gabriel_Rossetti.jpg  </vt:lpstr>
      <vt:lpstr>The Day Dream, 1880, Oil on Canvas, 157.5X92.7 cm, Victoria and Albert Museum, London, UK https://commons.wikimedia.org/wiki/File:Dante_Gabriel_Rossetti_-_The_Day_Dream_-_Google_Art_Project.jpg  </vt:lpstr>
      <vt:lpstr>Salutation of Beatrice, 1880 – 1882, Oil on Canvas, 1,543x914 mm, Toledo Museum of Art, OH, USA https://www.useum.org/artwork/The-Salutation-of-Beatrice-Dante-Gabriel-Rossetti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2025-08-28T14:56:15Z</dcterms:created>
  <dcterms:modified xsi:type="dcterms:W3CDTF">2025-08-28T17:20:34Z</dcterms:modified>
</cp:coreProperties>
</file>