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3" r:id="rId2"/>
    <p:sldId id="304" r:id="rId3"/>
    <p:sldId id="316" r:id="rId4"/>
    <p:sldId id="318" r:id="rId5"/>
    <p:sldId id="315" r:id="rId6"/>
    <p:sldId id="306" r:id="rId7"/>
    <p:sldId id="256" r:id="rId8"/>
    <p:sldId id="308" r:id="rId9"/>
    <p:sldId id="309" r:id="rId10"/>
    <p:sldId id="317" r:id="rId11"/>
    <p:sldId id="311" r:id="rId12"/>
    <p:sldId id="314" r:id="rId13"/>
    <p:sldId id="307" r:id="rId14"/>
    <p:sldId id="313" r:id="rId15"/>
    <p:sldId id="312" r:id="rId16"/>
    <p:sldId id="319" r:id="rId17"/>
    <p:sldId id="310" r:id="rId1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90021-1D35-DD83-B38F-4745C74E9D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2804B2-FA76-560D-6CED-FD61A6863D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68A641-6885-0117-F441-A9AADE20D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B1B8E-E000-4663-A836-74783BC27FEE}" type="datetimeFigureOut">
              <a:rPr lang="el-GR" smtClean="0"/>
              <a:t>24/6/2025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553242-08ED-46C4-CF23-276FB39BD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033BA-F864-997B-1DC7-AE15090F7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54DF-BDAC-4F3C-9403-BE37B03F615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68314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AFF65-960B-BEDB-C11E-E04766BE8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AA5B8-29F4-DE26-5B6F-7C2C0277B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65776-185E-8416-CBB0-286D782E2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B1B8E-E000-4663-A836-74783BC27FEE}" type="datetimeFigureOut">
              <a:rPr lang="el-GR" smtClean="0"/>
              <a:t>24/6/2025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1337B0-DFDF-31C4-C7EE-0B4F12938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3EB5BC-B529-6771-F8E8-E5C6E3330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54DF-BDAC-4F3C-9403-BE37B03F615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05178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B8DF1-E2DB-8950-CC0C-2D9562C9F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FAEE29-AD80-78AC-ED73-02A0F4DDB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671E6-EC08-37A7-F33C-E3DC850EC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B1B8E-E000-4663-A836-74783BC27FEE}" type="datetimeFigureOut">
              <a:rPr lang="el-GR" smtClean="0"/>
              <a:t>24/6/2025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543CB-7EC5-328F-C6FB-99766A4E6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18B681-7BFA-CE0C-E844-8E5CFD341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54DF-BDAC-4F3C-9403-BE37B03F615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28901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3BF7A-3EE1-675E-9ED1-9A10CEB3B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3B2C4-EF65-C36D-BDBD-2953C820DF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BE1985-5F93-5736-F466-ED88C4B25F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6EEB78-F1FD-C43F-5FCB-9FCA274E9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B1B8E-E000-4663-A836-74783BC27FEE}" type="datetimeFigureOut">
              <a:rPr lang="el-GR" smtClean="0"/>
              <a:t>24/6/2025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749AF4-C918-E32E-2875-3C8F1257B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1C792-F35C-76C2-524D-599CBAEC1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54DF-BDAC-4F3C-9403-BE37B03F615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46966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6951C-414D-8713-8DDF-35140BB9C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337229-4473-E50C-781F-F62ED24A1F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D60345-D7AE-395D-4D6B-BD9A75D21B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B87F6F-FF71-CEFD-7476-B61FC654EF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B34D64-972C-5F74-F2F1-5B709AFFF3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580175-A305-3511-96BE-3778808DE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B1B8E-E000-4663-A836-74783BC27FEE}" type="datetimeFigureOut">
              <a:rPr lang="el-GR" smtClean="0"/>
              <a:t>24/6/2025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9AF0E7-BCE8-9DBC-D624-1662446A3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B76940-2EA3-5660-8058-8F8999A6B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54DF-BDAC-4F3C-9403-BE37B03F615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49639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871F8-21E3-D451-EE4E-EA4D6FC92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B8ECE8-FA58-9D29-2FEF-95FEE4DD4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B1B8E-E000-4663-A836-74783BC27FEE}" type="datetimeFigureOut">
              <a:rPr lang="el-GR" smtClean="0"/>
              <a:t>24/6/2025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02C8CE-67F3-9F5B-3492-02A9895C3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2776DF-100A-9E83-5694-5018501C6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54DF-BDAC-4F3C-9403-BE37B03F615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31296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52DC8A-E8FD-498F-21E0-07A0507CF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B1B8E-E000-4663-A836-74783BC27FEE}" type="datetimeFigureOut">
              <a:rPr lang="el-GR" smtClean="0"/>
              <a:t>24/6/2025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5806CC-C54F-E7BC-395B-178AE4BDE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16B860-B4B7-B1FF-FB6F-58FCFF570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54DF-BDAC-4F3C-9403-BE37B03F615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47947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47BC-288B-0958-8D88-8DD1DB7F7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1F438-0A44-EB5D-EF33-0AFF37E4D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3050A-BDF1-CA0E-75D4-C3041DE2C4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A11B0C-1226-4A9E-105B-BDAC6A88A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B1B8E-E000-4663-A836-74783BC27FEE}" type="datetimeFigureOut">
              <a:rPr lang="el-GR" smtClean="0"/>
              <a:t>24/6/2025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37129D-DA28-64A3-6EB1-A7A784CE9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E00AFA-B08C-B383-6DBC-D137B453E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54DF-BDAC-4F3C-9403-BE37B03F615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44433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BD7FE-E822-B6A6-3F3D-E8234D927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1FBB7C-B1C2-DAC9-E132-CCE637DFD0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73845-0104-275E-8984-606D08CBE3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C2115D-27FC-8C29-A05B-DE2734889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B1B8E-E000-4663-A836-74783BC27FEE}" type="datetimeFigureOut">
              <a:rPr lang="el-GR" smtClean="0"/>
              <a:t>24/6/2025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EEE8D7-E7B8-5BE8-93A3-701E31366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29A2F0-0954-D8FC-712D-30C79CC2A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54DF-BDAC-4F3C-9403-BE37B03F615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02660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BD9F2-3C2E-DC72-21C4-AE09E71C9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3CF7A8-B69B-4171-6674-45D82E02C2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6E9F5-CEA4-8434-D7A3-FAD084999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B1B8E-E000-4663-A836-74783BC27FEE}" type="datetimeFigureOut">
              <a:rPr lang="el-GR" smtClean="0"/>
              <a:t>24/6/2025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C85AC-9306-88C1-947B-5142B9008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A948E2-EF78-1DE2-6704-476A5AD61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54DF-BDAC-4F3C-9403-BE37B03F615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4289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A34411-6912-F82C-02BB-CE6085F289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4614D8-9CDC-5CEB-6E43-DF47D3F3B4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FB9B54-03B1-D03F-9DD8-422DCAA84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B1B8E-E000-4663-A836-74783BC27FEE}" type="datetimeFigureOut">
              <a:rPr lang="el-GR" smtClean="0"/>
              <a:t>24/6/2025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666D14-1170-2A64-59C8-9CF7105FA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51C92-9838-71A1-A8FE-C6A1FABEF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54DF-BDAC-4F3C-9403-BE37B03F615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20656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FEF4EA-8183-4C03-6F7D-F28D77F69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82CDB-B285-8C70-22F9-E41FF26110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00CFB-21CC-6FB6-50EC-A5F2978C1B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2B1B8E-E000-4663-A836-74783BC27FEE}" type="datetimeFigureOut">
              <a:rPr lang="el-GR" smtClean="0"/>
              <a:t>24/6/2025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CD71F-9956-B8D0-2232-B5129AD57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40D675-A4A3-EE92-BCBC-0B7C5AA9B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4354DF-BDAC-4F3C-9403-BE37B03F615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17244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commons.wikimedia.org/wiki/File:The_Art_Jury,_Wayman_Elbridge_Adams,_1921.jpg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su.edu/web/museumofart/exhibitions/past#accordion_impressionsoflove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americanartgallery.org/artist/home/id/910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bbon: Curved and Tilted Up 2">
            <a:extLst>
              <a:ext uri="{FF2B5EF4-FFF2-40B4-BE49-F238E27FC236}">
                <a16:creationId xmlns:a16="http://schemas.microsoft.com/office/drawing/2014/main" id="{5B5CE5EC-A214-4F17-998E-E2089042847F}"/>
              </a:ext>
            </a:extLst>
          </p:cNvPr>
          <p:cNvSpPr/>
          <p:nvPr/>
        </p:nvSpPr>
        <p:spPr>
          <a:xfrm>
            <a:off x="609600" y="576262"/>
            <a:ext cx="10972800" cy="5705475"/>
          </a:xfrm>
          <a:custGeom>
            <a:avLst/>
            <a:gdLst>
              <a:gd name="connsiteX0" fmla="*/ 0 w 10972800"/>
              <a:gd name="connsiteY0" fmla="*/ 5705475 h 5705475"/>
              <a:gd name="connsiteX1" fmla="*/ 4114800 w 10972800"/>
              <a:gd name="connsiteY1" fmla="*/ 5036865 h 5705475"/>
              <a:gd name="connsiteX2" fmla="*/ 2743200 w 10972800"/>
              <a:gd name="connsiteY2" fmla="*/ 4457402 h 5705475"/>
              <a:gd name="connsiteX3" fmla="*/ 8229600 w 10972800"/>
              <a:gd name="connsiteY3" fmla="*/ 4457402 h 5705475"/>
              <a:gd name="connsiteX4" fmla="*/ 6858000 w 10972800"/>
              <a:gd name="connsiteY4" fmla="*/ 5036865 h 5705475"/>
              <a:gd name="connsiteX5" fmla="*/ 10972800 w 10972800"/>
              <a:gd name="connsiteY5" fmla="*/ 5705475 h 5705475"/>
              <a:gd name="connsiteX6" fmla="*/ 9601200 w 10972800"/>
              <a:gd name="connsiteY6" fmla="*/ 3253904 h 5705475"/>
              <a:gd name="connsiteX7" fmla="*/ 10972800 w 10972800"/>
              <a:gd name="connsiteY7" fmla="*/ 1426369 h 5705475"/>
              <a:gd name="connsiteX8" fmla="*/ 8229600 w 10972800"/>
              <a:gd name="connsiteY8" fmla="*/ 891480 h 5705475"/>
              <a:gd name="connsiteX9" fmla="*/ 8229600 w 10972800"/>
              <a:gd name="connsiteY9" fmla="*/ 178296 h 5705475"/>
              <a:gd name="connsiteX10" fmla="*/ 2743200 w 10972800"/>
              <a:gd name="connsiteY10" fmla="*/ 178296 h 5705475"/>
              <a:gd name="connsiteX11" fmla="*/ 2743200 w 10972800"/>
              <a:gd name="connsiteY11" fmla="*/ 891480 h 5705475"/>
              <a:gd name="connsiteX12" fmla="*/ 0 w 10972800"/>
              <a:gd name="connsiteY12" fmla="*/ 1426369 h 5705475"/>
              <a:gd name="connsiteX13" fmla="*/ 1371600 w 10972800"/>
              <a:gd name="connsiteY13" fmla="*/ 3253904 h 5705475"/>
              <a:gd name="connsiteX14" fmla="*/ 0 w 10972800"/>
              <a:gd name="connsiteY14" fmla="*/ 5705475 h 5705475"/>
              <a:gd name="connsiteX0" fmla="*/ 4114800 w 10972800"/>
              <a:gd name="connsiteY0" fmla="*/ 4323680 h 5705475"/>
              <a:gd name="connsiteX1" fmla="*/ 4114800 w 10972800"/>
              <a:gd name="connsiteY1" fmla="*/ 5036865 h 5705475"/>
              <a:gd name="connsiteX2" fmla="*/ 2743200 w 10972800"/>
              <a:gd name="connsiteY2" fmla="*/ 4457402 h 5705475"/>
              <a:gd name="connsiteX3" fmla="*/ 8229600 w 10972800"/>
              <a:gd name="connsiteY3" fmla="*/ 4457402 h 5705475"/>
              <a:gd name="connsiteX4" fmla="*/ 6858000 w 10972800"/>
              <a:gd name="connsiteY4" fmla="*/ 5036865 h 5705475"/>
              <a:gd name="connsiteX5" fmla="*/ 6858000 w 10972800"/>
              <a:gd name="connsiteY5" fmla="*/ 4323680 h 5705475"/>
              <a:gd name="connsiteX6" fmla="*/ 4114800 w 10972800"/>
              <a:gd name="connsiteY6" fmla="*/ 4323680 h 5705475"/>
              <a:gd name="connsiteX0" fmla="*/ 0 w 10972800"/>
              <a:gd name="connsiteY0" fmla="*/ 5705475 h 5705475"/>
              <a:gd name="connsiteX1" fmla="*/ 1371600 w 10972800"/>
              <a:gd name="connsiteY1" fmla="*/ 3253904 h 5705475"/>
              <a:gd name="connsiteX2" fmla="*/ 0 w 10972800"/>
              <a:gd name="connsiteY2" fmla="*/ 1426369 h 5705475"/>
              <a:gd name="connsiteX3" fmla="*/ 2743200 w 10972800"/>
              <a:gd name="connsiteY3" fmla="*/ 891480 h 5705475"/>
              <a:gd name="connsiteX4" fmla="*/ 2743200 w 10972800"/>
              <a:gd name="connsiteY4" fmla="*/ 178296 h 5705475"/>
              <a:gd name="connsiteX5" fmla="*/ 8229600 w 10972800"/>
              <a:gd name="connsiteY5" fmla="*/ 178296 h 5705475"/>
              <a:gd name="connsiteX6" fmla="*/ 8229600 w 10972800"/>
              <a:gd name="connsiteY6" fmla="*/ 891480 h 5705475"/>
              <a:gd name="connsiteX7" fmla="*/ 10972800 w 10972800"/>
              <a:gd name="connsiteY7" fmla="*/ 1426369 h 5705475"/>
              <a:gd name="connsiteX8" fmla="*/ 9601200 w 10972800"/>
              <a:gd name="connsiteY8" fmla="*/ 3253904 h 5705475"/>
              <a:gd name="connsiteX9" fmla="*/ 10972800 w 10972800"/>
              <a:gd name="connsiteY9" fmla="*/ 5705475 h 5705475"/>
              <a:gd name="connsiteX10" fmla="*/ 6858000 w 10972800"/>
              <a:gd name="connsiteY10" fmla="*/ 5036865 h 5705475"/>
              <a:gd name="connsiteX11" fmla="*/ 8229600 w 10972800"/>
              <a:gd name="connsiteY11" fmla="*/ 4457402 h 5705475"/>
              <a:gd name="connsiteX12" fmla="*/ 2743200 w 10972800"/>
              <a:gd name="connsiteY12" fmla="*/ 4457402 h 5705475"/>
              <a:gd name="connsiteX13" fmla="*/ 4114800 w 10972800"/>
              <a:gd name="connsiteY13" fmla="*/ 5036865 h 5705475"/>
              <a:gd name="connsiteX14" fmla="*/ 0 w 10972800"/>
              <a:gd name="connsiteY14" fmla="*/ 5705475 h 5705475"/>
              <a:gd name="connsiteX15" fmla="*/ 2743200 w 10972800"/>
              <a:gd name="connsiteY15" fmla="*/ 4457402 h 5705475"/>
              <a:gd name="connsiteX16" fmla="*/ 2743200 w 10972800"/>
              <a:gd name="connsiteY16" fmla="*/ 891480 h 5705475"/>
              <a:gd name="connsiteX17" fmla="*/ 8229600 w 10972800"/>
              <a:gd name="connsiteY17" fmla="*/ 891480 h 5705475"/>
              <a:gd name="connsiteX18" fmla="*/ 8229600 w 10972800"/>
              <a:gd name="connsiteY18" fmla="*/ 4457402 h 5705475"/>
              <a:gd name="connsiteX19" fmla="*/ 4114800 w 10972800"/>
              <a:gd name="connsiteY19" fmla="*/ 4323680 h 5705475"/>
              <a:gd name="connsiteX20" fmla="*/ 4114800 w 10972800"/>
              <a:gd name="connsiteY20" fmla="*/ 5036865 h 5705475"/>
              <a:gd name="connsiteX21" fmla="*/ 6858000 w 10972800"/>
              <a:gd name="connsiteY21" fmla="*/ 5036865 h 5705475"/>
              <a:gd name="connsiteX22" fmla="*/ 6858000 w 10972800"/>
              <a:gd name="connsiteY22" fmla="*/ 4323680 h 5705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972800" h="5705475" stroke="0" extrusionOk="0">
                <a:moveTo>
                  <a:pt x="0" y="5705475"/>
                </a:moveTo>
                <a:cubicBezTo>
                  <a:pt x="1327662" y="5158266"/>
                  <a:pt x="2570229" y="5122524"/>
                  <a:pt x="4114800" y="5036865"/>
                </a:cubicBezTo>
                <a:cubicBezTo>
                  <a:pt x="3615904" y="4680849"/>
                  <a:pt x="3060783" y="4735453"/>
                  <a:pt x="2743200" y="4457402"/>
                </a:cubicBezTo>
                <a:cubicBezTo>
                  <a:pt x="4449358" y="4156321"/>
                  <a:pt x="6551011" y="3981950"/>
                  <a:pt x="8229600" y="4457402"/>
                </a:cubicBezTo>
                <a:cubicBezTo>
                  <a:pt x="7959067" y="4566594"/>
                  <a:pt x="7178506" y="4872220"/>
                  <a:pt x="6858000" y="5036865"/>
                </a:cubicBezTo>
                <a:cubicBezTo>
                  <a:pt x="8400195" y="5163390"/>
                  <a:pt x="9658635" y="5425402"/>
                  <a:pt x="10972800" y="5705475"/>
                </a:cubicBezTo>
                <a:cubicBezTo>
                  <a:pt x="10425049" y="4558699"/>
                  <a:pt x="9903894" y="3611643"/>
                  <a:pt x="9601200" y="3253904"/>
                </a:cubicBezTo>
                <a:cubicBezTo>
                  <a:pt x="9752491" y="2786592"/>
                  <a:pt x="10817609" y="1684280"/>
                  <a:pt x="10972800" y="1426369"/>
                </a:cubicBezTo>
                <a:cubicBezTo>
                  <a:pt x="10015649" y="1143051"/>
                  <a:pt x="9003227" y="974863"/>
                  <a:pt x="8229600" y="891480"/>
                </a:cubicBezTo>
                <a:cubicBezTo>
                  <a:pt x="8245799" y="801623"/>
                  <a:pt x="8283591" y="462753"/>
                  <a:pt x="8229600" y="178296"/>
                </a:cubicBezTo>
                <a:cubicBezTo>
                  <a:pt x="6566374" y="-37146"/>
                  <a:pt x="4543512" y="-12552"/>
                  <a:pt x="2743200" y="178296"/>
                </a:cubicBezTo>
                <a:cubicBezTo>
                  <a:pt x="2803573" y="301333"/>
                  <a:pt x="2730262" y="592702"/>
                  <a:pt x="2743200" y="891480"/>
                </a:cubicBezTo>
                <a:cubicBezTo>
                  <a:pt x="1711793" y="974793"/>
                  <a:pt x="918254" y="1162042"/>
                  <a:pt x="0" y="1426369"/>
                </a:cubicBezTo>
                <a:cubicBezTo>
                  <a:pt x="454016" y="2200435"/>
                  <a:pt x="771365" y="2543737"/>
                  <a:pt x="1371600" y="3253904"/>
                </a:cubicBezTo>
                <a:cubicBezTo>
                  <a:pt x="1080891" y="3782043"/>
                  <a:pt x="223960" y="5464380"/>
                  <a:pt x="0" y="5705475"/>
                </a:cubicBezTo>
                <a:close/>
              </a:path>
              <a:path w="10972800" h="5705475" fill="darkenLess" stroke="0" extrusionOk="0">
                <a:moveTo>
                  <a:pt x="4114800" y="4323680"/>
                </a:moveTo>
                <a:cubicBezTo>
                  <a:pt x="4151066" y="4419797"/>
                  <a:pt x="4083670" y="4917428"/>
                  <a:pt x="4114800" y="5036865"/>
                </a:cubicBezTo>
                <a:cubicBezTo>
                  <a:pt x="3663845" y="4855036"/>
                  <a:pt x="3147773" y="4577128"/>
                  <a:pt x="2743200" y="4457402"/>
                </a:cubicBezTo>
                <a:cubicBezTo>
                  <a:pt x="4480010" y="3888032"/>
                  <a:pt x="6090956" y="4218215"/>
                  <a:pt x="8229600" y="4457402"/>
                </a:cubicBezTo>
                <a:cubicBezTo>
                  <a:pt x="8074855" y="4646372"/>
                  <a:pt x="7109072" y="5012545"/>
                  <a:pt x="6858000" y="5036865"/>
                </a:cubicBezTo>
                <a:cubicBezTo>
                  <a:pt x="6833393" y="4885360"/>
                  <a:pt x="6802792" y="4609923"/>
                  <a:pt x="6858000" y="4323680"/>
                </a:cubicBezTo>
                <a:cubicBezTo>
                  <a:pt x="5977615" y="4258681"/>
                  <a:pt x="5102229" y="4194087"/>
                  <a:pt x="4114800" y="4323680"/>
                </a:cubicBezTo>
                <a:close/>
              </a:path>
              <a:path w="10972800" h="5705475" fill="none" extrusionOk="0">
                <a:moveTo>
                  <a:pt x="0" y="5705475"/>
                </a:moveTo>
                <a:cubicBezTo>
                  <a:pt x="477965" y="4969712"/>
                  <a:pt x="633851" y="4244382"/>
                  <a:pt x="1371600" y="3253904"/>
                </a:cubicBezTo>
                <a:cubicBezTo>
                  <a:pt x="954651" y="2719382"/>
                  <a:pt x="264160" y="1591390"/>
                  <a:pt x="0" y="1426369"/>
                </a:cubicBezTo>
                <a:cubicBezTo>
                  <a:pt x="782894" y="1223511"/>
                  <a:pt x="1965543" y="1054405"/>
                  <a:pt x="2743200" y="891480"/>
                </a:cubicBezTo>
                <a:cubicBezTo>
                  <a:pt x="2783967" y="661944"/>
                  <a:pt x="2756658" y="476879"/>
                  <a:pt x="2743200" y="178296"/>
                </a:cubicBezTo>
                <a:cubicBezTo>
                  <a:pt x="4560044" y="-142695"/>
                  <a:pt x="6542991" y="191497"/>
                  <a:pt x="8229600" y="178296"/>
                </a:cubicBezTo>
                <a:cubicBezTo>
                  <a:pt x="8243173" y="499193"/>
                  <a:pt x="8258414" y="605715"/>
                  <a:pt x="8229600" y="891480"/>
                </a:cubicBezTo>
                <a:cubicBezTo>
                  <a:pt x="9034784" y="871982"/>
                  <a:pt x="10139138" y="1044091"/>
                  <a:pt x="10972800" y="1426369"/>
                </a:cubicBezTo>
                <a:cubicBezTo>
                  <a:pt x="10404184" y="2382423"/>
                  <a:pt x="10313149" y="2580105"/>
                  <a:pt x="9601200" y="3253904"/>
                </a:cubicBezTo>
                <a:cubicBezTo>
                  <a:pt x="10293341" y="4217491"/>
                  <a:pt x="10655828" y="4949676"/>
                  <a:pt x="10972800" y="5705475"/>
                </a:cubicBezTo>
                <a:cubicBezTo>
                  <a:pt x="9560992" y="5251074"/>
                  <a:pt x="8309834" y="5186944"/>
                  <a:pt x="6858000" y="5036865"/>
                </a:cubicBezTo>
                <a:cubicBezTo>
                  <a:pt x="7440480" y="4868350"/>
                  <a:pt x="7586600" y="4813230"/>
                  <a:pt x="8229600" y="4457402"/>
                </a:cubicBezTo>
                <a:cubicBezTo>
                  <a:pt x="6497411" y="4178491"/>
                  <a:pt x="4641152" y="4243879"/>
                  <a:pt x="2743200" y="4457402"/>
                </a:cubicBezTo>
                <a:cubicBezTo>
                  <a:pt x="2957908" y="4449325"/>
                  <a:pt x="3712673" y="4892720"/>
                  <a:pt x="4114800" y="5036865"/>
                </a:cubicBezTo>
                <a:cubicBezTo>
                  <a:pt x="2830024" y="5149690"/>
                  <a:pt x="1232794" y="5439338"/>
                  <a:pt x="0" y="5705475"/>
                </a:cubicBezTo>
                <a:close/>
                <a:moveTo>
                  <a:pt x="2743200" y="4457402"/>
                </a:moveTo>
                <a:cubicBezTo>
                  <a:pt x="2793289" y="3079676"/>
                  <a:pt x="2799683" y="2165243"/>
                  <a:pt x="2743200" y="891480"/>
                </a:cubicBezTo>
                <a:moveTo>
                  <a:pt x="8229600" y="891480"/>
                </a:moveTo>
                <a:cubicBezTo>
                  <a:pt x="8337586" y="2169438"/>
                  <a:pt x="8145912" y="2775457"/>
                  <a:pt x="8229600" y="4457402"/>
                </a:cubicBezTo>
                <a:moveTo>
                  <a:pt x="4114800" y="4323680"/>
                </a:moveTo>
                <a:cubicBezTo>
                  <a:pt x="4127231" y="4679447"/>
                  <a:pt x="4148706" y="4856360"/>
                  <a:pt x="4114800" y="5036865"/>
                </a:cubicBezTo>
                <a:moveTo>
                  <a:pt x="6858000" y="5036865"/>
                </a:moveTo>
                <a:cubicBezTo>
                  <a:pt x="6856856" y="4836376"/>
                  <a:pt x="6853014" y="4416190"/>
                  <a:pt x="6858000" y="4323680"/>
                </a:cubicBezTo>
              </a:path>
              <a:path w="10972800" h="5705475" fill="none" stroke="0" extrusionOk="0">
                <a:moveTo>
                  <a:pt x="0" y="5705475"/>
                </a:moveTo>
                <a:cubicBezTo>
                  <a:pt x="188040" y="5428611"/>
                  <a:pt x="1127003" y="3950110"/>
                  <a:pt x="1371600" y="3253904"/>
                </a:cubicBezTo>
                <a:cubicBezTo>
                  <a:pt x="767780" y="2494123"/>
                  <a:pt x="338339" y="1914395"/>
                  <a:pt x="0" y="1426369"/>
                </a:cubicBezTo>
                <a:cubicBezTo>
                  <a:pt x="1048466" y="1280093"/>
                  <a:pt x="1920369" y="1124360"/>
                  <a:pt x="2743200" y="891480"/>
                </a:cubicBezTo>
                <a:cubicBezTo>
                  <a:pt x="2791673" y="711153"/>
                  <a:pt x="2751243" y="443391"/>
                  <a:pt x="2743200" y="178296"/>
                </a:cubicBezTo>
                <a:cubicBezTo>
                  <a:pt x="4387835" y="-105601"/>
                  <a:pt x="6368255" y="32356"/>
                  <a:pt x="8229600" y="178296"/>
                </a:cubicBezTo>
                <a:cubicBezTo>
                  <a:pt x="8248393" y="372209"/>
                  <a:pt x="8203415" y="732672"/>
                  <a:pt x="8229600" y="891480"/>
                </a:cubicBezTo>
                <a:cubicBezTo>
                  <a:pt x="9005359" y="1004035"/>
                  <a:pt x="10039542" y="1171284"/>
                  <a:pt x="10972800" y="1426369"/>
                </a:cubicBezTo>
                <a:cubicBezTo>
                  <a:pt x="10864529" y="1771284"/>
                  <a:pt x="9781542" y="3018051"/>
                  <a:pt x="9601200" y="3253904"/>
                </a:cubicBezTo>
                <a:cubicBezTo>
                  <a:pt x="9826359" y="3938555"/>
                  <a:pt x="10171821" y="4567201"/>
                  <a:pt x="10972800" y="5705475"/>
                </a:cubicBezTo>
                <a:cubicBezTo>
                  <a:pt x="9528254" y="5494666"/>
                  <a:pt x="8449800" y="5117108"/>
                  <a:pt x="6858000" y="5036865"/>
                </a:cubicBezTo>
                <a:cubicBezTo>
                  <a:pt x="7367533" y="4785970"/>
                  <a:pt x="7667152" y="4813724"/>
                  <a:pt x="8229600" y="4457402"/>
                </a:cubicBezTo>
                <a:cubicBezTo>
                  <a:pt x="6188654" y="4190567"/>
                  <a:pt x="4689530" y="4059255"/>
                  <a:pt x="2743200" y="4457402"/>
                </a:cubicBezTo>
                <a:cubicBezTo>
                  <a:pt x="3319980" y="4818202"/>
                  <a:pt x="3619667" y="4742670"/>
                  <a:pt x="4114800" y="5036865"/>
                </a:cubicBezTo>
                <a:cubicBezTo>
                  <a:pt x="2548795" y="5069964"/>
                  <a:pt x="1395313" y="5307284"/>
                  <a:pt x="0" y="5705475"/>
                </a:cubicBezTo>
                <a:close/>
                <a:moveTo>
                  <a:pt x="2743200" y="4457402"/>
                </a:moveTo>
                <a:cubicBezTo>
                  <a:pt x="2717927" y="3437159"/>
                  <a:pt x="2739787" y="1633301"/>
                  <a:pt x="2743200" y="891480"/>
                </a:cubicBezTo>
                <a:moveTo>
                  <a:pt x="8229600" y="891480"/>
                </a:moveTo>
                <a:cubicBezTo>
                  <a:pt x="8108222" y="2554848"/>
                  <a:pt x="8104829" y="3542901"/>
                  <a:pt x="8229600" y="4457402"/>
                </a:cubicBezTo>
                <a:moveTo>
                  <a:pt x="4114800" y="4323680"/>
                </a:moveTo>
                <a:cubicBezTo>
                  <a:pt x="4138122" y="4418076"/>
                  <a:pt x="4064900" y="4844981"/>
                  <a:pt x="4114800" y="5036865"/>
                </a:cubicBezTo>
                <a:moveTo>
                  <a:pt x="6858000" y="5036865"/>
                </a:moveTo>
                <a:cubicBezTo>
                  <a:pt x="6911215" y="4769956"/>
                  <a:pt x="6900366" y="4425374"/>
                  <a:pt x="6858000" y="4323680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248469387">
                  <a:prstGeom prst="ellipseRibbon2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000000"/>
                </a:solidFill>
                <a:latin typeface="Lucida Calligraphy" panose="03010101010101010101" pitchFamily="66" charset="0"/>
              </a:rPr>
              <a:t>John Ottis Adams, </a:t>
            </a:r>
          </a:p>
          <a:p>
            <a:pPr algn="ctr"/>
            <a:r>
              <a:rPr lang="en-US" sz="6000" dirty="0">
                <a:solidFill>
                  <a:srgbClr val="000000"/>
                </a:solidFill>
                <a:latin typeface="Lucida Calligraphy" panose="03010101010101010101" pitchFamily="66" charset="0"/>
              </a:rPr>
              <a:t>1851-1927</a:t>
            </a:r>
          </a:p>
        </p:txBody>
      </p:sp>
    </p:spTree>
    <p:extLst>
      <p:ext uri="{BB962C8B-B14F-4D97-AF65-F5344CB8AC3E}">
        <p14:creationId xmlns:p14="http://schemas.microsoft.com/office/powerpoint/2010/main" val="3607037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77F1F-B677-1F4F-8A2B-B79BE9FCC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3514" y="2645229"/>
            <a:ext cx="6640286" cy="3989613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John Ottis Adams, depicted third from the left</a:t>
            </a: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Wayman Elbridge Adams,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American Artist, 1883–1959	</a:t>
            </a: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The Art Jury,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1921, oil on canvas, 208.9x137.7 cm, Indianapolis Museum of Art, USA </a:t>
            </a:r>
            <a:r>
              <a:rPr lang="en-US" sz="1000" dirty="0">
                <a:latin typeface="Lucida Calligraphy" panose="03010101010101010101" pitchFamily="66" charset="0"/>
                <a:hlinkClick r:id="rId2"/>
              </a:rPr>
              <a:t>https://commons.wikimedia.org/wiki/File:The_Art_Jury,_Wayman_Elbridge_Adams,_1921.jpg</a:t>
            </a:r>
            <a:r>
              <a:rPr lang="en-US" sz="1000" dirty="0">
                <a:latin typeface="Lucida Calligraphy" panose="03010101010101010101" pitchFamily="66" charset="0"/>
              </a:rPr>
              <a:t> </a:t>
            </a:r>
            <a:br>
              <a:rPr lang="en-US" sz="2000" dirty="0">
                <a:latin typeface="Lucida Calligraphy" panose="03010101010101010101" pitchFamily="66" charset="0"/>
              </a:rPr>
            </a:br>
            <a:endParaRPr lang="el-GR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7E0A9EE-1B9A-7F9F-DF62-5A8277C81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71" y="223157"/>
            <a:ext cx="4344214" cy="6411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2180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7F922-A0BD-C290-E674-C33616685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Nooning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(The Gleaners),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1886, Oil on Canvas, 72.39x99.36 cm, David Owsley Museum of Art, Ball State University Art Museum, IN, USA</a:t>
            </a:r>
            <a:br>
              <a:rPr lang="en-US" sz="1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endParaRPr lang="el-GR" sz="2000" dirty="0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07D2D6B4-0AD6-BE83-7F6D-A14FCD8C4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281" y="1273629"/>
            <a:ext cx="8453438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972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955B3-1201-7846-B227-72AC9E0FB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Summertime,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1890, Oil on Canvas, 36.04x50.95 cm, David Owsley Museum of Art, Ball State University Art Museum, IN, USA</a:t>
            </a:r>
            <a:br>
              <a:rPr lang="en-US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endParaRPr lang="el-GR" sz="2000" dirty="0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2F41D58F-24CF-DAD5-5FEE-1C66AD613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804" y="1284515"/>
            <a:ext cx="8368392" cy="5355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2873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B6938-45A7-4FC3-692C-9008B17DE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Glimmer Glass, 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1895, Oil on Canvas, 50.49x76.04 cm, David Owsley Museum of Art, Ball State University Art Museum, IN, USA</a:t>
            </a:r>
            <a:br>
              <a:rPr lang="en-US" sz="18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endParaRPr lang="el-GR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A3F0AD6B-05D8-5E09-CC9F-F0BB8B5D8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227" y="1142999"/>
            <a:ext cx="8657545" cy="5540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8854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D3BCD-1CF3-31D8-BA55-6EEB623B2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365125"/>
            <a:ext cx="4450896" cy="6394904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Madge,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1900-1905, Oil on Canvas, 72x61 cm, David Owsley Museum of Art, Ball State University Art Museum, IN, USA</a:t>
            </a:r>
            <a:br>
              <a:rPr lang="en-US" sz="1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endParaRPr lang="el-GR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AB358271-A6F2-0DBB-417E-9B356A8404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704" y="131309"/>
            <a:ext cx="5409484" cy="662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4884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field of flowers with a house in the background&#10;&#10;AI-generated content may be incorrect.">
            <a:extLst>
              <a:ext uri="{FF2B5EF4-FFF2-40B4-BE49-F238E27FC236}">
                <a16:creationId xmlns:a16="http://schemas.microsoft.com/office/drawing/2014/main" id="{25DA8642-9DB6-AF1E-6B58-0FD40C393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1" y="148318"/>
            <a:ext cx="9631359" cy="656136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26BC8136-420B-DCFE-874B-153D19E83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5530" y="2362200"/>
            <a:ext cx="2212298" cy="4347482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In </a:t>
            </a:r>
            <a:r>
              <a:rPr lang="en-US" sz="2000" b="1" dirty="0" err="1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Poppyland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, 1901, Oil on Canvas, 55.9 x 81.3 cm, David Owsley Museum of Art, Ball State University Art Museum, IN, USA</a:t>
            </a:r>
            <a:br>
              <a:rPr lang="en-US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r>
              <a:rPr lang="en-US" sz="1000" dirty="0">
                <a:latin typeface="Lucida Calligraphy" panose="03010101010101010101" pitchFamily="66" charset="0"/>
                <a:hlinkClick r:id="rId3"/>
              </a:rPr>
              <a:t>https://www.bsu.edu/web/museumofart/exhibitions/past#accordion_impressionsoflove</a:t>
            </a:r>
            <a:r>
              <a:rPr lang="en-US" sz="1000" dirty="0">
                <a:latin typeface="Lucida Calligraphy" panose="03010101010101010101" pitchFamily="66" charset="0"/>
              </a:rPr>
              <a:t>  </a:t>
            </a:r>
            <a:br>
              <a:rPr lang="en-US" sz="2000" dirty="0"/>
            </a:b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489370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76B88-A154-C005-1AB7-7C50ADFF3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5913" y="2405743"/>
            <a:ext cx="3308577" cy="4267200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A Winding Road, Brookville,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1904, Oil on Canvas, 71x91 cm, Location: Unknown</a:t>
            </a:r>
            <a:endParaRPr lang="el-GR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C7CAE16E-924E-32A1-20C7-9F4846189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09" y="185057"/>
            <a:ext cx="8374987" cy="648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730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820A7-D08F-9B2A-D1C0-53EFF38B9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7184" y="2906486"/>
            <a:ext cx="2534816" cy="3780064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Binding Books,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ca. 1904, Oil on Canvas, 71.12x 106.68 cm, Private Collection</a:t>
            </a:r>
            <a:br>
              <a:rPr lang="en-US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endParaRPr lang="el-GR" sz="2000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CD474E9D-9394-944B-2966-DAB661501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71450"/>
            <a:ext cx="9493898" cy="6545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8660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D99B8-D351-54CD-3DDA-48C821156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1762" y="2754086"/>
            <a:ext cx="5652038" cy="4012066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Spires of the Woods, 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1910/1920, Oil on Canvas, 40.64x55.88 cm, David Owsley Museum of Art, Ball State University Art Museum, IN, USA</a:t>
            </a:r>
            <a:br>
              <a:rPr lang="en-US" sz="18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endParaRPr lang="el-GR" dirty="0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4089937D-3940-DCF5-EE01-66CC65FC9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1848"/>
            <a:ext cx="4863562" cy="667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18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B77E-4326-817F-3529-C8B77262D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1092" y="2068286"/>
            <a:ext cx="2163821" cy="4654592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A Winter Day, Brookville,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1910-1912, Oil on Canvas, 72.39x99.06 cm, David Owsley Museum of Art, Ball State University Art Museum, IN, USA</a:t>
            </a:r>
            <a:br>
              <a:rPr lang="en-US" sz="1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endParaRPr lang="el-GR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F250B39C-35B1-07B6-BF3D-F27C65485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71" y="135122"/>
            <a:ext cx="9766922" cy="6587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855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4772D-8033-8119-7FE8-9038C0587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2022" y="2449286"/>
            <a:ext cx="3319978" cy="4203246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Blue Hills, Brookville,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1910, Oil on Canvas, 66.04x 88.9 cm, Location: Unknown</a:t>
            </a:r>
            <a:br>
              <a:rPr lang="en-US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endParaRPr lang="el-GR" sz="2000" dirty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A920373A-021F-4366-61C7-764327732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54" y="205468"/>
            <a:ext cx="8693768" cy="644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929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76C0E-E2C5-E856-A0A9-CD6B2E26D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9057" y="1632857"/>
            <a:ext cx="2688771" cy="5093834"/>
          </a:xfrm>
        </p:spPr>
        <p:txBody>
          <a:bodyPr>
            <a:normAutofit/>
          </a:bodyPr>
          <a:lstStyle/>
          <a:p>
            <a:pPr algn="ctr"/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 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Gray Summer Day,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1911, Oil on Canvas, 76x61 cm, David Owsley Museum of Art, Location: Unknown</a:t>
            </a:r>
            <a:br>
              <a:rPr lang="en-US" sz="1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endParaRPr lang="el-GR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B7AF43C-D402-1870-FB2D-BF6CAFF53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71" y="131308"/>
            <a:ext cx="9058037" cy="659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514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DF86E-659E-AF1F-EDFC-5B9639192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5334" y="2144486"/>
            <a:ext cx="2436666" cy="4489676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Big Bayou, St. Petersburg, Florida,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1920, Oil on Canvas, 55.88x81.28 cm, Location: Unknown</a:t>
            </a:r>
            <a:endParaRPr lang="el-GR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322777A7-B519-2550-0B91-57F196980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223838"/>
            <a:ext cx="9526735" cy="6449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3027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0D1FB-B2E6-C945-8002-AA520AA6C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1139" y="2579913"/>
            <a:ext cx="2855803" cy="4097791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Along Indian River (Florida Cow, New Smyrna),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1923-1926, Oil on Canvas, 45.72x62.23, Location: Unknown</a:t>
            </a:r>
            <a:endParaRPr lang="el-GR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20040861-398C-ED76-855C-E967040C4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57" y="180295"/>
            <a:ext cx="8966082" cy="6514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3319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48585-8A8F-2581-772F-BF67B6A0C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The Iridescent Stream, 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about 1900, Oil on Canvas, 55.88x81.28 cm, David Owsley Museum of Art, Ball State University Art Museum, IN, USA</a:t>
            </a:r>
            <a:br>
              <a:rPr lang="en-US" sz="18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</a:br>
            <a:endParaRPr lang="el-GR" dirty="0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1691A0CC-3B87-2225-643C-237473ECA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87" y="1121229"/>
            <a:ext cx="8810625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9726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84767-17A3-44F5-31D1-63D4958B2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857999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Photo Credits: </a:t>
            </a:r>
            <a:r>
              <a:rPr lang="en-US" sz="3200" dirty="0">
                <a:latin typeface="Lucida Calligraphy" panose="03010101010101010101" pitchFamily="66" charset="0"/>
                <a:hlinkClick r:id="rId2"/>
              </a:rPr>
              <a:t>http://americanartgallery.org/artist/home/id/910</a:t>
            </a:r>
            <a:r>
              <a:rPr lang="en-US" sz="3200" dirty="0">
                <a:latin typeface="Lucida Calligraphy" panose="03010101010101010101" pitchFamily="66" charset="0"/>
              </a:rPr>
              <a:t> </a:t>
            </a:r>
            <a:endParaRPr lang="el-GR" sz="3200" dirty="0"/>
          </a:p>
        </p:txBody>
      </p:sp>
    </p:spTree>
    <p:extLst>
      <p:ext uri="{BB962C8B-B14F-4D97-AF65-F5344CB8AC3E}">
        <p14:creationId xmlns:p14="http://schemas.microsoft.com/office/powerpoint/2010/main" val="339339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463</Words>
  <Application>Microsoft Office PowerPoint</Application>
  <PresentationFormat>Widescreen</PresentationFormat>
  <Paragraphs>18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Lucida Calligraphy</vt:lpstr>
      <vt:lpstr>Office Theme</vt:lpstr>
      <vt:lpstr>PowerPoint Presentation</vt:lpstr>
      <vt:lpstr>John Ottis Adams, depicted third from the left  Wayman Elbridge Adams, American Artist, 1883–1959  The Art Jury, 1921, oil on canvas, 208.9x137.7 cm, Indianapolis Museum of Art, USA https://commons.wikimedia.org/wiki/File:The_Art_Jury,_Wayman_Elbridge_Adams,_1921.jpg  </vt:lpstr>
      <vt:lpstr>Nooning (The Gleaners), 1886, Oil on Canvas, 72.39x99.36 cm, David Owsley Museum of Art, Ball State University Art Museum, IN, USA </vt:lpstr>
      <vt:lpstr>Summertime, 1890, Oil on Canvas, 36.04x50.95 cm, David Owsley Museum of Art, Ball State University Art Museum, IN, USA </vt:lpstr>
      <vt:lpstr>Glimmer Glass, 1895, Oil on Canvas, 50.49x76.04 cm, David Owsley Museum of Art, Ball State University Art Museum, IN, USA </vt:lpstr>
      <vt:lpstr>Madge, 1900-1905, Oil on Canvas, 72x61 cm, David Owsley Museum of Art, Ball State University Art Museum, IN, USA </vt:lpstr>
      <vt:lpstr>In Poppyland, 1901, Oil on Canvas, 55.9 x 81.3 cm, David Owsley Museum of Art, Ball State University Art Museum, IN, USA https://www.bsu.edu/web/museumofart/exhibitions/past#accordion_impressionsoflove   </vt:lpstr>
      <vt:lpstr>A Winding Road, Brookville, 1904, Oil on Canvas, 71x91 cm, Location: Unknown</vt:lpstr>
      <vt:lpstr>Binding Books, ca. 1904, Oil on Canvas, 71.12x 106.68 cm, Private Collection </vt:lpstr>
      <vt:lpstr>Spires of the Woods, 1910/1920, Oil on Canvas, 40.64x55.88 cm, David Owsley Museum of Art, Ball State University Art Museum, IN, USA </vt:lpstr>
      <vt:lpstr>A Winter Day, Brookville, 1910-1912, Oil on Canvas, 72.39x99.06 cm, David Owsley Museum of Art, Ball State University Art Museum, IN, USA </vt:lpstr>
      <vt:lpstr>Blue Hills, Brookville, 1910, Oil on Canvas, 66.04x 88.9 cm, Location: Unknown </vt:lpstr>
      <vt:lpstr> Gray Summer Day, 1911, Oil on Canvas, 76x61 cm, David Owsley Museum of Art, Location: Unknown </vt:lpstr>
      <vt:lpstr>Big Bayou, St. Petersburg, Florida, 1920, Oil on Canvas, 55.88x81.28 cm, Location: Unknown</vt:lpstr>
      <vt:lpstr>Along Indian River (Florida Cow, New Smyrna), 1923-1926, Oil on Canvas, 45.72x62.23, Location: Unknown</vt:lpstr>
      <vt:lpstr>The Iridescent Stream, about 1900, Oil on Canvas, 55.88x81.28 cm, David Owsley Museum of Art, Ball State University Art Museum, IN, USA </vt:lpstr>
      <vt:lpstr>Photo Credits: http://americanartgallery.org/artist/home/id/910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2025-06-24T15:56:57Z</dcterms:created>
  <dcterms:modified xsi:type="dcterms:W3CDTF">2025-06-24T18:27:24Z</dcterms:modified>
</cp:coreProperties>
</file>