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4" r:id="rId3"/>
    <p:sldId id="259" r:id="rId4"/>
    <p:sldId id="256" r:id="rId5"/>
    <p:sldId id="260" r:id="rId6"/>
    <p:sldId id="263" r:id="rId7"/>
    <p:sldId id="258" r:id="rId8"/>
    <p:sldId id="267" r:id="rId9"/>
    <p:sldId id="261" r:id="rId10"/>
    <p:sldId id="266" r:id="rId11"/>
    <p:sldId id="265" r:id="rId12"/>
    <p:sldId id="262" r:id="rId13"/>
  </p:sldIdLst>
  <p:sldSz cx="9144000" cy="60833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A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A3760E-AF64-4C5E-ABF7-3E24871466A2}" v="332" dt="2025-06-11T15:16:52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21A3760E-AF64-4C5E-ABF7-3E24871466A2}"/>
    <pc:docChg chg="undo redo custSel addSld modSld sldOrd modMainMaster">
      <pc:chgData name="Amalia Spiliakou" userId="f4bd6b91a0b5818a" providerId="LiveId" clId="{21A3760E-AF64-4C5E-ABF7-3E24871466A2}" dt="2025-06-11T15:17:08.217" v="1028" actId="255"/>
      <pc:docMkLst>
        <pc:docMk/>
      </pc:docMkLst>
      <pc:sldChg chg="addSp modSp mod ord setBg modClrScheme chgLayout">
        <pc:chgData name="Amalia Spiliakou" userId="f4bd6b91a0b5818a" providerId="LiveId" clId="{21A3760E-AF64-4C5E-ABF7-3E24871466A2}" dt="2025-06-11T06:50:52.181" v="235"/>
        <pc:sldMkLst>
          <pc:docMk/>
          <pc:sldMk cId="2569074901" sldId="256"/>
        </pc:sldMkLst>
        <pc:spChg chg="add mod ord">
          <ac:chgData name="Amalia Spiliakou" userId="f4bd6b91a0b5818a" providerId="LiveId" clId="{21A3760E-AF64-4C5E-ABF7-3E24871466A2}" dt="2025-06-11T06:44:09.250" v="126" actId="207"/>
          <ac:spMkLst>
            <pc:docMk/>
            <pc:sldMk cId="2569074901" sldId="256"/>
            <ac:spMk id="2" creationId="{A60098E6-040F-68A4-DEB0-A6A0D118A27F}"/>
          </ac:spMkLst>
        </pc:spChg>
        <pc:picChg chg="mod">
          <ac:chgData name="Amalia Spiliakou" userId="f4bd6b91a0b5818a" providerId="LiveId" clId="{21A3760E-AF64-4C5E-ABF7-3E24871466A2}" dt="2025-06-11T06:42:39.623" v="113" actId="1076"/>
          <ac:picMkLst>
            <pc:docMk/>
            <pc:sldMk cId="2569074901" sldId="256"/>
            <ac:picMk id="1028" creationId="{A33022B9-CFFD-189E-3EF7-457467CBC40A}"/>
          </ac:picMkLst>
        </pc:picChg>
      </pc:sldChg>
      <pc:sldChg chg="addSp modSp new mod ord setBg modClrScheme chgLayout">
        <pc:chgData name="Amalia Spiliakou" userId="f4bd6b91a0b5818a" providerId="LiveId" clId="{21A3760E-AF64-4C5E-ABF7-3E24871466A2}" dt="2025-06-11T06:55:00.136" v="410"/>
        <pc:sldMkLst>
          <pc:docMk/>
          <pc:sldMk cId="465533042" sldId="257"/>
        </pc:sldMkLst>
        <pc:spChg chg="add mod ord">
          <ac:chgData name="Amalia Spiliakou" userId="f4bd6b91a0b5818a" providerId="LiveId" clId="{21A3760E-AF64-4C5E-ABF7-3E24871466A2}" dt="2025-06-11T06:13:57.758" v="91" actId="207"/>
          <ac:spMkLst>
            <pc:docMk/>
            <pc:sldMk cId="465533042" sldId="257"/>
            <ac:spMk id="2" creationId="{82E2A39D-5839-B18A-DF9A-E294A3090D14}"/>
          </ac:spMkLst>
        </pc:spChg>
        <pc:picChg chg="add mod">
          <ac:chgData name="Amalia Spiliakou" userId="f4bd6b91a0b5818a" providerId="LiveId" clId="{21A3760E-AF64-4C5E-ABF7-3E24871466A2}" dt="2025-06-11T06:03:49.893" v="6" actId="14100"/>
          <ac:picMkLst>
            <pc:docMk/>
            <pc:sldMk cId="465533042" sldId="257"/>
            <ac:picMk id="1026" creationId="{5B8E836D-F914-BBD7-DAED-C4F4B6E54A35}"/>
          </ac:picMkLst>
        </pc:picChg>
      </pc:sldChg>
      <pc:sldChg chg="addSp delSp modSp new mod ord setBg">
        <pc:chgData name="Amalia Spiliakou" userId="f4bd6b91a0b5818a" providerId="LiveId" clId="{21A3760E-AF64-4C5E-ABF7-3E24871466A2}" dt="2025-06-11T14:15:30.700" v="715"/>
        <pc:sldMkLst>
          <pc:docMk/>
          <pc:sldMk cId="2213447222" sldId="258"/>
        </pc:sldMkLst>
        <pc:spChg chg="mod">
          <ac:chgData name="Amalia Spiliakou" userId="f4bd6b91a0b5818a" providerId="LiveId" clId="{21A3760E-AF64-4C5E-ABF7-3E24871466A2}" dt="2025-06-11T06:56:40.712" v="424" actId="14100"/>
          <ac:spMkLst>
            <pc:docMk/>
            <pc:sldMk cId="2213447222" sldId="258"/>
            <ac:spMk id="2" creationId="{3C09479B-3C5F-1A72-C2E7-0F10BC3941F7}"/>
          </ac:spMkLst>
        </pc:spChg>
        <pc:spChg chg="add del mod">
          <ac:chgData name="Amalia Spiliakou" userId="f4bd6b91a0b5818a" providerId="LiveId" clId="{21A3760E-AF64-4C5E-ABF7-3E24871466A2}" dt="2025-06-11T06:49:24.445" v="209" actId="478"/>
          <ac:spMkLst>
            <pc:docMk/>
            <pc:sldMk cId="2213447222" sldId="258"/>
            <ac:spMk id="3" creationId="{E23E5E2E-FB31-81DB-2E4D-18D2CE99B3FC}"/>
          </ac:spMkLst>
        </pc:spChg>
        <pc:picChg chg="add mod">
          <ac:chgData name="Amalia Spiliakou" userId="f4bd6b91a0b5818a" providerId="LiveId" clId="{21A3760E-AF64-4C5E-ABF7-3E24871466A2}" dt="2025-06-11T06:56:45.137" v="425" actId="14100"/>
          <ac:picMkLst>
            <pc:docMk/>
            <pc:sldMk cId="2213447222" sldId="258"/>
            <ac:picMk id="1026" creationId="{1E0E3B2E-D204-1455-50A3-9894DFF73797}"/>
          </ac:picMkLst>
        </pc:picChg>
        <pc:picChg chg="add mod">
          <ac:chgData name="Amalia Spiliakou" userId="f4bd6b91a0b5818a" providerId="LiveId" clId="{21A3760E-AF64-4C5E-ABF7-3E24871466A2}" dt="2025-06-11T06:46:19.705" v="154" actId="1076"/>
          <ac:picMkLst>
            <pc:docMk/>
            <pc:sldMk cId="2213447222" sldId="258"/>
            <ac:picMk id="2050" creationId="{3A141F94-A2D0-C07A-A351-324885CCB0BA}"/>
          </ac:picMkLst>
        </pc:picChg>
        <pc:picChg chg="add mod">
          <ac:chgData name="Amalia Spiliakou" userId="f4bd6b91a0b5818a" providerId="LiveId" clId="{21A3760E-AF64-4C5E-ABF7-3E24871466A2}" dt="2025-06-11T06:49:10.568" v="207" actId="27636"/>
          <ac:picMkLst>
            <pc:docMk/>
            <pc:sldMk cId="2213447222" sldId="258"/>
            <ac:picMk id="2052" creationId="{D713E09D-3BB9-28CE-A062-7FDEB7636A3A}"/>
          </ac:picMkLst>
        </pc:picChg>
      </pc:sldChg>
      <pc:sldChg chg="addSp modSp new mod ord setBg">
        <pc:chgData name="Amalia Spiliakou" userId="f4bd6b91a0b5818a" providerId="LiveId" clId="{21A3760E-AF64-4C5E-ABF7-3E24871466A2}" dt="2025-06-11T14:15:37.907" v="717"/>
        <pc:sldMkLst>
          <pc:docMk/>
          <pc:sldMk cId="4077957368" sldId="259"/>
        </pc:sldMkLst>
        <pc:spChg chg="mod">
          <ac:chgData name="Amalia Spiliakou" userId="f4bd6b91a0b5818a" providerId="LiveId" clId="{21A3760E-AF64-4C5E-ABF7-3E24871466A2}" dt="2025-06-11T14:14:59.692" v="711" actId="14100"/>
          <ac:spMkLst>
            <pc:docMk/>
            <pc:sldMk cId="4077957368" sldId="259"/>
            <ac:spMk id="2" creationId="{595DBB06-126C-50AE-0F3B-CA25BA745E74}"/>
          </ac:spMkLst>
        </pc:spChg>
        <pc:picChg chg="add mod">
          <ac:chgData name="Amalia Spiliakou" userId="f4bd6b91a0b5818a" providerId="LiveId" clId="{21A3760E-AF64-4C5E-ABF7-3E24871466A2}" dt="2025-06-11T14:12:05.459" v="629" actId="1076"/>
          <ac:picMkLst>
            <pc:docMk/>
            <pc:sldMk cId="4077957368" sldId="259"/>
            <ac:picMk id="1026" creationId="{FBB0A1C4-60EE-6360-59C8-7B8DB2F4AC08}"/>
          </ac:picMkLst>
        </pc:picChg>
      </pc:sldChg>
      <pc:sldChg chg="addSp modSp new mod ord setBg">
        <pc:chgData name="Amalia Spiliakou" userId="f4bd6b91a0b5818a" providerId="LiveId" clId="{21A3760E-AF64-4C5E-ABF7-3E24871466A2}" dt="2025-06-11T08:37:36.529" v="615"/>
        <pc:sldMkLst>
          <pc:docMk/>
          <pc:sldMk cId="3281542198" sldId="260"/>
        </pc:sldMkLst>
        <pc:spChg chg="mod">
          <ac:chgData name="Amalia Spiliakou" userId="f4bd6b91a0b5818a" providerId="LiveId" clId="{21A3760E-AF64-4C5E-ABF7-3E24871466A2}" dt="2025-06-11T08:35:37.890" v="613" actId="14100"/>
          <ac:spMkLst>
            <pc:docMk/>
            <pc:sldMk cId="3281542198" sldId="260"/>
            <ac:spMk id="2" creationId="{277D3CE5-0286-44ED-7D64-BD1E7556A302}"/>
          </ac:spMkLst>
        </pc:spChg>
        <pc:picChg chg="add mod">
          <ac:chgData name="Amalia Spiliakou" userId="f4bd6b91a0b5818a" providerId="LiveId" clId="{21A3760E-AF64-4C5E-ABF7-3E24871466A2}" dt="2025-06-11T08:32:25.332" v="534" actId="1076"/>
          <ac:picMkLst>
            <pc:docMk/>
            <pc:sldMk cId="3281542198" sldId="260"/>
            <ac:picMk id="2050" creationId="{5FC7E2A4-6038-53EC-CDD1-8D19985AB808}"/>
          </ac:picMkLst>
        </pc:picChg>
      </pc:sldChg>
      <pc:sldChg chg="addSp modSp new mod ord setBg">
        <pc:chgData name="Amalia Spiliakou" userId="f4bd6b91a0b5818a" providerId="LiveId" clId="{21A3760E-AF64-4C5E-ABF7-3E24871466A2}" dt="2025-06-11T08:31:45.162" v="532"/>
        <pc:sldMkLst>
          <pc:docMk/>
          <pc:sldMk cId="3098356136" sldId="261"/>
        </pc:sldMkLst>
        <pc:spChg chg="mod">
          <ac:chgData name="Amalia Spiliakou" userId="f4bd6b91a0b5818a" providerId="LiveId" clId="{21A3760E-AF64-4C5E-ABF7-3E24871466A2}" dt="2025-06-11T08:31:31.959" v="530" actId="14100"/>
          <ac:spMkLst>
            <pc:docMk/>
            <pc:sldMk cId="3098356136" sldId="261"/>
            <ac:spMk id="2" creationId="{A3EDC028-1E53-4743-7C32-56CEEA1E8375}"/>
          </ac:spMkLst>
        </pc:spChg>
        <pc:picChg chg="add mod">
          <ac:chgData name="Amalia Spiliakou" userId="f4bd6b91a0b5818a" providerId="LiveId" clId="{21A3760E-AF64-4C5E-ABF7-3E24871466A2}" dt="2025-06-11T08:30:04.455" v="501" actId="1076"/>
          <ac:picMkLst>
            <pc:docMk/>
            <pc:sldMk cId="3098356136" sldId="261"/>
            <ac:picMk id="1026" creationId="{A6A923D7-028D-9E8E-BE8F-D9C2D05534BD}"/>
          </ac:picMkLst>
        </pc:picChg>
      </pc:sldChg>
      <pc:sldChg chg="modSp new mod setBg">
        <pc:chgData name="Amalia Spiliakou" userId="f4bd6b91a0b5818a" providerId="LiveId" clId="{21A3760E-AF64-4C5E-ABF7-3E24871466A2}" dt="2025-06-11T06:56:00.858" v="420"/>
        <pc:sldMkLst>
          <pc:docMk/>
          <pc:sldMk cId="471872143" sldId="262"/>
        </pc:sldMkLst>
        <pc:spChg chg="mod">
          <ac:chgData name="Amalia Spiliakou" userId="f4bd6b91a0b5818a" providerId="LiveId" clId="{21A3760E-AF64-4C5E-ABF7-3E24871466A2}" dt="2025-06-11T06:45:35.340" v="151" actId="207"/>
          <ac:spMkLst>
            <pc:docMk/>
            <pc:sldMk cId="471872143" sldId="262"/>
            <ac:spMk id="2" creationId="{7B26C81A-2404-CBEC-1323-1476431C3010}"/>
          </ac:spMkLst>
        </pc:spChg>
      </pc:sldChg>
      <pc:sldChg chg="addSp modSp new mod ord setBg">
        <pc:chgData name="Amalia Spiliakou" userId="f4bd6b91a0b5818a" providerId="LiveId" clId="{21A3760E-AF64-4C5E-ABF7-3E24871466A2}" dt="2025-06-11T15:10:57.066" v="1007" actId="14100"/>
        <pc:sldMkLst>
          <pc:docMk/>
          <pc:sldMk cId="2056097375" sldId="263"/>
        </pc:sldMkLst>
        <pc:spChg chg="mod">
          <ac:chgData name="Amalia Spiliakou" userId="f4bd6b91a0b5818a" providerId="LiveId" clId="{21A3760E-AF64-4C5E-ABF7-3E24871466A2}" dt="2025-06-11T15:10:57.066" v="1007" actId="14100"/>
          <ac:spMkLst>
            <pc:docMk/>
            <pc:sldMk cId="2056097375" sldId="263"/>
            <ac:spMk id="2" creationId="{1119A355-EBA3-13D6-7C9E-A1C23A92279E}"/>
          </ac:spMkLst>
        </pc:spChg>
        <pc:picChg chg="add mod">
          <ac:chgData name="Amalia Spiliakou" userId="f4bd6b91a0b5818a" providerId="LiveId" clId="{21A3760E-AF64-4C5E-ABF7-3E24871466A2}" dt="2025-06-11T15:10:46.600" v="1003" actId="1076"/>
          <ac:picMkLst>
            <pc:docMk/>
            <pc:sldMk cId="2056097375" sldId="263"/>
            <ac:picMk id="5122" creationId="{348111AE-EC94-E48C-2A17-49769BF2569F}"/>
          </ac:picMkLst>
        </pc:picChg>
      </pc:sldChg>
      <pc:sldChg chg="addSp modSp new mod ord setBg">
        <pc:chgData name="Amalia Spiliakou" userId="f4bd6b91a0b5818a" providerId="LiveId" clId="{21A3760E-AF64-4C5E-ABF7-3E24871466A2}" dt="2025-06-11T15:07:20.029" v="935"/>
        <pc:sldMkLst>
          <pc:docMk/>
          <pc:sldMk cId="4016017468" sldId="264"/>
        </pc:sldMkLst>
        <pc:spChg chg="mod">
          <ac:chgData name="Amalia Spiliakou" userId="f4bd6b91a0b5818a" providerId="LiveId" clId="{21A3760E-AF64-4C5E-ABF7-3E24871466A2}" dt="2025-06-11T15:07:11.128" v="933" actId="14100"/>
          <ac:spMkLst>
            <pc:docMk/>
            <pc:sldMk cId="4016017468" sldId="264"/>
            <ac:spMk id="2" creationId="{164260BD-9858-02D8-9990-4CE107C45CA0}"/>
          </ac:spMkLst>
        </pc:spChg>
        <pc:picChg chg="add mod">
          <ac:chgData name="Amalia Spiliakou" userId="f4bd6b91a0b5818a" providerId="LiveId" clId="{21A3760E-AF64-4C5E-ABF7-3E24871466A2}" dt="2025-06-11T15:04:50.747" v="904" actId="1076"/>
          <ac:picMkLst>
            <pc:docMk/>
            <pc:sldMk cId="4016017468" sldId="264"/>
            <ac:picMk id="4098" creationId="{97298CC8-F85E-1B5C-76AA-53ED765CEF0A}"/>
          </ac:picMkLst>
        </pc:picChg>
      </pc:sldChg>
      <pc:sldChg chg="addSp modSp new mod ord setBg">
        <pc:chgData name="Amalia Spiliakou" userId="f4bd6b91a0b5818a" providerId="LiveId" clId="{21A3760E-AF64-4C5E-ABF7-3E24871466A2}" dt="2025-06-11T14:26:01.168" v="901"/>
        <pc:sldMkLst>
          <pc:docMk/>
          <pc:sldMk cId="542662591" sldId="265"/>
        </pc:sldMkLst>
        <pc:spChg chg="mod">
          <ac:chgData name="Amalia Spiliakou" userId="f4bd6b91a0b5818a" providerId="LiveId" clId="{21A3760E-AF64-4C5E-ABF7-3E24871466A2}" dt="2025-06-11T14:25:50.833" v="899" actId="14100"/>
          <ac:spMkLst>
            <pc:docMk/>
            <pc:sldMk cId="542662591" sldId="265"/>
            <ac:spMk id="2" creationId="{C92D9D6F-CD20-2645-5DBD-E49CFFCB791C}"/>
          </ac:spMkLst>
        </pc:spChg>
        <pc:picChg chg="add mod">
          <ac:chgData name="Amalia Spiliakou" userId="f4bd6b91a0b5818a" providerId="LiveId" clId="{21A3760E-AF64-4C5E-ABF7-3E24871466A2}" dt="2025-06-11T14:22:17.341" v="793" actId="1076"/>
          <ac:picMkLst>
            <pc:docMk/>
            <pc:sldMk cId="542662591" sldId="265"/>
            <ac:picMk id="3074" creationId="{30961148-4E71-C1DA-1364-F30F83A275E0}"/>
          </ac:picMkLst>
        </pc:picChg>
      </pc:sldChg>
      <pc:sldChg chg="addSp modSp new mod ord setBg">
        <pc:chgData name="Amalia Spiliakou" userId="f4bd6b91a0b5818a" providerId="LiveId" clId="{21A3760E-AF64-4C5E-ABF7-3E24871466A2}" dt="2025-06-11T14:18:52.665" v="789"/>
        <pc:sldMkLst>
          <pc:docMk/>
          <pc:sldMk cId="412666157" sldId="266"/>
        </pc:sldMkLst>
        <pc:spChg chg="mod">
          <ac:chgData name="Amalia Spiliakou" userId="f4bd6b91a0b5818a" providerId="LiveId" clId="{21A3760E-AF64-4C5E-ABF7-3E24871466A2}" dt="2025-06-11T14:18:52.665" v="789"/>
          <ac:spMkLst>
            <pc:docMk/>
            <pc:sldMk cId="412666157" sldId="266"/>
            <ac:spMk id="2" creationId="{A283562B-5AE6-750E-809C-F3924FE73A2F}"/>
          </ac:spMkLst>
        </pc:spChg>
        <pc:picChg chg="add mod">
          <ac:chgData name="Amalia Spiliakou" userId="f4bd6b91a0b5818a" providerId="LiveId" clId="{21A3760E-AF64-4C5E-ABF7-3E24871466A2}" dt="2025-06-11T14:16:54.236" v="722" actId="14100"/>
          <ac:picMkLst>
            <pc:docMk/>
            <pc:sldMk cId="412666157" sldId="266"/>
            <ac:picMk id="2050" creationId="{E332AEBB-955B-953C-1A8F-90AA3F564667}"/>
          </ac:picMkLst>
        </pc:picChg>
      </pc:sldChg>
      <pc:sldChg chg="addSp modSp new mod setBg">
        <pc:chgData name="Amalia Spiliakou" userId="f4bd6b91a0b5818a" providerId="LiveId" clId="{21A3760E-AF64-4C5E-ABF7-3E24871466A2}" dt="2025-06-11T15:17:08.217" v="1028" actId="255"/>
        <pc:sldMkLst>
          <pc:docMk/>
          <pc:sldMk cId="4212532964" sldId="267"/>
        </pc:sldMkLst>
        <pc:spChg chg="mod">
          <ac:chgData name="Amalia Spiliakou" userId="f4bd6b91a0b5818a" providerId="LiveId" clId="{21A3760E-AF64-4C5E-ABF7-3E24871466A2}" dt="2025-06-11T15:17:08.217" v="1028" actId="255"/>
          <ac:spMkLst>
            <pc:docMk/>
            <pc:sldMk cId="4212532964" sldId="267"/>
            <ac:spMk id="2" creationId="{C24C3A86-942E-EC31-0253-C63272C0DBA4}"/>
          </ac:spMkLst>
        </pc:spChg>
        <pc:picChg chg="add mod">
          <ac:chgData name="Amalia Spiliakou" userId="f4bd6b91a0b5818a" providerId="LiveId" clId="{21A3760E-AF64-4C5E-ABF7-3E24871466A2}" dt="2025-06-11T15:16:21.369" v="1019" actId="1076"/>
          <ac:picMkLst>
            <pc:docMk/>
            <pc:sldMk cId="4212532964" sldId="267"/>
            <ac:picMk id="6146" creationId="{3829E337-19ED-720E-3AF2-3DB274F2E25A}"/>
          </ac:picMkLst>
        </pc:picChg>
      </pc:sldChg>
      <pc:sldMasterChg chg="setBg modSldLayout">
        <pc:chgData name="Amalia Spiliakou" userId="f4bd6b91a0b5818a" providerId="LiveId" clId="{21A3760E-AF64-4C5E-ABF7-3E24871466A2}" dt="2025-06-11T06:50:52.181" v="235"/>
        <pc:sldMasterMkLst>
          <pc:docMk/>
          <pc:sldMasterMk cId="493669679" sldId="2147483684"/>
        </pc:sldMasterMkLst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2338332925" sldId="2147483685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3339775068" sldId="2147483686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2783333616" sldId="2147483687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2867592256" sldId="2147483688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4186604711" sldId="2147483689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3439520421" sldId="2147483690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3668477097" sldId="2147483691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1842759968" sldId="2147483692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2375136689" sldId="2147483693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1888111890" sldId="2147483694"/>
          </pc:sldLayoutMkLst>
        </pc:sldLayoutChg>
        <pc:sldLayoutChg chg="setBg">
          <pc:chgData name="Amalia Spiliakou" userId="f4bd6b91a0b5818a" providerId="LiveId" clId="{21A3760E-AF64-4C5E-ABF7-3E24871466A2}" dt="2025-06-11T06:50:52.181" v="235"/>
          <pc:sldLayoutMkLst>
            <pc:docMk/>
            <pc:sldMasterMk cId="493669679" sldId="2147483684"/>
            <pc:sldLayoutMk cId="2296960023" sldId="214748369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5577"/>
            <a:ext cx="7772400" cy="2117890"/>
          </a:xfrm>
        </p:spPr>
        <p:txBody>
          <a:bodyPr anchor="b"/>
          <a:lstStyle>
            <a:lvl1pPr algn="ctr">
              <a:defRPr sz="53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95141"/>
            <a:ext cx="6858000" cy="1468722"/>
          </a:xfrm>
        </p:spPr>
        <p:txBody>
          <a:bodyPr/>
          <a:lstStyle>
            <a:lvl1pPr marL="0" indent="0" algn="ctr">
              <a:buNone/>
              <a:defRPr sz="2129"/>
            </a:lvl1pPr>
            <a:lvl2pPr marL="405536" indent="0" algn="ctr">
              <a:buNone/>
              <a:defRPr sz="1774"/>
            </a:lvl2pPr>
            <a:lvl3pPr marL="811073" indent="0" algn="ctr">
              <a:buNone/>
              <a:defRPr sz="1597"/>
            </a:lvl3pPr>
            <a:lvl4pPr marL="1216609" indent="0" algn="ctr">
              <a:buNone/>
              <a:defRPr sz="1419"/>
            </a:lvl4pPr>
            <a:lvl5pPr marL="1622146" indent="0" algn="ctr">
              <a:buNone/>
              <a:defRPr sz="1419"/>
            </a:lvl5pPr>
            <a:lvl6pPr marL="2027682" indent="0" algn="ctr">
              <a:buNone/>
              <a:defRPr sz="1419"/>
            </a:lvl6pPr>
            <a:lvl7pPr marL="2433218" indent="0" algn="ctr">
              <a:buNone/>
              <a:defRPr sz="1419"/>
            </a:lvl7pPr>
            <a:lvl8pPr marL="2838755" indent="0" algn="ctr">
              <a:buNone/>
              <a:defRPr sz="1419"/>
            </a:lvl8pPr>
            <a:lvl9pPr marL="3244291" indent="0" algn="ctr">
              <a:buNone/>
              <a:defRPr sz="141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833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977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16602"/>
            <a:ext cx="7886700" cy="2530483"/>
          </a:xfrm>
        </p:spPr>
        <p:txBody>
          <a:bodyPr anchor="b"/>
          <a:lstStyle>
            <a:lvl1pPr>
              <a:defRPr sz="53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071025"/>
            <a:ext cx="7886700" cy="1330721"/>
          </a:xfrm>
        </p:spPr>
        <p:txBody>
          <a:bodyPr/>
          <a:lstStyle>
            <a:lvl1pPr marL="0" indent="0">
              <a:buNone/>
              <a:defRPr sz="2129">
                <a:solidFill>
                  <a:schemeClr val="tx1">
                    <a:tint val="82000"/>
                  </a:schemeClr>
                </a:solidFill>
              </a:defRPr>
            </a:lvl1pPr>
            <a:lvl2pPr marL="405536" indent="0">
              <a:buNone/>
              <a:defRPr sz="1774">
                <a:solidFill>
                  <a:schemeClr val="tx1">
                    <a:tint val="82000"/>
                  </a:schemeClr>
                </a:solidFill>
              </a:defRPr>
            </a:lvl2pPr>
            <a:lvl3pPr marL="811073" indent="0">
              <a:buNone/>
              <a:defRPr sz="1597">
                <a:solidFill>
                  <a:schemeClr val="tx1">
                    <a:tint val="82000"/>
                  </a:schemeClr>
                </a:solidFill>
              </a:defRPr>
            </a:lvl3pPr>
            <a:lvl4pPr marL="1216609" indent="0">
              <a:buNone/>
              <a:defRPr sz="1419">
                <a:solidFill>
                  <a:schemeClr val="tx1">
                    <a:tint val="82000"/>
                  </a:schemeClr>
                </a:solidFill>
              </a:defRPr>
            </a:lvl4pPr>
            <a:lvl5pPr marL="1622146" indent="0">
              <a:buNone/>
              <a:defRPr sz="1419">
                <a:solidFill>
                  <a:schemeClr val="tx1">
                    <a:tint val="82000"/>
                  </a:schemeClr>
                </a:solidFill>
              </a:defRPr>
            </a:lvl5pPr>
            <a:lvl6pPr marL="2027682" indent="0">
              <a:buNone/>
              <a:defRPr sz="1419">
                <a:solidFill>
                  <a:schemeClr val="tx1">
                    <a:tint val="82000"/>
                  </a:schemeClr>
                </a:solidFill>
              </a:defRPr>
            </a:lvl6pPr>
            <a:lvl7pPr marL="2433218" indent="0">
              <a:buNone/>
              <a:defRPr sz="1419">
                <a:solidFill>
                  <a:schemeClr val="tx1">
                    <a:tint val="82000"/>
                  </a:schemeClr>
                </a:solidFill>
              </a:defRPr>
            </a:lvl7pPr>
            <a:lvl8pPr marL="2838755" indent="0">
              <a:buNone/>
              <a:defRPr sz="1419">
                <a:solidFill>
                  <a:schemeClr val="tx1">
                    <a:tint val="82000"/>
                  </a:schemeClr>
                </a:solidFill>
              </a:defRPr>
            </a:lvl8pPr>
            <a:lvl9pPr marL="3244291" indent="0">
              <a:buNone/>
              <a:defRPr sz="141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3333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9397"/>
            <a:ext cx="3886200" cy="38597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9397"/>
            <a:ext cx="3886200" cy="38597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759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3881"/>
            <a:ext cx="7886700" cy="11758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91254"/>
            <a:ext cx="3868340" cy="730840"/>
          </a:xfrm>
        </p:spPr>
        <p:txBody>
          <a:bodyPr anchor="b"/>
          <a:lstStyle>
            <a:lvl1pPr marL="0" indent="0">
              <a:buNone/>
              <a:defRPr sz="2129" b="1"/>
            </a:lvl1pPr>
            <a:lvl2pPr marL="405536" indent="0">
              <a:buNone/>
              <a:defRPr sz="1774" b="1"/>
            </a:lvl2pPr>
            <a:lvl3pPr marL="811073" indent="0">
              <a:buNone/>
              <a:defRPr sz="1597" b="1"/>
            </a:lvl3pPr>
            <a:lvl4pPr marL="1216609" indent="0">
              <a:buNone/>
              <a:defRPr sz="1419" b="1"/>
            </a:lvl4pPr>
            <a:lvl5pPr marL="1622146" indent="0">
              <a:buNone/>
              <a:defRPr sz="1419" b="1"/>
            </a:lvl5pPr>
            <a:lvl6pPr marL="2027682" indent="0">
              <a:buNone/>
              <a:defRPr sz="1419" b="1"/>
            </a:lvl6pPr>
            <a:lvl7pPr marL="2433218" indent="0">
              <a:buNone/>
              <a:defRPr sz="1419" b="1"/>
            </a:lvl7pPr>
            <a:lvl8pPr marL="2838755" indent="0">
              <a:buNone/>
              <a:defRPr sz="1419" b="1"/>
            </a:lvl8pPr>
            <a:lvl9pPr marL="3244291" indent="0">
              <a:buNone/>
              <a:defRPr sz="14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222094"/>
            <a:ext cx="3868340" cy="32683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491254"/>
            <a:ext cx="3887391" cy="730840"/>
          </a:xfrm>
        </p:spPr>
        <p:txBody>
          <a:bodyPr anchor="b"/>
          <a:lstStyle>
            <a:lvl1pPr marL="0" indent="0">
              <a:buNone/>
              <a:defRPr sz="2129" b="1"/>
            </a:lvl1pPr>
            <a:lvl2pPr marL="405536" indent="0">
              <a:buNone/>
              <a:defRPr sz="1774" b="1"/>
            </a:lvl2pPr>
            <a:lvl3pPr marL="811073" indent="0">
              <a:buNone/>
              <a:defRPr sz="1597" b="1"/>
            </a:lvl3pPr>
            <a:lvl4pPr marL="1216609" indent="0">
              <a:buNone/>
              <a:defRPr sz="1419" b="1"/>
            </a:lvl4pPr>
            <a:lvl5pPr marL="1622146" indent="0">
              <a:buNone/>
              <a:defRPr sz="1419" b="1"/>
            </a:lvl5pPr>
            <a:lvl6pPr marL="2027682" indent="0">
              <a:buNone/>
              <a:defRPr sz="1419" b="1"/>
            </a:lvl6pPr>
            <a:lvl7pPr marL="2433218" indent="0">
              <a:buNone/>
              <a:defRPr sz="1419" b="1"/>
            </a:lvl7pPr>
            <a:lvl8pPr marL="2838755" indent="0">
              <a:buNone/>
              <a:defRPr sz="1419" b="1"/>
            </a:lvl8pPr>
            <a:lvl9pPr marL="3244291" indent="0">
              <a:buNone/>
              <a:defRPr sz="14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222094"/>
            <a:ext cx="3887391" cy="32683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6604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95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8477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05553"/>
            <a:ext cx="2949178" cy="1419437"/>
          </a:xfrm>
        </p:spPr>
        <p:txBody>
          <a:bodyPr anchor="b"/>
          <a:lstStyle>
            <a:lvl1pPr>
              <a:defRPr sz="28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75884"/>
            <a:ext cx="4629150" cy="4323086"/>
          </a:xfrm>
        </p:spPr>
        <p:txBody>
          <a:bodyPr/>
          <a:lstStyle>
            <a:lvl1pPr>
              <a:defRPr sz="2838"/>
            </a:lvl1pPr>
            <a:lvl2pPr>
              <a:defRPr sz="2484"/>
            </a:lvl2pPr>
            <a:lvl3pPr>
              <a:defRPr sz="2129"/>
            </a:lvl3pPr>
            <a:lvl4pPr>
              <a:defRPr sz="1774"/>
            </a:lvl4pPr>
            <a:lvl5pPr>
              <a:defRPr sz="1774"/>
            </a:lvl5pPr>
            <a:lvl6pPr>
              <a:defRPr sz="1774"/>
            </a:lvl6pPr>
            <a:lvl7pPr>
              <a:defRPr sz="1774"/>
            </a:lvl7pPr>
            <a:lvl8pPr>
              <a:defRPr sz="1774"/>
            </a:lvl8pPr>
            <a:lvl9pPr>
              <a:defRPr sz="17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824990"/>
            <a:ext cx="2949178" cy="3381020"/>
          </a:xfrm>
        </p:spPr>
        <p:txBody>
          <a:bodyPr/>
          <a:lstStyle>
            <a:lvl1pPr marL="0" indent="0">
              <a:buNone/>
              <a:defRPr sz="1419"/>
            </a:lvl1pPr>
            <a:lvl2pPr marL="405536" indent="0">
              <a:buNone/>
              <a:defRPr sz="1242"/>
            </a:lvl2pPr>
            <a:lvl3pPr marL="811073" indent="0">
              <a:buNone/>
              <a:defRPr sz="1064"/>
            </a:lvl3pPr>
            <a:lvl4pPr marL="1216609" indent="0">
              <a:buNone/>
              <a:defRPr sz="887"/>
            </a:lvl4pPr>
            <a:lvl5pPr marL="1622146" indent="0">
              <a:buNone/>
              <a:defRPr sz="887"/>
            </a:lvl5pPr>
            <a:lvl6pPr marL="2027682" indent="0">
              <a:buNone/>
              <a:defRPr sz="887"/>
            </a:lvl6pPr>
            <a:lvl7pPr marL="2433218" indent="0">
              <a:buNone/>
              <a:defRPr sz="887"/>
            </a:lvl7pPr>
            <a:lvl8pPr marL="2838755" indent="0">
              <a:buNone/>
              <a:defRPr sz="887"/>
            </a:lvl8pPr>
            <a:lvl9pPr marL="3244291" indent="0">
              <a:buNone/>
              <a:defRPr sz="8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275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05553"/>
            <a:ext cx="2949178" cy="1419437"/>
          </a:xfrm>
        </p:spPr>
        <p:txBody>
          <a:bodyPr anchor="b"/>
          <a:lstStyle>
            <a:lvl1pPr>
              <a:defRPr sz="28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75884"/>
            <a:ext cx="4629150" cy="4323086"/>
          </a:xfrm>
        </p:spPr>
        <p:txBody>
          <a:bodyPr anchor="t"/>
          <a:lstStyle>
            <a:lvl1pPr marL="0" indent="0">
              <a:buNone/>
              <a:defRPr sz="2838"/>
            </a:lvl1pPr>
            <a:lvl2pPr marL="405536" indent="0">
              <a:buNone/>
              <a:defRPr sz="2484"/>
            </a:lvl2pPr>
            <a:lvl3pPr marL="811073" indent="0">
              <a:buNone/>
              <a:defRPr sz="2129"/>
            </a:lvl3pPr>
            <a:lvl4pPr marL="1216609" indent="0">
              <a:buNone/>
              <a:defRPr sz="1774"/>
            </a:lvl4pPr>
            <a:lvl5pPr marL="1622146" indent="0">
              <a:buNone/>
              <a:defRPr sz="1774"/>
            </a:lvl5pPr>
            <a:lvl6pPr marL="2027682" indent="0">
              <a:buNone/>
              <a:defRPr sz="1774"/>
            </a:lvl6pPr>
            <a:lvl7pPr marL="2433218" indent="0">
              <a:buNone/>
              <a:defRPr sz="1774"/>
            </a:lvl7pPr>
            <a:lvl8pPr marL="2838755" indent="0">
              <a:buNone/>
              <a:defRPr sz="1774"/>
            </a:lvl8pPr>
            <a:lvl9pPr marL="3244291" indent="0">
              <a:buNone/>
              <a:defRPr sz="177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824990"/>
            <a:ext cx="2949178" cy="3381020"/>
          </a:xfrm>
        </p:spPr>
        <p:txBody>
          <a:bodyPr/>
          <a:lstStyle>
            <a:lvl1pPr marL="0" indent="0">
              <a:buNone/>
              <a:defRPr sz="1419"/>
            </a:lvl1pPr>
            <a:lvl2pPr marL="405536" indent="0">
              <a:buNone/>
              <a:defRPr sz="1242"/>
            </a:lvl2pPr>
            <a:lvl3pPr marL="811073" indent="0">
              <a:buNone/>
              <a:defRPr sz="1064"/>
            </a:lvl3pPr>
            <a:lvl4pPr marL="1216609" indent="0">
              <a:buNone/>
              <a:defRPr sz="887"/>
            </a:lvl4pPr>
            <a:lvl5pPr marL="1622146" indent="0">
              <a:buNone/>
              <a:defRPr sz="887"/>
            </a:lvl5pPr>
            <a:lvl6pPr marL="2027682" indent="0">
              <a:buNone/>
              <a:defRPr sz="887"/>
            </a:lvl6pPr>
            <a:lvl7pPr marL="2433218" indent="0">
              <a:buNone/>
              <a:defRPr sz="887"/>
            </a:lvl7pPr>
            <a:lvl8pPr marL="2838755" indent="0">
              <a:buNone/>
              <a:defRPr sz="887"/>
            </a:lvl8pPr>
            <a:lvl9pPr marL="3244291" indent="0">
              <a:buNone/>
              <a:defRPr sz="8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5136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8111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23879"/>
            <a:ext cx="1971675" cy="51553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23879"/>
            <a:ext cx="5800725" cy="51553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696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23881"/>
            <a:ext cx="7886700" cy="1175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9397"/>
            <a:ext cx="7886700" cy="3859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638319"/>
            <a:ext cx="2057400" cy="323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C623A-B1E4-4AD3-BEA5-3BA4307DF597}" type="datetimeFigureOut">
              <a:rPr lang="el-GR" smtClean="0"/>
              <a:t>11/6/2025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638319"/>
            <a:ext cx="3086100" cy="323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638319"/>
            <a:ext cx="2057400" cy="323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7BE356-10E0-4795-A93A-FD8B5F6BEC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366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11073" rtl="0" eaLnBrk="1" latinLnBrk="0" hangingPunct="1">
        <a:lnSpc>
          <a:spcPct val="90000"/>
        </a:lnSpc>
        <a:spcBef>
          <a:spcPct val="0"/>
        </a:spcBef>
        <a:buNone/>
        <a:defRPr sz="39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768" indent="-202768" algn="l" defTabSz="811073" rtl="0" eaLnBrk="1" latinLnBrk="0" hangingPunct="1">
        <a:lnSpc>
          <a:spcPct val="90000"/>
        </a:lnSpc>
        <a:spcBef>
          <a:spcPts val="887"/>
        </a:spcBef>
        <a:buFont typeface="Arial" panose="020B0604020202020204" pitchFamily="34" charset="0"/>
        <a:buChar char="•"/>
        <a:defRPr sz="2484" kern="1200">
          <a:solidFill>
            <a:schemeClr val="tx1"/>
          </a:solidFill>
          <a:latin typeface="+mn-lt"/>
          <a:ea typeface="+mn-ea"/>
          <a:cs typeface="+mn-cs"/>
        </a:defRPr>
      </a:lvl1pPr>
      <a:lvl2pPr marL="608305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9" kern="1200">
          <a:solidFill>
            <a:schemeClr val="tx1"/>
          </a:solidFill>
          <a:latin typeface="+mn-lt"/>
          <a:ea typeface="+mn-ea"/>
          <a:cs typeface="+mn-cs"/>
        </a:defRPr>
      </a:lvl2pPr>
      <a:lvl3pPr marL="1013841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4" kern="1200">
          <a:solidFill>
            <a:schemeClr val="tx1"/>
          </a:solidFill>
          <a:latin typeface="+mn-lt"/>
          <a:ea typeface="+mn-ea"/>
          <a:cs typeface="+mn-cs"/>
        </a:defRPr>
      </a:lvl3pPr>
      <a:lvl4pPr marL="1419377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4pPr>
      <a:lvl5pPr marL="1824914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5pPr>
      <a:lvl6pPr marL="2230450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6pPr>
      <a:lvl7pPr marL="2635987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7pPr>
      <a:lvl8pPr marL="3041523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8pPr>
      <a:lvl9pPr marL="3447059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1pPr>
      <a:lvl2pPr marL="405536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2pPr>
      <a:lvl3pPr marL="811073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3pPr>
      <a:lvl4pPr marL="1216609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4pPr>
      <a:lvl5pPr marL="1622146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5pPr>
      <a:lvl6pPr marL="2027682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6pPr>
      <a:lvl7pPr marL="2433218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7pPr>
      <a:lvl8pPr marL="2838755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8pPr>
      <a:lvl9pPr marL="3244291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Buste_d%27Alfred_Roll,_PPS1191(1)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titpalais.paris.fr/en/oeuvre/bastille-day-1880-inauguration-monument-republic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data.org/wiki/Q67049590#P2048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Category:Alfred_Philippe_Rol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B8E836D-F914-BBD7-DAED-C4F4B6E54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507" y="125128"/>
            <a:ext cx="4173755" cy="584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E2A39D-5839-B18A-DF9A-E294A309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38" y="323882"/>
            <a:ext cx="4578016" cy="553790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latin typeface="Lucida Calligraphy" panose="03010101010101010101" pitchFamily="66" charset="0"/>
              </a:rPr>
            </a:br>
            <a:br>
              <a:rPr lang="en-US" b="1" dirty="0">
                <a:latin typeface="Lucida Calligraphy" panose="03010101010101010101" pitchFamily="66" charset="0"/>
              </a:rPr>
            </a:br>
            <a:br>
              <a:rPr lang="en-US" b="1" dirty="0">
                <a:latin typeface="Lucida Calligraphy" panose="03010101010101010101" pitchFamily="66" charset="0"/>
              </a:rPr>
            </a:br>
            <a:br>
              <a:rPr lang="en-US" b="1" dirty="0">
                <a:latin typeface="Lucida Calligraphy" panose="03010101010101010101" pitchFamily="66" charset="0"/>
              </a:rPr>
            </a:br>
            <a:br>
              <a:rPr lang="en-US" b="1" dirty="0">
                <a:latin typeface="Lucida Calligraphy" panose="03010101010101010101" pitchFamily="66" charset="0"/>
              </a:rPr>
            </a:br>
            <a:r>
              <a:rPr lang="en-US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Alfred-Philippe Roll,</a:t>
            </a:r>
            <a:r>
              <a:rPr lang="en-US" dirty="0">
                <a:solidFill>
                  <a:srgbClr val="EDEAE5"/>
                </a:solidFill>
                <a:latin typeface="Lucida Calligraphy" panose="03010101010101010101" pitchFamily="66" charset="0"/>
              </a:rPr>
              <a:t> </a:t>
            </a:r>
            <a:br>
              <a:rPr lang="en-US" dirty="0">
                <a:solidFill>
                  <a:srgbClr val="EDEAE5"/>
                </a:solidFill>
                <a:latin typeface="Lucida Calligraphy" panose="03010101010101010101" pitchFamily="66" charset="0"/>
              </a:rPr>
            </a:br>
            <a:r>
              <a:rPr lang="en-US" dirty="0">
                <a:solidFill>
                  <a:srgbClr val="EDEAE5"/>
                </a:solidFill>
                <a:latin typeface="Lucida Calligraphy" panose="03010101010101010101" pitchFamily="66" charset="0"/>
              </a:rPr>
              <a:t>1846-1919</a:t>
            </a:r>
            <a:br>
              <a:rPr lang="en-US" dirty="0">
                <a:solidFill>
                  <a:srgbClr val="EDEAE5"/>
                </a:solidFill>
                <a:latin typeface="Lucida Calligraphy" panose="03010101010101010101" pitchFamily="66" charset="0"/>
              </a:rPr>
            </a:br>
            <a:br>
              <a:rPr lang="en-US" dirty="0">
                <a:solidFill>
                  <a:srgbClr val="EDEAE5"/>
                </a:solidFill>
                <a:latin typeface="Lucida Calligraphy" panose="03010101010101010101" pitchFamily="66" charset="0"/>
              </a:rPr>
            </a:br>
            <a:r>
              <a:rPr lang="fr-FR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Aimé-Jules Dalou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, 1838-1902</a:t>
            </a:r>
            <a:b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</a:br>
            <a:r>
              <a:rPr lang="fr-FR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Buste de l'artiste Alfred-Philippe Roll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, Terracotta, </a:t>
            </a:r>
            <a:r>
              <a:rPr lang="fr-FR" sz="2000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Marble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, </a:t>
            </a:r>
            <a:r>
              <a:rPr lang="fr-FR" sz="2000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Height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: 58 cm, Petit Palais, Musée des Beaux-arts de la Ville de Paris, France</a:t>
            </a:r>
            <a:br>
              <a:rPr lang="fr-FR" sz="1000" dirty="0">
                <a:solidFill>
                  <a:srgbClr val="EDEAE5"/>
                </a:solidFill>
                <a:latin typeface="Lucida Calligraphy" panose="03010101010101010101" pitchFamily="66" charset="0"/>
              </a:rPr>
            </a:br>
            <a:r>
              <a:rPr lang="fr-FR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https://commons.wikimedia.org/wiki/File:Buste_d%27Alfred_Roll,_PPS1191(1).jpg</a:t>
            </a:r>
            <a:r>
              <a:rPr lang="fr-FR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fr-FR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dirty="0">
                <a:latin typeface="Lucida Calligraphy" panose="03010101010101010101" pitchFamily="66" charset="0"/>
              </a:rPr>
            </a:br>
            <a:r>
              <a:rPr lang="en-US" dirty="0">
                <a:latin typeface="Lucida Calligraphy" panose="03010101010101010101" pitchFamily="66" charset="0"/>
              </a:rPr>
              <a:t> </a:t>
            </a:r>
            <a:br>
              <a:rPr lang="el-GR" dirty="0"/>
            </a:b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65533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260BD-9858-02D8-9990-4CE107C4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833" y="1414913"/>
            <a:ext cx="1495221" cy="4292947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Don Juan and </a:t>
            </a:r>
            <a:r>
              <a:rPr lang="en-US" sz="2000" b="1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Haïdee</a:t>
            </a:r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, 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1874, Oil on Canvas, </a:t>
            </a:r>
            <a:r>
              <a:rPr lang="en-US" sz="2000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Calvet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 Museum, Avignon, France</a:t>
            </a:r>
            <a:endParaRPr lang="el-GR" sz="2000" dirty="0">
              <a:solidFill>
                <a:srgbClr val="EDEAE5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7298CC8-F85E-1B5C-76AA-53ED765CE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5" y="375438"/>
            <a:ext cx="7462888" cy="533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017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DBB06-126C-50AE-0F3B-CA25BA745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036" y="1819175"/>
            <a:ext cx="2634314" cy="426412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The Feast of Silenus</a:t>
            </a:r>
            <a:r>
              <a:rPr lang="el-GR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, 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1880</a:t>
            </a:r>
            <a:r>
              <a:rPr lang="el-G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, 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Oil on Canvas, 362-305 cm, Museum of Fine Arts Ghent, Belgium</a:t>
            </a:r>
            <a:endParaRPr lang="el-GR" sz="2000" dirty="0">
              <a:solidFill>
                <a:srgbClr val="EDEAE5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B0A1C4-60EE-6360-59C8-7B8DB2F4A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0"/>
            <a:ext cx="5160963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95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A33022B9-CFFD-189E-3EF7-457467CBC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6" y="86693"/>
            <a:ext cx="8978587" cy="590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0098E6-040F-68A4-DEB0-A6A0D118A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31881"/>
            <a:ext cx="7886700" cy="1164725"/>
          </a:xfrm>
        </p:spPr>
        <p:txBody>
          <a:bodyPr>
            <a:norm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Bastille Day</a:t>
            </a:r>
            <a:r>
              <a:rPr lang="en-US" sz="1400" dirty="0">
                <a:solidFill>
                  <a:schemeClr val="bg1"/>
                </a:solidFill>
                <a:latin typeface="Lucida Calligraphy" panose="03010101010101010101" pitchFamily="66" charset="0"/>
              </a:rPr>
              <a:t>, 1880-1882, Oil on Canvas,  175 x  269 cm, Petit Palais, Paris, France </a:t>
            </a:r>
            <a:r>
              <a:rPr lang="en-US" sz="1000" u="sng" dirty="0">
                <a:latin typeface="Lucida Calligraphy" panose="03010101010101010101" pitchFamily="66" charset="0"/>
                <a:hlinkClick r:id="rId3"/>
              </a:rPr>
              <a:t>https://www.petitpalais.paris.fr/en/oeuvre/bastille-day-1880-inauguration-monument-republic</a:t>
            </a:r>
            <a:endParaRPr lang="el-GR" sz="1000" dirty="0"/>
          </a:p>
        </p:txBody>
      </p:sp>
    </p:spTree>
    <p:extLst>
      <p:ext uri="{BB962C8B-B14F-4D97-AF65-F5344CB8AC3E}">
        <p14:creationId xmlns:p14="http://schemas.microsoft.com/office/powerpoint/2010/main" val="256907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3CE5-0286-44ED-7D64-BD1E7556A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15941"/>
            <a:ext cx="3413961" cy="366735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Manda </a:t>
            </a:r>
            <a:r>
              <a:rPr lang="en-US" sz="2000" b="1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Lamétrie</a:t>
            </a:r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, farmer,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 1887, Oil on Canvas, 2.1x1.6 m, </a:t>
            </a:r>
            <a:r>
              <a:rPr lang="en-US" sz="2000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Musée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 d'Orsay, Paris, France</a:t>
            </a:r>
            <a:endParaRPr lang="el-GR" sz="2000" b="1" dirty="0">
              <a:solidFill>
                <a:srgbClr val="EDEAE5"/>
              </a:solidFill>
            </a:endParaRPr>
          </a:p>
        </p:txBody>
      </p:sp>
      <p:pic>
        <p:nvPicPr>
          <p:cNvPr id="2050" name="Picture 2" descr="image of artwork listed in title parameter on this page">
            <a:extLst>
              <a:ext uri="{FF2B5EF4-FFF2-40B4-BE49-F238E27FC236}">
                <a16:creationId xmlns:a16="http://schemas.microsoft.com/office/drawing/2014/main" id="{5FC7E2A4-6038-53EC-CDD1-8D19985AB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887" y="0"/>
            <a:ext cx="4473575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542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A355-EBA3-13D6-7C9E-A1C23A922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30931"/>
            <a:ext cx="3765550" cy="405236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Au trot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, 1888, Oil on Canvas, 197x286 cm, Municipal Museum of </a:t>
            </a:r>
            <a:r>
              <a:rPr lang="en-US" sz="2000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Saverne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, France</a:t>
            </a:r>
            <a:endParaRPr lang="el-GR" sz="2000" b="1" dirty="0">
              <a:solidFill>
                <a:srgbClr val="EDEAE5"/>
              </a:solidFill>
            </a:endParaRPr>
          </a:p>
        </p:txBody>
      </p:sp>
      <p:pic>
        <p:nvPicPr>
          <p:cNvPr id="5122" name="Picture 2" descr="image of artwork listed in title parameter on this page">
            <a:extLst>
              <a:ext uri="{FF2B5EF4-FFF2-40B4-BE49-F238E27FC236}">
                <a16:creationId xmlns:a16="http://schemas.microsoft.com/office/drawing/2014/main" id="{348111AE-EC94-E48C-2A17-49769BF25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0"/>
            <a:ext cx="4121150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09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479B-3C5F-1A72-C2E7-0F10BC39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96414" y="3310905"/>
            <a:ext cx="4041025" cy="2601414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Portrait d'Adolph Alphand,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 1888, </a:t>
            </a:r>
            <a:r>
              <a:rPr lang="fr-FR" sz="2000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Oil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 on Canvas, 202x173 cm,</a:t>
            </a:r>
            <a:r>
              <a:rPr lang="fr-FR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Musée des Beaux-Arts de la ville de Paris, France</a:t>
            </a:r>
            <a:endParaRPr lang="el-GR" sz="2000" dirty="0">
              <a:solidFill>
                <a:srgbClr val="EDEAE5"/>
              </a:solidFill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3A141F94-A2D0-C07A-A351-324885CCB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444" y="0"/>
            <a:ext cx="4910137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dit this at Wikidata">
            <a:hlinkClick r:id="rId3" tooltip="Edit this at Wikidata"/>
            <a:extLst>
              <a:ext uri="{FF2B5EF4-FFF2-40B4-BE49-F238E27FC236}">
                <a16:creationId xmlns:a16="http://schemas.microsoft.com/office/drawing/2014/main" id="{D713E09D-3BB9-28CE-A062-7FDEB7636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295400" y="26988"/>
            <a:ext cx="9525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E0E3B2E-D204-1455-50A3-9894DFF73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10" y="170981"/>
            <a:ext cx="4551300" cy="344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44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3A86-942E-EC31-0253-C63272C0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768" y="1405288"/>
            <a:ext cx="3269582" cy="467801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Portrait of Jane </a:t>
            </a:r>
            <a:r>
              <a:rPr lang="en-US" sz="2000" b="1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Hading</a:t>
            </a:r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, 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1890, Oil on Canvas, 192 x 140 cm, Le Petit Palais, Paris, France</a:t>
            </a:r>
            <a:br>
              <a:rPr lang="el-GR" dirty="0"/>
            </a:br>
            <a:endParaRPr lang="el-GR" sz="2000" dirty="0">
              <a:solidFill>
                <a:srgbClr val="EDEAE5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829E337-19ED-720E-3AF2-3DB274F2E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76" y="0"/>
            <a:ext cx="4446587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532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DC028-1E53-4743-7C32-56CEEA1E8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0704" y="1876926"/>
            <a:ext cx="1713297" cy="4034004"/>
          </a:xfrm>
        </p:spPr>
        <p:txBody>
          <a:bodyPr>
            <a:noAutofit/>
          </a:bodyPr>
          <a:lstStyle/>
          <a:p>
            <a:pPr algn="ctr"/>
            <a:r>
              <a:rPr lang="fr-FR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La Malade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, 1897, </a:t>
            </a:r>
            <a:r>
              <a:rPr lang="fr-FR" sz="2000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Oil</a:t>
            </a: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 on Canvas, </a:t>
            </a:r>
            <a:b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</a:br>
            <a:r>
              <a:rPr lang="fr-FR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110x147 cm, Musée des Beaux-Arts de Bordeaux, France</a:t>
            </a:r>
            <a:endParaRPr lang="el-GR" sz="2000" dirty="0">
              <a:solidFill>
                <a:srgbClr val="EDEAE5"/>
              </a:solidFill>
            </a:endParaRPr>
          </a:p>
        </p:txBody>
      </p:sp>
      <p:pic>
        <p:nvPicPr>
          <p:cNvPr id="1026" name="Picture 2" descr="image of artwork listed in title parameter on this page">
            <a:extLst>
              <a:ext uri="{FF2B5EF4-FFF2-40B4-BE49-F238E27FC236}">
                <a16:creationId xmlns:a16="http://schemas.microsoft.com/office/drawing/2014/main" id="{A6A923D7-028D-9E8E-BE8F-D9C2D0553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2" y="323881"/>
            <a:ext cx="7315202" cy="543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35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3562B-5AE6-750E-809C-F3924FE73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266" y="1540042"/>
            <a:ext cx="3308083" cy="443724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Maternity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, 1911, Pastel, 64 x 49,5 cm, Private Collection</a:t>
            </a:r>
            <a:endParaRPr lang="el-GR" sz="2000" dirty="0">
              <a:solidFill>
                <a:srgbClr val="EDEAE5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332AEBB-955B-953C-1A8F-90AA3F564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110256"/>
            <a:ext cx="4443965" cy="586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66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D9D6F-CD20-2645-5DBD-E49CFFCB7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76925"/>
            <a:ext cx="2031518" cy="404443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Portrait of Amélie </a:t>
            </a:r>
            <a:r>
              <a:rPr lang="en-US" sz="2000" b="1" dirty="0" err="1">
                <a:solidFill>
                  <a:srgbClr val="EDEAE5"/>
                </a:solidFill>
                <a:latin typeface="Lucida Calligraphy" panose="03010101010101010101" pitchFamily="66" charset="0"/>
              </a:rPr>
              <a:t>Diéterle</a:t>
            </a:r>
            <a:r>
              <a:rPr lang="en-US" sz="2000" b="1" dirty="0">
                <a:solidFill>
                  <a:srgbClr val="EDEAE5"/>
                </a:solidFill>
                <a:latin typeface="Lucida Calligraphy" panose="03010101010101010101" pitchFamily="66" charset="0"/>
              </a:rPr>
              <a:t>,</a:t>
            </a:r>
            <a:r>
              <a:rPr lang="en-US" sz="2000" dirty="0">
                <a:solidFill>
                  <a:srgbClr val="EDEAE5"/>
                </a:solidFill>
                <a:latin typeface="Lucida Calligraphy" panose="03010101010101010101" pitchFamily="66" charset="0"/>
              </a:rPr>
              <a:t> 1813, Oil on Canvas, 106x130 cm, Petit Palais, Paris, France</a:t>
            </a:r>
            <a:endParaRPr lang="el-GR" sz="2000" b="1" dirty="0">
              <a:solidFill>
                <a:srgbClr val="EDEAE5"/>
              </a:solidFill>
            </a:endParaRPr>
          </a:p>
        </p:txBody>
      </p:sp>
      <p:pic>
        <p:nvPicPr>
          <p:cNvPr id="3074" name="Picture 2" descr="image of artwork listed in title parameter on this page">
            <a:extLst>
              <a:ext uri="{FF2B5EF4-FFF2-40B4-BE49-F238E27FC236}">
                <a16:creationId xmlns:a16="http://schemas.microsoft.com/office/drawing/2014/main" id="{30961148-4E71-C1DA-1364-F30F83A27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518" y="161940"/>
            <a:ext cx="6987353" cy="57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662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6C81A-2404-CBEC-1323-1476431C3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3881"/>
            <a:ext cx="7886700" cy="5759419"/>
          </a:xfrm>
        </p:spPr>
        <p:txBody>
          <a:bodyPr>
            <a:normAutofit/>
          </a:bodyPr>
          <a:lstStyle/>
          <a:p>
            <a:pPr algn="ctr"/>
            <a:br>
              <a:rPr lang="en-US" sz="800" dirty="0">
                <a:latin typeface="Lucida Calligraphy" panose="03010101010101010101" pitchFamily="66" charset="0"/>
              </a:rPr>
            </a:br>
            <a:br>
              <a:rPr lang="en-US" sz="800" dirty="0">
                <a:latin typeface="Lucida Calligraphy" panose="03010101010101010101" pitchFamily="66" charset="0"/>
              </a:rPr>
            </a:br>
            <a:r>
              <a:rPr lang="en-US" dirty="0">
                <a:solidFill>
                  <a:srgbClr val="EDEAE5"/>
                </a:solidFill>
                <a:latin typeface="Lucida Calligraphy" panose="03010101010101010101" pitchFamily="66" charset="0"/>
              </a:rPr>
              <a:t>Photo Credit: </a:t>
            </a:r>
            <a:br>
              <a:rPr lang="en-US" dirty="0">
                <a:latin typeface="Lucida Calligraphy" panose="03010101010101010101" pitchFamily="66" charset="0"/>
              </a:rPr>
            </a:br>
            <a:r>
              <a:rPr lang="en-US" dirty="0">
                <a:latin typeface="Lucida Calligraphy" panose="03010101010101010101" pitchFamily="66" charset="0"/>
                <a:hlinkClick r:id="rId2"/>
              </a:rPr>
              <a:t>https://commons.wikimedia.org/wiki/Category:Alfred_Philippe_Roll</a:t>
            </a:r>
            <a:r>
              <a:rPr lang="en-US" dirty="0">
                <a:latin typeface="Lucida Calligraphy" panose="03010101010101010101" pitchFamily="66" charset="0"/>
              </a:rPr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71872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307</Words>
  <Application>Microsoft Office PowerPoint</Application>
  <PresentationFormat>Custom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Lucida Calligraphy</vt:lpstr>
      <vt:lpstr>Office Theme</vt:lpstr>
      <vt:lpstr>     Alfred-Philippe Roll,  1846-1919  Aimé-Jules Dalou, 1838-1902 Buste de l'artiste Alfred-Philippe Roll, Terracotta, Marble, Height: 58 cm, Petit Palais, Musée des Beaux-arts de la Ville de Paris, France https://commons.wikimedia.org/wiki/File:Buste_d%27Alfred_Roll,_PPS1191(1).jpg     </vt:lpstr>
      <vt:lpstr>Don Juan and Haïdee, 1874, Oil on Canvas, Calvet Museum, Avignon, France</vt:lpstr>
      <vt:lpstr>The Feast of Silenus, 1880, Oil on Canvas, 362-305 cm, Museum of Fine Arts Ghent, Belgium</vt:lpstr>
      <vt:lpstr>Bastille Day, 1880-1882, Oil on Canvas,  175 x  269 cm, Petit Palais, Paris, France https://www.petitpalais.paris.fr/en/oeuvre/bastille-day-1880-inauguration-monument-republic</vt:lpstr>
      <vt:lpstr>Manda Lamétrie, farmer, 1887, Oil on Canvas, 2.1x1.6 m, Musée d'Orsay, Paris, France</vt:lpstr>
      <vt:lpstr>Au trot, 1888, Oil on Canvas, 197x286 cm, Municipal Museum of Saverne, France</vt:lpstr>
      <vt:lpstr>Portrait d'Adolph Alphand, 1888, Oil on Canvas, 202x173 cm, Musée des Beaux-Arts de la ville de Paris, France</vt:lpstr>
      <vt:lpstr>Portrait of Jane Hading, 1890, Oil on Canvas, 192 x 140 cm, Le Petit Palais, Paris, France </vt:lpstr>
      <vt:lpstr>La Malade, 1897, Oil on Canvas,  110x147 cm, Musée des Beaux-Arts de Bordeaux, France</vt:lpstr>
      <vt:lpstr>Maternity, 1911, Pastel, 64 x 49,5 cm, Private Collection</vt:lpstr>
      <vt:lpstr>Portrait of Amélie Diéterle, 1813, Oil on Canvas, 106x130 cm, Petit Palais, Paris, France</vt:lpstr>
      <vt:lpstr>  Photo Credit:  https://commons.wikimedia.org/wiki/Category:Alfred_Philippe_Roll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2025-04-26T10:52:10Z</dcterms:created>
  <dcterms:modified xsi:type="dcterms:W3CDTF">2025-06-11T15:17:17Z</dcterms:modified>
</cp:coreProperties>
</file>