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2" r:id="rId2"/>
    <p:sldId id="355" r:id="rId3"/>
    <p:sldId id="364" r:id="rId4"/>
    <p:sldId id="256" r:id="rId5"/>
    <p:sldId id="353" r:id="rId6"/>
    <p:sldId id="356" r:id="rId7"/>
    <p:sldId id="357" r:id="rId8"/>
    <p:sldId id="354" r:id="rId9"/>
    <p:sldId id="365" r:id="rId10"/>
    <p:sldId id="360" r:id="rId11"/>
    <p:sldId id="362" r:id="rId12"/>
    <p:sldId id="359" r:id="rId13"/>
    <p:sldId id="361" r:id="rId14"/>
    <p:sldId id="358" r:id="rId15"/>
    <p:sldId id="366" r:id="rId16"/>
    <p:sldId id="367" r:id="rId17"/>
    <p:sldId id="368" r:id="rId18"/>
    <p:sldId id="369" r:id="rId19"/>
    <p:sldId id="363" r:id="rId2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5E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A29652-DF62-4469-923C-2F651C9A31B1}" v="57" dt="2025-04-13T09:10:08.7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2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AEA29652-DF62-4469-923C-2F651C9A31B1}"/>
    <pc:docChg chg="undo redo custSel addSld modSld sldOrd">
      <pc:chgData name="Amalia Spiliakou" userId="f4bd6b91a0b5818a" providerId="LiveId" clId="{AEA29652-DF62-4469-923C-2F651C9A31B1}" dt="2025-04-13T09:10:13.468" v="519" actId="14100"/>
      <pc:docMkLst>
        <pc:docMk/>
      </pc:docMkLst>
      <pc:sldChg chg="modSp mod setBg">
        <pc:chgData name="Amalia Spiliakou" userId="f4bd6b91a0b5818a" providerId="LiveId" clId="{AEA29652-DF62-4469-923C-2F651C9A31B1}" dt="2025-04-13T07:18:44.600" v="17" actId="255"/>
        <pc:sldMkLst>
          <pc:docMk/>
          <pc:sldMk cId="465854804" sldId="354"/>
        </pc:sldMkLst>
        <pc:spChg chg="mod">
          <ac:chgData name="Amalia Spiliakou" userId="f4bd6b91a0b5818a" providerId="LiveId" clId="{AEA29652-DF62-4469-923C-2F651C9A31B1}" dt="2025-04-13T07:18:44.600" v="17" actId="255"/>
          <ac:spMkLst>
            <pc:docMk/>
            <pc:sldMk cId="465854804" sldId="354"/>
            <ac:spMk id="2" creationId="{9F2FFEE8-D580-14CE-5E76-CB7067962ABC}"/>
          </ac:spMkLst>
        </pc:spChg>
      </pc:sldChg>
      <pc:sldChg chg="addSp modSp mod ord setBg">
        <pc:chgData name="Amalia Spiliakou" userId="f4bd6b91a0b5818a" providerId="LiveId" clId="{AEA29652-DF62-4469-923C-2F651C9A31B1}" dt="2025-04-13T07:23:52.370" v="44"/>
        <pc:sldMkLst>
          <pc:docMk/>
          <pc:sldMk cId="671652399" sldId="357"/>
        </pc:sldMkLst>
        <pc:spChg chg="mod">
          <ac:chgData name="Amalia Spiliakou" userId="f4bd6b91a0b5818a" providerId="LiveId" clId="{AEA29652-DF62-4469-923C-2F651C9A31B1}" dt="2025-04-13T07:23:41.646" v="42"/>
          <ac:spMkLst>
            <pc:docMk/>
            <pc:sldMk cId="671652399" sldId="357"/>
            <ac:spMk id="2" creationId="{718F2183-AFB7-3C91-BCA7-6E82CB8071A3}"/>
          </ac:spMkLst>
        </pc:spChg>
        <pc:picChg chg="add mod">
          <ac:chgData name="Amalia Spiliakou" userId="f4bd6b91a0b5818a" providerId="LiveId" clId="{AEA29652-DF62-4469-923C-2F651C9A31B1}" dt="2025-04-13T07:22:38.316" v="30" actId="1076"/>
          <ac:picMkLst>
            <pc:docMk/>
            <pc:sldMk cId="671652399" sldId="357"/>
            <ac:picMk id="3" creationId="{49E073A2-7A6B-4423-2AD1-6617D102E5C2}"/>
          </ac:picMkLst>
        </pc:picChg>
        <pc:picChg chg="add">
          <ac:chgData name="Amalia Spiliakou" userId="f4bd6b91a0b5818a" providerId="LiveId" clId="{AEA29652-DF62-4469-923C-2F651C9A31B1}" dt="2025-04-13T07:22:30.673" v="28"/>
          <ac:picMkLst>
            <pc:docMk/>
            <pc:sldMk cId="671652399" sldId="357"/>
            <ac:picMk id="8194" creationId="{50C87008-D6DA-AB5A-A855-C6F088FC355D}"/>
          </ac:picMkLst>
        </pc:picChg>
      </pc:sldChg>
      <pc:sldChg chg="addSp modSp mod setBg">
        <pc:chgData name="Amalia Spiliakou" userId="f4bd6b91a0b5818a" providerId="LiveId" clId="{AEA29652-DF62-4469-923C-2F651C9A31B1}" dt="2025-04-13T08:04:37.704" v="119" actId="27636"/>
        <pc:sldMkLst>
          <pc:docMk/>
          <pc:sldMk cId="2648254771" sldId="358"/>
        </pc:sldMkLst>
        <pc:spChg chg="mod">
          <ac:chgData name="Amalia Spiliakou" userId="f4bd6b91a0b5818a" providerId="LiveId" clId="{AEA29652-DF62-4469-923C-2F651C9A31B1}" dt="2025-04-13T08:04:37.704" v="119" actId="27636"/>
          <ac:spMkLst>
            <pc:docMk/>
            <pc:sldMk cId="2648254771" sldId="358"/>
            <ac:spMk id="2" creationId="{5EE6FC5A-1011-BDE1-814C-88EC10467A24}"/>
          </ac:spMkLst>
        </pc:spChg>
        <pc:picChg chg="add mod">
          <ac:chgData name="Amalia Spiliakou" userId="f4bd6b91a0b5818a" providerId="LiveId" clId="{AEA29652-DF62-4469-923C-2F651C9A31B1}" dt="2025-04-13T07:59:12.328" v="51" actId="1076"/>
          <ac:picMkLst>
            <pc:docMk/>
            <pc:sldMk cId="2648254771" sldId="358"/>
            <ac:picMk id="4" creationId="{5656709B-B23F-6645-BD86-DB1B8896B1F9}"/>
          </ac:picMkLst>
        </pc:picChg>
      </pc:sldChg>
      <pc:sldChg chg="addSp modSp mod ord setBg">
        <pc:chgData name="Amalia Spiliakou" userId="f4bd6b91a0b5818a" providerId="LiveId" clId="{AEA29652-DF62-4469-923C-2F651C9A31B1}" dt="2025-04-13T08:10:13.908" v="180" actId="14100"/>
        <pc:sldMkLst>
          <pc:docMk/>
          <pc:sldMk cId="2617453187" sldId="359"/>
        </pc:sldMkLst>
        <pc:spChg chg="mod">
          <ac:chgData name="Amalia Spiliakou" userId="f4bd6b91a0b5818a" providerId="LiveId" clId="{AEA29652-DF62-4469-923C-2F651C9A31B1}" dt="2025-04-13T08:10:13.908" v="180" actId="14100"/>
          <ac:spMkLst>
            <pc:docMk/>
            <pc:sldMk cId="2617453187" sldId="359"/>
            <ac:spMk id="2" creationId="{81088F43-E8ED-1239-7BCB-BD135731F3B8}"/>
          </ac:spMkLst>
        </pc:spChg>
        <pc:picChg chg="add mod">
          <ac:chgData name="Amalia Spiliakou" userId="f4bd6b91a0b5818a" providerId="LiveId" clId="{AEA29652-DF62-4469-923C-2F651C9A31B1}" dt="2025-04-13T08:05:26.059" v="123" actId="1076"/>
          <ac:picMkLst>
            <pc:docMk/>
            <pc:sldMk cId="2617453187" sldId="359"/>
            <ac:picMk id="9218" creationId="{1A8B6EB0-5838-A1E6-D2D6-8CCED72CBA54}"/>
          </ac:picMkLst>
        </pc:picChg>
      </pc:sldChg>
      <pc:sldChg chg="addSp modSp mod ord setBg">
        <pc:chgData name="Amalia Spiliakou" userId="f4bd6b91a0b5818a" providerId="LiveId" clId="{AEA29652-DF62-4469-923C-2F651C9A31B1}" dt="2025-04-13T08:17:32.526" v="200"/>
        <pc:sldMkLst>
          <pc:docMk/>
          <pc:sldMk cId="859142366" sldId="360"/>
        </pc:sldMkLst>
        <pc:spChg chg="mod">
          <ac:chgData name="Amalia Spiliakou" userId="f4bd6b91a0b5818a" providerId="LiveId" clId="{AEA29652-DF62-4469-923C-2F651C9A31B1}" dt="2025-04-13T08:17:04.876" v="195" actId="207"/>
          <ac:spMkLst>
            <pc:docMk/>
            <pc:sldMk cId="859142366" sldId="360"/>
            <ac:spMk id="2" creationId="{965E0F5D-D113-501A-2005-097D500DDFAC}"/>
          </ac:spMkLst>
        </pc:spChg>
        <pc:picChg chg="add mod">
          <ac:chgData name="Amalia Spiliakou" userId="f4bd6b91a0b5818a" providerId="LiveId" clId="{AEA29652-DF62-4469-923C-2F651C9A31B1}" dt="2025-04-13T08:12:14.205" v="182" actId="1076"/>
          <ac:picMkLst>
            <pc:docMk/>
            <pc:sldMk cId="859142366" sldId="360"/>
            <ac:picMk id="10242" creationId="{0BD8CC55-C2D8-ACA9-2F91-F6F6ECDD1965}"/>
          </ac:picMkLst>
        </pc:picChg>
      </pc:sldChg>
      <pc:sldChg chg="addSp modSp mod ord setBg">
        <pc:chgData name="Amalia Spiliakou" userId="f4bd6b91a0b5818a" providerId="LiveId" clId="{AEA29652-DF62-4469-923C-2F651C9A31B1}" dt="2025-04-13T08:23:06.378" v="308"/>
        <pc:sldMkLst>
          <pc:docMk/>
          <pc:sldMk cId="2648511834" sldId="361"/>
        </pc:sldMkLst>
        <pc:spChg chg="mod">
          <ac:chgData name="Amalia Spiliakou" userId="f4bd6b91a0b5818a" providerId="LiveId" clId="{AEA29652-DF62-4469-923C-2F651C9A31B1}" dt="2025-04-13T08:22:47.396" v="304" actId="14100"/>
          <ac:spMkLst>
            <pc:docMk/>
            <pc:sldMk cId="2648511834" sldId="361"/>
            <ac:spMk id="2" creationId="{A5C0BA4B-DD60-2C5F-74D9-A939C91F6C55}"/>
          </ac:spMkLst>
        </pc:spChg>
        <pc:picChg chg="add mod">
          <ac:chgData name="Amalia Spiliakou" userId="f4bd6b91a0b5818a" providerId="LiveId" clId="{AEA29652-DF62-4469-923C-2F651C9A31B1}" dt="2025-04-13T08:18:07.732" v="202" actId="1076"/>
          <ac:picMkLst>
            <pc:docMk/>
            <pc:sldMk cId="2648511834" sldId="361"/>
            <ac:picMk id="11266" creationId="{FCE4E388-6078-C651-0449-4B166BBD552B}"/>
          </ac:picMkLst>
        </pc:picChg>
      </pc:sldChg>
      <pc:sldChg chg="addSp modSp mod ord setBg">
        <pc:chgData name="Amalia Spiliakou" userId="f4bd6b91a0b5818a" providerId="LiveId" clId="{AEA29652-DF62-4469-923C-2F651C9A31B1}" dt="2025-04-13T08:39:56.335" v="374" actId="14100"/>
        <pc:sldMkLst>
          <pc:docMk/>
          <pc:sldMk cId="602893360" sldId="362"/>
        </pc:sldMkLst>
        <pc:spChg chg="mod">
          <ac:chgData name="Amalia Spiliakou" userId="f4bd6b91a0b5818a" providerId="LiveId" clId="{AEA29652-DF62-4469-923C-2F651C9A31B1}" dt="2025-04-13T08:39:56.335" v="374" actId="14100"/>
          <ac:spMkLst>
            <pc:docMk/>
            <pc:sldMk cId="602893360" sldId="362"/>
            <ac:spMk id="2" creationId="{3DBD2E8D-4A27-70F3-FF7B-432CD892B25A}"/>
          </ac:spMkLst>
        </pc:spChg>
        <pc:picChg chg="add mod">
          <ac:chgData name="Amalia Spiliakou" userId="f4bd6b91a0b5818a" providerId="LiveId" clId="{AEA29652-DF62-4469-923C-2F651C9A31B1}" dt="2025-04-13T08:35:01.323" v="356" actId="1076"/>
          <ac:picMkLst>
            <pc:docMk/>
            <pc:sldMk cId="602893360" sldId="362"/>
            <ac:picMk id="14338" creationId="{86C3C327-36CC-3A3C-E73D-66E4F18A78B5}"/>
          </ac:picMkLst>
        </pc:picChg>
      </pc:sldChg>
      <pc:sldChg chg="addSp modSp new mod ord setBg">
        <pc:chgData name="Amalia Spiliakou" userId="f4bd6b91a0b5818a" providerId="LiveId" clId="{AEA29652-DF62-4469-923C-2F651C9A31B1}" dt="2025-04-13T08:28:38.211" v="331"/>
        <pc:sldMkLst>
          <pc:docMk/>
          <pc:sldMk cId="3602895184" sldId="365"/>
        </pc:sldMkLst>
        <pc:spChg chg="mod">
          <ac:chgData name="Amalia Spiliakou" userId="f4bd6b91a0b5818a" providerId="LiveId" clId="{AEA29652-DF62-4469-923C-2F651C9A31B1}" dt="2025-04-13T08:28:22.956" v="328" actId="207"/>
          <ac:spMkLst>
            <pc:docMk/>
            <pc:sldMk cId="3602895184" sldId="365"/>
            <ac:spMk id="2" creationId="{218B64A5-64E3-DA81-9775-C9DF357F1511}"/>
          </ac:spMkLst>
        </pc:spChg>
        <pc:picChg chg="add mod">
          <ac:chgData name="Amalia Spiliakou" userId="f4bd6b91a0b5818a" providerId="LiveId" clId="{AEA29652-DF62-4469-923C-2F651C9A31B1}" dt="2025-04-13T08:24:03.548" v="312" actId="1076"/>
          <ac:picMkLst>
            <pc:docMk/>
            <pc:sldMk cId="3602895184" sldId="365"/>
            <ac:picMk id="12290" creationId="{538DFEBB-942B-6DC5-371D-C40C01233A51}"/>
          </ac:picMkLst>
        </pc:picChg>
      </pc:sldChg>
      <pc:sldChg chg="addSp modSp new mod setBg">
        <pc:chgData name="Amalia Spiliakou" userId="f4bd6b91a0b5818a" providerId="LiveId" clId="{AEA29652-DF62-4469-923C-2F651C9A31B1}" dt="2025-04-13T08:34:24.327" v="352" actId="14100"/>
        <pc:sldMkLst>
          <pc:docMk/>
          <pc:sldMk cId="986259175" sldId="366"/>
        </pc:sldMkLst>
        <pc:spChg chg="mod">
          <ac:chgData name="Amalia Spiliakou" userId="f4bd6b91a0b5818a" providerId="LiveId" clId="{AEA29652-DF62-4469-923C-2F651C9A31B1}" dt="2025-04-13T08:34:24.327" v="352" actId="14100"/>
          <ac:spMkLst>
            <pc:docMk/>
            <pc:sldMk cId="986259175" sldId="366"/>
            <ac:spMk id="2" creationId="{6D36D298-0836-A5CB-614E-26797B10DD62}"/>
          </ac:spMkLst>
        </pc:spChg>
        <pc:picChg chg="add mod">
          <ac:chgData name="Amalia Spiliakou" userId="f4bd6b91a0b5818a" providerId="LiveId" clId="{AEA29652-DF62-4469-923C-2F651C9A31B1}" dt="2025-04-13T08:33:39.794" v="345" actId="1076"/>
          <ac:picMkLst>
            <pc:docMk/>
            <pc:sldMk cId="986259175" sldId="366"/>
            <ac:picMk id="13314" creationId="{6F862C29-E195-74E0-78B3-BA9637D5C7BB}"/>
          </ac:picMkLst>
        </pc:picChg>
      </pc:sldChg>
      <pc:sldChg chg="addSp modSp new mod setBg">
        <pc:chgData name="Amalia Spiliakou" userId="f4bd6b91a0b5818a" providerId="LiveId" clId="{AEA29652-DF62-4469-923C-2F651C9A31B1}" dt="2025-04-13T08:45:24.837" v="392" actId="20577"/>
        <pc:sldMkLst>
          <pc:docMk/>
          <pc:sldMk cId="1236939465" sldId="367"/>
        </pc:sldMkLst>
        <pc:spChg chg="mod">
          <ac:chgData name="Amalia Spiliakou" userId="f4bd6b91a0b5818a" providerId="LiveId" clId="{AEA29652-DF62-4469-923C-2F651C9A31B1}" dt="2025-04-13T08:45:24.837" v="392" actId="20577"/>
          <ac:spMkLst>
            <pc:docMk/>
            <pc:sldMk cId="1236939465" sldId="367"/>
            <ac:spMk id="2" creationId="{B312095A-0EAF-7136-9870-26D9B5EAF543}"/>
          </ac:spMkLst>
        </pc:spChg>
        <pc:picChg chg="add mod">
          <ac:chgData name="Amalia Spiliakou" userId="f4bd6b91a0b5818a" providerId="LiveId" clId="{AEA29652-DF62-4469-923C-2F651C9A31B1}" dt="2025-04-13T08:44:16.513" v="376" actId="1076"/>
          <ac:picMkLst>
            <pc:docMk/>
            <pc:sldMk cId="1236939465" sldId="367"/>
            <ac:picMk id="15362" creationId="{3CC35833-3777-52A7-826D-081E286DF0D0}"/>
          </ac:picMkLst>
        </pc:picChg>
      </pc:sldChg>
      <pc:sldChg chg="addSp modSp new mod setBg">
        <pc:chgData name="Amalia Spiliakou" userId="f4bd6b91a0b5818a" providerId="LiveId" clId="{AEA29652-DF62-4469-923C-2F651C9A31B1}" dt="2025-04-13T08:53:46.067" v="414" actId="14100"/>
        <pc:sldMkLst>
          <pc:docMk/>
          <pc:sldMk cId="1767360060" sldId="368"/>
        </pc:sldMkLst>
        <pc:spChg chg="mod">
          <ac:chgData name="Amalia Spiliakou" userId="f4bd6b91a0b5818a" providerId="LiveId" clId="{AEA29652-DF62-4469-923C-2F651C9A31B1}" dt="2025-04-13T08:53:46.067" v="414" actId="14100"/>
          <ac:spMkLst>
            <pc:docMk/>
            <pc:sldMk cId="1767360060" sldId="368"/>
            <ac:spMk id="2" creationId="{413C59BF-4B90-6643-B223-3CA20CAEC3D9}"/>
          </ac:spMkLst>
        </pc:spChg>
        <pc:picChg chg="add mod">
          <ac:chgData name="Amalia Spiliakou" userId="f4bd6b91a0b5818a" providerId="LiveId" clId="{AEA29652-DF62-4469-923C-2F651C9A31B1}" dt="2025-04-13T08:47:40.422" v="397" actId="1076"/>
          <ac:picMkLst>
            <pc:docMk/>
            <pc:sldMk cId="1767360060" sldId="368"/>
            <ac:picMk id="16386" creationId="{3B4E662B-6069-6BCE-1E9F-B86010BA901E}"/>
          </ac:picMkLst>
        </pc:picChg>
      </pc:sldChg>
      <pc:sldChg chg="addSp delSp modSp new mod setBg">
        <pc:chgData name="Amalia Spiliakou" userId="f4bd6b91a0b5818a" providerId="LiveId" clId="{AEA29652-DF62-4469-923C-2F651C9A31B1}" dt="2025-04-13T09:10:13.468" v="519" actId="14100"/>
        <pc:sldMkLst>
          <pc:docMk/>
          <pc:sldMk cId="1204547060" sldId="369"/>
        </pc:sldMkLst>
        <pc:spChg chg="mod">
          <ac:chgData name="Amalia Spiliakou" userId="f4bd6b91a0b5818a" providerId="LiveId" clId="{AEA29652-DF62-4469-923C-2F651C9A31B1}" dt="2025-04-13T09:10:13.468" v="519" actId="14100"/>
          <ac:spMkLst>
            <pc:docMk/>
            <pc:sldMk cId="1204547060" sldId="369"/>
            <ac:spMk id="2" creationId="{EAE52EA4-8926-ACDE-716C-4D0548A73798}"/>
          </ac:spMkLst>
        </pc:spChg>
        <pc:picChg chg="add del">
          <ac:chgData name="Amalia Spiliakou" userId="f4bd6b91a0b5818a" providerId="LiveId" clId="{AEA29652-DF62-4469-923C-2F651C9A31B1}" dt="2025-04-13T08:55:02.222" v="417" actId="478"/>
          <ac:picMkLst>
            <pc:docMk/>
            <pc:sldMk cId="1204547060" sldId="369"/>
            <ac:picMk id="17410" creationId="{20F141A0-1CBD-4C71-BB74-721A475F51EF}"/>
          </ac:picMkLst>
        </pc:picChg>
        <pc:picChg chg="add mod">
          <ac:chgData name="Amalia Spiliakou" userId="f4bd6b91a0b5818a" providerId="LiveId" clId="{AEA29652-DF62-4469-923C-2F651C9A31B1}" dt="2025-04-13T08:56:32.240" v="421" actId="14100"/>
          <ac:picMkLst>
            <pc:docMk/>
            <pc:sldMk cId="1204547060" sldId="369"/>
            <ac:picMk id="17412" creationId="{41399DED-7211-3A58-0CAB-F155B2C6D3F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13096-FD00-4788-2700-90DFB45E29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7A5986C1-CA59-C35A-CF17-E80E8914E3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4AEDCCE3-6719-AFEE-8EF6-5B4C1867F185}"/>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5" name="Footer Placeholder 4">
            <a:extLst>
              <a:ext uri="{FF2B5EF4-FFF2-40B4-BE49-F238E27FC236}">
                <a16:creationId xmlns:a16="http://schemas.microsoft.com/office/drawing/2014/main" id="{102EEF4C-6999-BD05-B7E5-819CC5CBA550}"/>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29EB347A-A6E9-C681-3103-DD26C6BBAF34}"/>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2048040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D9A7D-FDE9-9AC4-61E8-D869AC3FA074}"/>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C60C8441-A7FF-76E7-9DAB-7C553DCB5C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39DFB538-9B47-9666-6464-C3D8633C56C5}"/>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5" name="Footer Placeholder 4">
            <a:extLst>
              <a:ext uri="{FF2B5EF4-FFF2-40B4-BE49-F238E27FC236}">
                <a16:creationId xmlns:a16="http://schemas.microsoft.com/office/drawing/2014/main" id="{8539B9E2-E625-33B7-B256-FA4D7641C101}"/>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728043A-034A-1C47-E467-373F564FB2E1}"/>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208482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6E2D1-5FD8-D23F-E5E1-64CC3AC601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88E38259-35FE-EA25-43C4-D174A8732BE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B83491-CA1C-73D1-4AAF-A3574D1F0EDD}"/>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5" name="Footer Placeholder 4">
            <a:extLst>
              <a:ext uri="{FF2B5EF4-FFF2-40B4-BE49-F238E27FC236}">
                <a16:creationId xmlns:a16="http://schemas.microsoft.com/office/drawing/2014/main" id="{F960620A-A865-AAA5-C7D5-58E9FAD4740E}"/>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3AAE5CC5-9ECF-6F57-91CE-42B9732897C9}"/>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1808814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95D36-83CB-A6B1-EDFD-6369D803DF0D}"/>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BF853E1B-556E-7610-7028-AF77D1CEBF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53FAE175-4178-F86D-4B3E-B5F9189F4F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6506895E-86B1-74B8-9748-3A6DA8D6A42B}"/>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6" name="Footer Placeholder 5">
            <a:extLst>
              <a:ext uri="{FF2B5EF4-FFF2-40B4-BE49-F238E27FC236}">
                <a16:creationId xmlns:a16="http://schemas.microsoft.com/office/drawing/2014/main" id="{8DD96888-4AFA-261B-9CB7-AC3E091BF761}"/>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1FAC9A33-DBB2-9131-A888-42E1F97AF655}"/>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1453385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399B8-5AE7-A1D9-2001-20F3B4ACD1F0}"/>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70750C46-B63E-EB80-0C13-3D8913605B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8592DF-5109-1807-B818-D933B06F8A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10B45924-9EEA-F447-70B9-BCEE40A859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EDAD37-9276-5612-249F-8DEEFCADEB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695A930F-F2BA-2D3E-6C57-7B1ACC6BC7BE}"/>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8" name="Footer Placeholder 7">
            <a:extLst>
              <a:ext uri="{FF2B5EF4-FFF2-40B4-BE49-F238E27FC236}">
                <a16:creationId xmlns:a16="http://schemas.microsoft.com/office/drawing/2014/main" id="{D4D8463B-BF19-2749-94E8-36198286ABB3}"/>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C2392166-BB70-F206-68A7-550A4D2C0D38}"/>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305032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B234-4F2E-8469-8687-506F796BFE8C}"/>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B368EF50-94F1-5816-8C1D-DEAE34143DF2}"/>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4" name="Footer Placeholder 3">
            <a:extLst>
              <a:ext uri="{FF2B5EF4-FFF2-40B4-BE49-F238E27FC236}">
                <a16:creationId xmlns:a16="http://schemas.microsoft.com/office/drawing/2014/main" id="{47F99BD4-C52D-8DE3-FDC2-498885660D7F}"/>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E78A07FE-36B6-7439-8055-BB70286350AD}"/>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3249719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2BA66C-C45A-3BA0-B144-A3062D64A919}"/>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3" name="Footer Placeholder 2">
            <a:extLst>
              <a:ext uri="{FF2B5EF4-FFF2-40B4-BE49-F238E27FC236}">
                <a16:creationId xmlns:a16="http://schemas.microsoft.com/office/drawing/2014/main" id="{83F7839B-C860-F7CE-4C26-8F3C17FB3EBC}"/>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DA0230F3-0755-8B6C-44F5-E6D63370A85A}"/>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3691782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FD464-2F1B-A259-1C43-AB9B66ABCA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EE77C3F3-603F-8CD9-19A5-F75346614B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DFB8DEC0-7FF6-E25E-CCA5-3100069932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29569D-CC7A-CB1E-8E60-62F968D4CDBA}"/>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6" name="Footer Placeholder 5">
            <a:extLst>
              <a:ext uri="{FF2B5EF4-FFF2-40B4-BE49-F238E27FC236}">
                <a16:creationId xmlns:a16="http://schemas.microsoft.com/office/drawing/2014/main" id="{E8CC722D-0CC8-E704-975C-4438D4CA8C03}"/>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65559F19-6A26-B06E-8545-8F807FC2F0C1}"/>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3446886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B738B-6228-D1C6-C7A1-C62F5387F4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EDA74AE7-E343-7F99-C953-8A6CB112A6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B74CACF9-15D0-33AB-36EA-3D935500A9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11A3C-9FEA-8B9D-31BE-920C3166B83F}"/>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6" name="Footer Placeholder 5">
            <a:extLst>
              <a:ext uri="{FF2B5EF4-FFF2-40B4-BE49-F238E27FC236}">
                <a16:creationId xmlns:a16="http://schemas.microsoft.com/office/drawing/2014/main" id="{6FC0858B-7AE9-19E3-B183-3A342F4FD90B}"/>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9F5FFA4B-DE51-F532-67E8-DC7BD32E8199}"/>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318776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E918E-5148-17A3-1BED-7159DB4FB4E2}"/>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DE4BE975-D59F-1036-D2A4-1211271815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35477535-C69C-9C6A-E780-EBEC4A777E54}"/>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5" name="Footer Placeholder 4">
            <a:extLst>
              <a:ext uri="{FF2B5EF4-FFF2-40B4-BE49-F238E27FC236}">
                <a16:creationId xmlns:a16="http://schemas.microsoft.com/office/drawing/2014/main" id="{24673687-7F7E-9BBD-C643-4F77C412125E}"/>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44C9642E-AC96-282C-841D-BD9262D7B345}"/>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3801539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C4DC2A-C0B7-96EA-9D0A-02EBA34BA68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34D600C5-4ACE-9FC6-E0C2-52EA36C9A1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EBA31389-F7F0-B06C-0FD6-F25D62C70077}"/>
              </a:ext>
            </a:extLst>
          </p:cNvPr>
          <p:cNvSpPr>
            <a:spLocks noGrp="1"/>
          </p:cNvSpPr>
          <p:nvPr>
            <p:ph type="dt" sz="half" idx="10"/>
          </p:nvPr>
        </p:nvSpPr>
        <p:spPr/>
        <p:txBody>
          <a:bodyPr/>
          <a:lstStyle/>
          <a:p>
            <a:fld id="{CD7671E1-8A80-47AD-9F25-9EF7E3B8F66E}" type="datetimeFigureOut">
              <a:rPr lang="el-GR" smtClean="0"/>
              <a:t>13/4/2025</a:t>
            </a:fld>
            <a:endParaRPr lang="el-GR"/>
          </a:p>
        </p:txBody>
      </p:sp>
      <p:sp>
        <p:nvSpPr>
          <p:cNvPr id="5" name="Footer Placeholder 4">
            <a:extLst>
              <a:ext uri="{FF2B5EF4-FFF2-40B4-BE49-F238E27FC236}">
                <a16:creationId xmlns:a16="http://schemas.microsoft.com/office/drawing/2014/main" id="{2CEE082F-0FE5-1E0C-3AF1-D5EFF7957DB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5565579D-C393-649E-D1F2-BDB4DB1A26E2}"/>
              </a:ext>
            </a:extLst>
          </p:cNvPr>
          <p:cNvSpPr>
            <a:spLocks noGrp="1"/>
          </p:cNvSpPr>
          <p:nvPr>
            <p:ph type="sldNum" sz="quarter" idx="12"/>
          </p:nvPr>
        </p:nvSpPr>
        <p:spPr/>
        <p:txBody>
          <a:bodyPr/>
          <a:lstStyle/>
          <a:p>
            <a:fld id="{546CA3A2-1EAF-49F6-B489-243BC2791D4F}" type="slidenum">
              <a:rPr lang="el-GR" smtClean="0"/>
              <a:t>‹#›</a:t>
            </a:fld>
            <a:endParaRPr lang="el-GR"/>
          </a:p>
        </p:txBody>
      </p:sp>
    </p:spTree>
    <p:extLst>
      <p:ext uri="{BB962C8B-B14F-4D97-AF65-F5344CB8AC3E}">
        <p14:creationId xmlns:p14="http://schemas.microsoft.com/office/powerpoint/2010/main" val="3856773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231D46-F312-4C91-0B0B-16E988D5AA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96776015-8B77-1825-6BD9-E1744E5023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FDF78C15-03E6-EE8F-1EBC-0442191052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7671E1-8A80-47AD-9F25-9EF7E3B8F66E}" type="datetimeFigureOut">
              <a:rPr lang="el-GR" smtClean="0"/>
              <a:t>13/4/2025</a:t>
            </a:fld>
            <a:endParaRPr lang="el-GR"/>
          </a:p>
        </p:txBody>
      </p:sp>
      <p:sp>
        <p:nvSpPr>
          <p:cNvPr id="5" name="Footer Placeholder 4">
            <a:extLst>
              <a:ext uri="{FF2B5EF4-FFF2-40B4-BE49-F238E27FC236}">
                <a16:creationId xmlns:a16="http://schemas.microsoft.com/office/drawing/2014/main" id="{7DA3C58B-9E36-6731-5647-BDEF111D43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F0B1392D-8048-D3F7-3479-788EAB90D5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6CA3A2-1EAF-49F6-B489-243BC2791D4F}" type="slidenum">
              <a:rPr lang="el-GR" smtClean="0"/>
              <a:t>‹#›</a:t>
            </a:fld>
            <a:endParaRPr lang="el-GR"/>
          </a:p>
        </p:txBody>
      </p:sp>
    </p:spTree>
    <p:extLst>
      <p:ext uri="{BB962C8B-B14F-4D97-AF65-F5344CB8AC3E}">
        <p14:creationId xmlns:p14="http://schemas.microsoft.com/office/powerpoint/2010/main" val="2839968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commons.wikimedia.org/wiki/File:Sarcofago_a_vasca_con_le_storie_di_giona,_detto_di_s.m._antiqua,_275_dc_ca.,_01.jpg"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it.wikipedia.org/wiki/Lipsanoteca_di_Brescia"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www.lifo.gr/culture/arxaiologia/oi-toihografies-sta-tafika-mnimeia-sto-moyseio-byzantinoy-politismoy-tis" TargetMode="Externa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en.wikipedia.org/wiki/Lothair_Crystal"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upload.wikimedia.org/wikipedia/commons/7/73/Appartamento_borgia%2C_susanna_e_i_vecchioni.jpg"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artic.edu/artworks/16218/susanna-and-the-elders-in-the-garden-and-the-trial-of-susanna-before-the-elders"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commons.wikimedia.org/wiki/File:Lotto,_susanna_e_i_vecchioni.jpg"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commons.wikimedia.org/wiki/File:Jacopo_Robusti,_called_Tintoretto_-_Susanna_and_the_Elders_-_Google_Art_Project.jpg"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collezionegalleriaborghese.it/en/opere/susanna-and-the-elders"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commons.wikimedia.org/wiki/File:Susanna_and_the_Elders_(1610),_Artemisia_Gentileschi.jpg"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nationalgallery.org.uk/paintings/ludovico-carracci-susannah-and-the-elders"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en.wikipedia.org/wiki/Susanna_and_the_Elders_(van_Dyck)"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www.nationalgallery.org.uk/paintings/guido-reni-susannah-and-the-elders"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en.wikipedia.org/wiki/Susanna_and_the_Elders_(Rembrandt)#/media/File:Rembrandt_-_Susanna_and_the_Elders.jpg"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www.artbible.info/art/large/467.html"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famsf.org/artworks/susanna-and-the-elders"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facebook.com/groups/1748037352167720/posts/3408675172770588/?_rdr"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Flowchart: Punched Tape 3">
            <a:extLst>
              <a:ext uri="{FF2B5EF4-FFF2-40B4-BE49-F238E27FC236}">
                <a16:creationId xmlns:a16="http://schemas.microsoft.com/office/drawing/2014/main" id="{F5198782-8AA1-20D5-0D2C-ED9542266586}"/>
              </a:ext>
            </a:extLst>
          </p:cNvPr>
          <p:cNvSpPr/>
          <p:nvPr/>
        </p:nvSpPr>
        <p:spPr>
          <a:xfrm>
            <a:off x="625929" y="557893"/>
            <a:ext cx="10940142" cy="5742214"/>
          </a:xfrm>
          <a:custGeom>
            <a:avLst/>
            <a:gdLst>
              <a:gd name="connsiteX0" fmla="*/ 0 w 10940142"/>
              <a:gd name="connsiteY0" fmla="*/ 574221 h 5742214"/>
              <a:gd name="connsiteX1" fmla="*/ 2735035 w 10940142"/>
              <a:gd name="connsiteY1" fmla="*/ 1148442 h 5742214"/>
              <a:gd name="connsiteX2" fmla="*/ 5470071 w 10940142"/>
              <a:gd name="connsiteY2" fmla="*/ 574221 h 5742214"/>
              <a:gd name="connsiteX3" fmla="*/ 8205106 w 10940142"/>
              <a:gd name="connsiteY3" fmla="*/ 0 h 5742214"/>
              <a:gd name="connsiteX4" fmla="*/ 10940142 w 10940142"/>
              <a:gd name="connsiteY4" fmla="*/ 574221 h 5742214"/>
              <a:gd name="connsiteX5" fmla="*/ 10940142 w 10940142"/>
              <a:gd name="connsiteY5" fmla="*/ 1092661 h 5742214"/>
              <a:gd name="connsiteX6" fmla="*/ 10940142 w 10940142"/>
              <a:gd name="connsiteY6" fmla="*/ 1611101 h 5742214"/>
              <a:gd name="connsiteX7" fmla="*/ 10940142 w 10940142"/>
              <a:gd name="connsiteY7" fmla="*/ 2267354 h 5742214"/>
              <a:gd name="connsiteX8" fmla="*/ 10940142 w 10940142"/>
              <a:gd name="connsiteY8" fmla="*/ 2923607 h 5742214"/>
              <a:gd name="connsiteX9" fmla="*/ 10940142 w 10940142"/>
              <a:gd name="connsiteY9" fmla="*/ 3487984 h 5742214"/>
              <a:gd name="connsiteX10" fmla="*/ 10940142 w 10940142"/>
              <a:gd name="connsiteY10" fmla="*/ 4144237 h 5742214"/>
              <a:gd name="connsiteX11" fmla="*/ 10940142 w 10940142"/>
              <a:gd name="connsiteY11" fmla="*/ 5167992 h 5742214"/>
              <a:gd name="connsiteX12" fmla="*/ 8205106 w 10940142"/>
              <a:gd name="connsiteY12" fmla="*/ 4593771 h 5742214"/>
              <a:gd name="connsiteX13" fmla="*/ 5470071 w 10940142"/>
              <a:gd name="connsiteY13" fmla="*/ 5167992 h 5742214"/>
              <a:gd name="connsiteX14" fmla="*/ 2735035 w 10940142"/>
              <a:gd name="connsiteY14" fmla="*/ 5742214 h 5742214"/>
              <a:gd name="connsiteX15" fmla="*/ 0 w 10940142"/>
              <a:gd name="connsiteY15" fmla="*/ 5167992 h 5742214"/>
              <a:gd name="connsiteX16" fmla="*/ 0 w 10940142"/>
              <a:gd name="connsiteY16" fmla="*/ 4419864 h 5742214"/>
              <a:gd name="connsiteX17" fmla="*/ 0 w 10940142"/>
              <a:gd name="connsiteY17" fmla="*/ 3717673 h 5742214"/>
              <a:gd name="connsiteX18" fmla="*/ 0 w 10940142"/>
              <a:gd name="connsiteY18" fmla="*/ 3015482 h 5742214"/>
              <a:gd name="connsiteX19" fmla="*/ 0 w 10940142"/>
              <a:gd name="connsiteY19" fmla="*/ 2313291 h 5742214"/>
              <a:gd name="connsiteX20" fmla="*/ 0 w 10940142"/>
              <a:gd name="connsiteY20" fmla="*/ 1565163 h 5742214"/>
              <a:gd name="connsiteX21" fmla="*/ 0 w 10940142"/>
              <a:gd name="connsiteY21" fmla="*/ 574221 h 574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40142" h="5742214" fill="none" extrusionOk="0">
                <a:moveTo>
                  <a:pt x="0" y="574221"/>
                </a:moveTo>
                <a:cubicBezTo>
                  <a:pt x="24391" y="660892"/>
                  <a:pt x="1392629" y="1345190"/>
                  <a:pt x="2735035" y="1148442"/>
                </a:cubicBezTo>
                <a:cubicBezTo>
                  <a:pt x="4227362" y="1123828"/>
                  <a:pt x="5488790" y="874790"/>
                  <a:pt x="5470071" y="574221"/>
                </a:cubicBezTo>
                <a:cubicBezTo>
                  <a:pt x="5242942" y="351241"/>
                  <a:pt x="6629559" y="186336"/>
                  <a:pt x="8205106" y="0"/>
                </a:cubicBezTo>
                <a:cubicBezTo>
                  <a:pt x="9744488" y="8569"/>
                  <a:pt x="10931387" y="209249"/>
                  <a:pt x="10940142" y="574221"/>
                </a:cubicBezTo>
                <a:cubicBezTo>
                  <a:pt x="10945349" y="744668"/>
                  <a:pt x="10921286" y="838955"/>
                  <a:pt x="10940142" y="1092661"/>
                </a:cubicBezTo>
                <a:cubicBezTo>
                  <a:pt x="10958998" y="1346367"/>
                  <a:pt x="10935885" y="1403605"/>
                  <a:pt x="10940142" y="1611101"/>
                </a:cubicBezTo>
                <a:cubicBezTo>
                  <a:pt x="10944399" y="1818597"/>
                  <a:pt x="10951690" y="2086787"/>
                  <a:pt x="10940142" y="2267354"/>
                </a:cubicBezTo>
                <a:cubicBezTo>
                  <a:pt x="10928594" y="2447921"/>
                  <a:pt x="10952218" y="2751959"/>
                  <a:pt x="10940142" y="2923607"/>
                </a:cubicBezTo>
                <a:cubicBezTo>
                  <a:pt x="10928066" y="3095255"/>
                  <a:pt x="10936412" y="3306808"/>
                  <a:pt x="10940142" y="3487984"/>
                </a:cubicBezTo>
                <a:cubicBezTo>
                  <a:pt x="10943872" y="3669160"/>
                  <a:pt x="10910275" y="3816111"/>
                  <a:pt x="10940142" y="4144237"/>
                </a:cubicBezTo>
                <a:cubicBezTo>
                  <a:pt x="10970009" y="4472363"/>
                  <a:pt x="10956895" y="4830851"/>
                  <a:pt x="10940142" y="5167992"/>
                </a:cubicBezTo>
                <a:cubicBezTo>
                  <a:pt x="10708865" y="4951973"/>
                  <a:pt x="9624232" y="4600623"/>
                  <a:pt x="8205106" y="4593771"/>
                </a:cubicBezTo>
                <a:cubicBezTo>
                  <a:pt x="6741400" y="4649006"/>
                  <a:pt x="5438812" y="4887865"/>
                  <a:pt x="5470071" y="5167992"/>
                </a:cubicBezTo>
                <a:cubicBezTo>
                  <a:pt x="5213025" y="5578654"/>
                  <a:pt x="4090303" y="5740640"/>
                  <a:pt x="2735035" y="5742214"/>
                </a:cubicBezTo>
                <a:cubicBezTo>
                  <a:pt x="1194284" y="5809073"/>
                  <a:pt x="35523" y="5504737"/>
                  <a:pt x="0" y="5167992"/>
                </a:cubicBezTo>
                <a:cubicBezTo>
                  <a:pt x="-18970" y="4861432"/>
                  <a:pt x="-25673" y="4665976"/>
                  <a:pt x="0" y="4419864"/>
                </a:cubicBezTo>
                <a:cubicBezTo>
                  <a:pt x="25673" y="4173752"/>
                  <a:pt x="-2912" y="3917352"/>
                  <a:pt x="0" y="3717673"/>
                </a:cubicBezTo>
                <a:cubicBezTo>
                  <a:pt x="2912" y="3517994"/>
                  <a:pt x="33523" y="3187381"/>
                  <a:pt x="0" y="3015482"/>
                </a:cubicBezTo>
                <a:cubicBezTo>
                  <a:pt x="-33523" y="2843583"/>
                  <a:pt x="-15380" y="2652897"/>
                  <a:pt x="0" y="2313291"/>
                </a:cubicBezTo>
                <a:cubicBezTo>
                  <a:pt x="15380" y="1973685"/>
                  <a:pt x="-29523" y="1857956"/>
                  <a:pt x="0" y="1565163"/>
                </a:cubicBezTo>
                <a:cubicBezTo>
                  <a:pt x="29523" y="1272370"/>
                  <a:pt x="-49208" y="1028049"/>
                  <a:pt x="0" y="574221"/>
                </a:cubicBezTo>
                <a:close/>
              </a:path>
              <a:path w="10940142" h="5742214" stroke="0" extrusionOk="0">
                <a:moveTo>
                  <a:pt x="0" y="574221"/>
                </a:moveTo>
                <a:cubicBezTo>
                  <a:pt x="153841" y="780558"/>
                  <a:pt x="1148365" y="1033805"/>
                  <a:pt x="2735035" y="1148442"/>
                </a:cubicBezTo>
                <a:cubicBezTo>
                  <a:pt x="4262317" y="1190201"/>
                  <a:pt x="5453635" y="935434"/>
                  <a:pt x="5470071" y="574221"/>
                </a:cubicBezTo>
                <a:cubicBezTo>
                  <a:pt x="5219174" y="275158"/>
                  <a:pt x="6625898" y="29358"/>
                  <a:pt x="8205106" y="0"/>
                </a:cubicBezTo>
                <a:cubicBezTo>
                  <a:pt x="9790962" y="15288"/>
                  <a:pt x="10870498" y="245691"/>
                  <a:pt x="10940142" y="574221"/>
                </a:cubicBezTo>
                <a:cubicBezTo>
                  <a:pt x="10968892" y="761568"/>
                  <a:pt x="10929247" y="924185"/>
                  <a:pt x="10940142" y="1230474"/>
                </a:cubicBezTo>
                <a:cubicBezTo>
                  <a:pt x="10951037" y="1536763"/>
                  <a:pt x="10973156" y="1659431"/>
                  <a:pt x="10940142" y="1932665"/>
                </a:cubicBezTo>
                <a:cubicBezTo>
                  <a:pt x="10907128" y="2205899"/>
                  <a:pt x="10928840" y="2315895"/>
                  <a:pt x="10940142" y="2451105"/>
                </a:cubicBezTo>
                <a:cubicBezTo>
                  <a:pt x="10951444" y="2586315"/>
                  <a:pt x="10941178" y="2747993"/>
                  <a:pt x="10940142" y="2969544"/>
                </a:cubicBezTo>
                <a:cubicBezTo>
                  <a:pt x="10939106" y="3191095"/>
                  <a:pt x="10951050" y="3393480"/>
                  <a:pt x="10940142" y="3625797"/>
                </a:cubicBezTo>
                <a:cubicBezTo>
                  <a:pt x="10929234" y="3858114"/>
                  <a:pt x="10926871" y="4117286"/>
                  <a:pt x="10940142" y="4282050"/>
                </a:cubicBezTo>
                <a:cubicBezTo>
                  <a:pt x="10953413" y="4446814"/>
                  <a:pt x="10960556" y="4859911"/>
                  <a:pt x="10940142" y="5167992"/>
                </a:cubicBezTo>
                <a:cubicBezTo>
                  <a:pt x="10889197" y="4858089"/>
                  <a:pt x="9651986" y="4529230"/>
                  <a:pt x="8205106" y="4593771"/>
                </a:cubicBezTo>
                <a:cubicBezTo>
                  <a:pt x="6729704" y="4598272"/>
                  <a:pt x="5473711" y="4879120"/>
                  <a:pt x="5470071" y="5167992"/>
                </a:cubicBezTo>
                <a:cubicBezTo>
                  <a:pt x="5617054" y="5334937"/>
                  <a:pt x="4320128" y="5651411"/>
                  <a:pt x="2735035" y="5742214"/>
                </a:cubicBezTo>
                <a:cubicBezTo>
                  <a:pt x="1216496" y="5721229"/>
                  <a:pt x="-62189" y="5530860"/>
                  <a:pt x="0" y="5167992"/>
                </a:cubicBezTo>
                <a:cubicBezTo>
                  <a:pt x="-17909" y="4908248"/>
                  <a:pt x="-27994" y="4817612"/>
                  <a:pt x="0" y="4603614"/>
                </a:cubicBezTo>
                <a:cubicBezTo>
                  <a:pt x="27994" y="4389616"/>
                  <a:pt x="14013" y="4258265"/>
                  <a:pt x="0" y="3993299"/>
                </a:cubicBezTo>
                <a:cubicBezTo>
                  <a:pt x="-14013" y="3728334"/>
                  <a:pt x="-15950" y="3669613"/>
                  <a:pt x="0" y="3428922"/>
                </a:cubicBezTo>
                <a:cubicBezTo>
                  <a:pt x="15950" y="3188231"/>
                  <a:pt x="5633" y="2904813"/>
                  <a:pt x="0" y="2680793"/>
                </a:cubicBezTo>
                <a:cubicBezTo>
                  <a:pt x="-5633" y="2456773"/>
                  <a:pt x="-32588" y="2266932"/>
                  <a:pt x="0" y="2024540"/>
                </a:cubicBezTo>
                <a:cubicBezTo>
                  <a:pt x="32588" y="1782148"/>
                  <a:pt x="-31659" y="1566323"/>
                  <a:pt x="0" y="1276412"/>
                </a:cubicBezTo>
                <a:cubicBezTo>
                  <a:pt x="31659" y="986501"/>
                  <a:pt x="-10606" y="800892"/>
                  <a:pt x="0" y="574221"/>
                </a:cubicBezTo>
                <a:close/>
              </a:path>
            </a:pathLst>
          </a:custGeom>
          <a:blipFill>
            <a:blip r:embed="rId2"/>
            <a:tile tx="0" ty="0" sx="100000" sy="100000" flip="none" algn="tl"/>
          </a:blipFill>
          <a:ln w="28575">
            <a:solidFill>
              <a:srgbClr val="6B5E49"/>
            </a:solidFill>
            <a:extLst>
              <a:ext uri="{C807C97D-BFC1-408E-A445-0C87EB9F89A2}">
                <ask:lineSketchStyleProps xmlns:ask="http://schemas.microsoft.com/office/drawing/2018/sketchyshapes" sd="1790976841">
                  <a:prstGeom prst="flowChartPunchedTape">
                    <a:avLst/>
                  </a:prstGeom>
                  <ask:type>
                    <ask:lineSketchFreehand/>
                  </ask:type>
                </ask:lineSketchStyleProps>
              </a:ext>
            </a:extLst>
          </a:ln>
          <a:effectLst>
            <a:outerShdw blurRad="50800" dist="38100" algn="l"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Papyrus" panose="03070502060502030205" pitchFamily="66" charset="0"/>
            </a:endParaRPr>
          </a:p>
          <a:p>
            <a:pPr algn="ctr">
              <a:defRPr/>
            </a:pPr>
            <a:endParaRPr lang="en-US" sz="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Papyrus" panose="03070502060502030205" pitchFamily="66" charset="0"/>
            </a:endParaRPr>
          </a:p>
          <a:p>
            <a:pPr algn="ctr">
              <a:defRPr/>
            </a:pPr>
            <a:r>
              <a:rPr lang="en-US" sz="7200" b="1" dirty="0" err="1">
                <a:ln w="12700">
                  <a:solidFill>
                    <a:schemeClr val="tx2">
                      <a:lumMod val="75000"/>
                    </a:schemeClr>
                  </a:solidFill>
                  <a:prstDash val="solid"/>
                </a:ln>
                <a:solidFill>
                  <a:srgbClr val="6B5E49"/>
                </a:solidFill>
                <a:effectLst>
                  <a:outerShdw dist="38100" dir="2640000" algn="bl" rotWithShape="0">
                    <a:schemeClr val="tx2">
                      <a:lumMod val="75000"/>
                    </a:schemeClr>
                  </a:outerShdw>
                </a:effectLst>
                <a:latin typeface="Papyrus" panose="03070502060502030205" pitchFamily="66" charset="0"/>
              </a:rPr>
              <a:t>Sosannah</a:t>
            </a:r>
            <a:r>
              <a:rPr lang="en-US" sz="7200" b="1" dirty="0">
                <a:ln w="12700">
                  <a:solidFill>
                    <a:schemeClr val="tx2">
                      <a:lumMod val="75000"/>
                    </a:schemeClr>
                  </a:solidFill>
                  <a:prstDash val="solid"/>
                </a:ln>
                <a:solidFill>
                  <a:srgbClr val="6B5E49"/>
                </a:solidFill>
                <a:effectLst>
                  <a:outerShdw dist="38100" dir="2640000" algn="bl" rotWithShape="0">
                    <a:schemeClr val="tx2">
                      <a:lumMod val="75000"/>
                    </a:schemeClr>
                  </a:outerShdw>
                </a:effectLst>
                <a:latin typeface="Papyrus" panose="03070502060502030205" pitchFamily="66" charset="0"/>
              </a:rPr>
              <a:t> and the Elders</a:t>
            </a:r>
            <a:r>
              <a:rPr lang="el-GR" sz="7200" b="1" dirty="0">
                <a:ln w="12700">
                  <a:solidFill>
                    <a:schemeClr val="tx2">
                      <a:lumMod val="75000"/>
                    </a:schemeClr>
                  </a:solidFill>
                  <a:prstDash val="solid"/>
                </a:ln>
                <a:solidFill>
                  <a:srgbClr val="6B5E49"/>
                </a:solidFill>
                <a:effectLst>
                  <a:outerShdw dist="38100" dir="2640000" algn="bl" rotWithShape="0">
                    <a:schemeClr val="tx2">
                      <a:lumMod val="75000"/>
                    </a:schemeClr>
                  </a:outerShdw>
                </a:effectLst>
                <a:latin typeface="Papyrus" panose="03070502060502030205" pitchFamily="66" charset="0"/>
              </a:rPr>
              <a:t> </a:t>
            </a:r>
            <a:r>
              <a:rPr lang="en-US" sz="7200" b="1" dirty="0">
                <a:ln w="12700">
                  <a:solidFill>
                    <a:schemeClr val="tx2">
                      <a:lumMod val="75000"/>
                    </a:schemeClr>
                  </a:solidFill>
                  <a:prstDash val="solid"/>
                </a:ln>
                <a:solidFill>
                  <a:srgbClr val="6B5E49"/>
                </a:solidFill>
                <a:effectLst>
                  <a:outerShdw dist="38100" dir="2640000" algn="bl" rotWithShape="0">
                    <a:schemeClr val="tx2">
                      <a:lumMod val="75000"/>
                    </a:schemeClr>
                  </a:outerShdw>
                </a:effectLst>
                <a:latin typeface="Papyrus" panose="03070502060502030205" pitchFamily="66" charset="0"/>
              </a:rPr>
              <a:t>through the Ages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7B1AA-76A0-98EC-A000-7375EA8A1392}"/>
              </a:ext>
            </a:extLst>
          </p:cNvPr>
          <p:cNvSpPr>
            <a:spLocks noGrp="1"/>
          </p:cNvSpPr>
          <p:nvPr>
            <p:ph type="title"/>
          </p:nvPr>
        </p:nvSpPr>
        <p:spPr/>
        <p:txBody>
          <a:bodyPr>
            <a:normAutofit/>
          </a:bodyPr>
          <a:lstStyle/>
          <a:p>
            <a:pPr algn="ctr"/>
            <a:r>
              <a:rPr lang="en-US" sz="2400" b="1" dirty="0">
                <a:solidFill>
                  <a:schemeClr val="bg1">
                    <a:lumMod val="95000"/>
                  </a:schemeClr>
                </a:solidFill>
                <a:latin typeface="Papyrus" panose="03070502060502030205" pitchFamily="66" charset="0"/>
              </a:rPr>
              <a:t>Sarcophagus – The praying woman flanked by two trees is identified as </a:t>
            </a:r>
            <a:r>
              <a:rPr lang="en-US" sz="2400" b="1" dirty="0" err="1">
                <a:solidFill>
                  <a:schemeClr val="bg1">
                    <a:lumMod val="95000"/>
                  </a:schemeClr>
                </a:solidFill>
                <a:latin typeface="Papyrus" panose="03070502060502030205" pitchFamily="66" charset="0"/>
              </a:rPr>
              <a:t>Sosannah</a:t>
            </a:r>
            <a:r>
              <a:rPr lang="en-US" sz="2400" dirty="0">
                <a:solidFill>
                  <a:schemeClr val="bg1">
                    <a:lumMod val="95000"/>
                  </a:schemeClr>
                </a:solidFill>
                <a:latin typeface="Papyrus" panose="03070502060502030205" pitchFamily="66" charset="0"/>
              </a:rPr>
              <a:t>, late 3rd century, Marble, Santa Maria Antiqua, Rome, Italy</a:t>
            </a:r>
            <a:r>
              <a:rPr lang="en-US" sz="1200" b="1" dirty="0">
                <a:solidFill>
                  <a:schemeClr val="bg1">
                    <a:lumMod val="95000"/>
                  </a:schemeClr>
                </a:solidFill>
                <a:latin typeface="Papyrus" panose="03070502060502030205" pitchFamily="66" charset="0"/>
              </a:rPr>
              <a:t> </a:t>
            </a:r>
            <a:r>
              <a:rPr lang="en-US" sz="1400" dirty="0">
                <a:latin typeface="Papyrus" panose="03070502060502030205" pitchFamily="66" charset="0"/>
                <a:hlinkClick r:id="rId2"/>
              </a:rPr>
              <a:t>https://commons.wikimedia.org/wiki/File:Sarcofago_a_vasca_con_le_storie_di_giona,_detto_di_s.m._antiqua,_275_dc_ca.,_01.jpg</a:t>
            </a:r>
            <a:r>
              <a:rPr lang="en-US" sz="1400" dirty="0">
                <a:latin typeface="Papyrus" panose="03070502060502030205" pitchFamily="66" charset="0"/>
              </a:rPr>
              <a:t> </a:t>
            </a:r>
            <a:endParaRPr lang="el-GR" sz="1400" dirty="0"/>
          </a:p>
        </p:txBody>
      </p:sp>
      <p:pic>
        <p:nvPicPr>
          <p:cNvPr id="5122" name="Picture 2" descr="undefined">
            <a:extLst>
              <a:ext uri="{FF2B5EF4-FFF2-40B4-BE49-F238E27FC236}">
                <a16:creationId xmlns:a16="http://schemas.microsoft.com/office/drawing/2014/main" id="{8610D522-C00D-4533-B4FA-867E9A5F68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90688"/>
            <a:ext cx="12192000" cy="5099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267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E9B51-B727-1F9A-94B4-9DED1738086E}"/>
              </a:ext>
            </a:extLst>
          </p:cNvPr>
          <p:cNvSpPr>
            <a:spLocks noGrp="1"/>
          </p:cNvSpPr>
          <p:nvPr>
            <p:ph type="title"/>
          </p:nvPr>
        </p:nvSpPr>
        <p:spPr>
          <a:xfrm>
            <a:off x="8440736" y="2362200"/>
            <a:ext cx="3751263" cy="4495800"/>
          </a:xfrm>
        </p:spPr>
        <p:txBody>
          <a:bodyPr>
            <a:normAutofit/>
          </a:bodyPr>
          <a:lstStyle/>
          <a:p>
            <a:pPr algn="ctr"/>
            <a:r>
              <a:rPr lang="en-US" sz="2700" b="1" dirty="0">
                <a:solidFill>
                  <a:schemeClr val="bg1">
                    <a:lumMod val="95000"/>
                  </a:schemeClr>
                </a:solidFill>
                <a:latin typeface="Papyrus" panose="03070502060502030205" pitchFamily="66" charset="0"/>
              </a:rPr>
              <a:t>Brescia Casket – the scene of </a:t>
            </a:r>
            <a:r>
              <a:rPr lang="en-US" sz="2700" b="1" dirty="0" err="1">
                <a:solidFill>
                  <a:schemeClr val="bg1">
                    <a:lumMod val="95000"/>
                  </a:schemeClr>
                </a:solidFill>
                <a:latin typeface="Papyrus" panose="03070502060502030205" pitchFamily="66" charset="0"/>
              </a:rPr>
              <a:t>Sosannah</a:t>
            </a:r>
            <a:r>
              <a:rPr lang="en-US" sz="2700" b="1" dirty="0">
                <a:solidFill>
                  <a:schemeClr val="bg1">
                    <a:lumMod val="95000"/>
                  </a:schemeClr>
                </a:solidFill>
                <a:latin typeface="Papyrus" panose="03070502060502030205" pitchFamily="66" charset="0"/>
              </a:rPr>
              <a:t> and the Elders is depicted in the lower, left plaque,</a:t>
            </a:r>
            <a:r>
              <a:rPr lang="en-US" sz="2700" dirty="0">
                <a:solidFill>
                  <a:schemeClr val="bg1">
                    <a:lumMod val="95000"/>
                  </a:schemeClr>
                </a:solidFill>
                <a:latin typeface="Papyrus" panose="03070502060502030205" pitchFamily="66" charset="0"/>
              </a:rPr>
              <a:t> late 4</a:t>
            </a:r>
            <a:r>
              <a:rPr lang="en-US" sz="2700" baseline="30000" dirty="0">
                <a:solidFill>
                  <a:schemeClr val="bg1">
                    <a:lumMod val="95000"/>
                  </a:schemeClr>
                </a:solidFill>
                <a:latin typeface="Papyrus" panose="03070502060502030205" pitchFamily="66" charset="0"/>
              </a:rPr>
              <a:t>th</a:t>
            </a:r>
            <a:r>
              <a:rPr lang="en-US" sz="2700" dirty="0">
                <a:solidFill>
                  <a:schemeClr val="bg1">
                    <a:lumMod val="95000"/>
                  </a:schemeClr>
                </a:solidFill>
                <a:latin typeface="Papyrus" panose="03070502060502030205" pitchFamily="66" charset="0"/>
              </a:rPr>
              <a:t> century, Ivory, 22×32×25 cm, </a:t>
            </a:r>
            <a:r>
              <a:rPr lang="it-IT" sz="2700" dirty="0">
                <a:solidFill>
                  <a:schemeClr val="bg1">
                    <a:lumMod val="95000"/>
                  </a:schemeClr>
                </a:solidFill>
                <a:latin typeface="Papyrus" panose="03070502060502030205" pitchFamily="66" charset="0"/>
              </a:rPr>
              <a:t>Museum of Santa Giulia , Brescia, Italy</a:t>
            </a:r>
            <a:br>
              <a:rPr lang="it-IT" sz="2700" dirty="0">
                <a:solidFill>
                  <a:schemeClr val="bg1">
                    <a:lumMod val="95000"/>
                  </a:schemeClr>
                </a:solidFill>
                <a:latin typeface="Papyrus" panose="03070502060502030205" pitchFamily="66" charset="0"/>
              </a:rPr>
            </a:br>
            <a:r>
              <a:rPr lang="it-IT" sz="1400" dirty="0">
                <a:solidFill>
                  <a:schemeClr val="bg1">
                    <a:lumMod val="95000"/>
                  </a:schemeClr>
                </a:solidFill>
                <a:latin typeface="Papyrus" panose="03070502060502030205" pitchFamily="66" charset="0"/>
                <a:hlinkClick r:id="rId2"/>
              </a:rPr>
              <a:t>https://it.wikipedia.org/wiki/Lipsanoteca_di_Brescia</a:t>
            </a:r>
            <a:r>
              <a:rPr lang="it-IT" sz="1400" dirty="0">
                <a:solidFill>
                  <a:schemeClr val="bg1">
                    <a:lumMod val="95000"/>
                  </a:schemeClr>
                </a:solidFill>
                <a:latin typeface="Papyrus" panose="03070502060502030205" pitchFamily="66" charset="0"/>
              </a:rPr>
              <a:t> </a:t>
            </a:r>
            <a:endParaRPr lang="el-GR" sz="1400" b="1" dirty="0">
              <a:solidFill>
                <a:schemeClr val="bg1">
                  <a:lumMod val="95000"/>
                </a:schemeClr>
              </a:solidFill>
            </a:endParaRPr>
          </a:p>
        </p:txBody>
      </p:sp>
      <p:pic>
        <p:nvPicPr>
          <p:cNvPr id="6146" name="Picture 2" descr="undefined">
            <a:extLst>
              <a:ext uri="{FF2B5EF4-FFF2-40B4-BE49-F238E27FC236}">
                <a16:creationId xmlns:a16="http://schemas.microsoft.com/office/drawing/2014/main" id="{920E94A7-FC13-E0CE-EDB2-AC5EDE654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4407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813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E84D54-F553-83BD-F60A-1FA7BBDE1509}"/>
              </a:ext>
            </a:extLst>
          </p:cNvPr>
          <p:cNvSpPr>
            <a:spLocks noGrp="1"/>
          </p:cNvSpPr>
          <p:nvPr>
            <p:ph type="title"/>
          </p:nvPr>
        </p:nvSpPr>
        <p:spPr>
          <a:xfrm>
            <a:off x="5307904" y="365125"/>
            <a:ext cx="6731696" cy="1325563"/>
          </a:xfrm>
        </p:spPr>
        <p:txBody>
          <a:bodyPr>
            <a:normAutofit fontScale="90000"/>
          </a:bodyPr>
          <a:lstStyle/>
          <a:p>
            <a:pPr algn="ctr"/>
            <a:br>
              <a:rPr lang="en-US" sz="2400" dirty="0">
                <a:effectLst>
                  <a:outerShdw blurRad="38100" dist="38100" dir="2700000" algn="tl">
                    <a:srgbClr val="000000">
                      <a:alpha val="43137"/>
                    </a:srgbClr>
                  </a:outerShdw>
                </a:effectLst>
              </a:rPr>
            </a:br>
            <a:br>
              <a:rPr lang="en-US" sz="2400" dirty="0">
                <a:effectLst>
                  <a:outerShdw blurRad="38100" dist="38100" dir="2700000" algn="tl">
                    <a:srgbClr val="000000">
                      <a:alpha val="43137"/>
                    </a:srgbClr>
                  </a:outerShdw>
                </a:effectLst>
              </a:rPr>
            </a:br>
            <a:br>
              <a:rPr lang="en-US" sz="2400" dirty="0">
                <a:effectLst>
                  <a:outerShdw blurRad="38100" dist="38100" dir="2700000" algn="tl">
                    <a:srgbClr val="000000">
                      <a:alpha val="43137"/>
                    </a:srgbClr>
                  </a:outerShdw>
                </a:effectLst>
              </a:rPr>
            </a:br>
            <a:br>
              <a:rPr lang="en-US" sz="2400" dirty="0">
                <a:effectLst>
                  <a:outerShdw blurRad="38100" dist="38100" dir="2700000" algn="tl">
                    <a:srgbClr val="000000">
                      <a:alpha val="43137"/>
                    </a:srgbClr>
                  </a:outerShdw>
                </a:effectLst>
              </a:rPr>
            </a:br>
            <a:br>
              <a:rPr lang="en-US" sz="2400" dirty="0">
                <a:solidFill>
                  <a:schemeClr val="bg1">
                    <a:lumMod val="95000"/>
                  </a:schemeClr>
                </a:solidFill>
                <a:effectLst>
                  <a:outerShdw blurRad="38100" dist="38100" dir="2700000" algn="tl">
                    <a:srgbClr val="000000">
                      <a:alpha val="43137"/>
                    </a:srgbClr>
                  </a:outerShdw>
                </a:effectLst>
              </a:rPr>
            </a:br>
            <a:r>
              <a:rPr lang="en-US" sz="2700" b="1" dirty="0">
                <a:solidFill>
                  <a:schemeClr val="bg1">
                    <a:lumMod val="95000"/>
                  </a:schemeClr>
                </a:solidFill>
                <a:latin typeface="Papyrus" panose="03070502060502030205" pitchFamily="66" charset="0"/>
              </a:rPr>
              <a:t>Funerary Wall Painting with </a:t>
            </a:r>
            <a:r>
              <a:rPr lang="en-US" sz="2700" b="1" dirty="0" err="1">
                <a:solidFill>
                  <a:schemeClr val="bg1">
                    <a:lumMod val="95000"/>
                  </a:schemeClr>
                </a:solidFill>
                <a:latin typeface="Papyrus" panose="03070502060502030205" pitchFamily="66" charset="0"/>
              </a:rPr>
              <a:t>Sosannah</a:t>
            </a:r>
            <a:r>
              <a:rPr lang="en-US" sz="2700" b="1" dirty="0">
                <a:solidFill>
                  <a:schemeClr val="bg1">
                    <a:lumMod val="95000"/>
                  </a:schemeClr>
                </a:solidFill>
                <a:latin typeface="Papyrus" panose="03070502060502030205" pitchFamily="66" charset="0"/>
              </a:rPr>
              <a:t> and the Elders, </a:t>
            </a:r>
            <a:r>
              <a:rPr lang="en-US" sz="2700" dirty="0">
                <a:solidFill>
                  <a:schemeClr val="bg1">
                    <a:lumMod val="95000"/>
                  </a:schemeClr>
                </a:solidFill>
                <a:latin typeface="Papyrus" panose="03070502060502030205" pitchFamily="66" charset="0"/>
              </a:rPr>
              <a:t>early 5th century, Fresco, 170 x 127 cm, Museum of Byzantine Culture, Thessaloniki, Greece </a:t>
            </a:r>
            <a:br>
              <a:rPr lang="en-US" sz="2700" dirty="0">
                <a:solidFill>
                  <a:schemeClr val="bg1">
                    <a:lumMod val="95000"/>
                  </a:schemeClr>
                </a:solidFill>
                <a:latin typeface="Papyrus" panose="03070502060502030205" pitchFamily="66" charset="0"/>
              </a:rPr>
            </a:br>
            <a:r>
              <a:rPr lang="en-US" sz="1600" dirty="0">
                <a:latin typeface="Papyrus" panose="03070502060502030205" pitchFamily="66" charset="0"/>
                <a:hlinkClick r:id="rId2"/>
              </a:rPr>
              <a:t>https://www.lifo.gr/culture/arxaiologia/oi-toihografies-sta-tafika-mnimeia-sto-moyseio-byzantinoy-politismoy-tis</a:t>
            </a:r>
            <a:r>
              <a:rPr lang="en-US" sz="1600" dirty="0">
                <a:latin typeface="Papyrus" panose="03070502060502030205" pitchFamily="66" charset="0"/>
              </a:rPr>
              <a:t> </a:t>
            </a:r>
            <a:br>
              <a:rPr lang="en-US" sz="1600" dirty="0">
                <a:latin typeface="Papyrus" panose="03070502060502030205" pitchFamily="66" charset="0"/>
              </a:rPr>
            </a:br>
            <a:br>
              <a:rPr lang="en-US" sz="1600" dirty="0">
                <a:latin typeface="Papyrus" panose="03070502060502030205" pitchFamily="66" charset="0"/>
              </a:rPr>
            </a:br>
            <a:br>
              <a:rPr lang="en-US" sz="2400" dirty="0">
                <a:effectLst>
                  <a:outerShdw blurRad="38100" dist="38100" dir="2700000" algn="tl">
                    <a:srgbClr val="000000">
                      <a:alpha val="43137"/>
                    </a:srgbClr>
                  </a:outerShdw>
                </a:effectLst>
              </a:rPr>
            </a:br>
            <a:endParaRPr lang="el-GR" sz="2400" dirty="0">
              <a:effectLst>
                <a:outerShdw blurRad="38100" dist="38100" dir="2700000" algn="tl">
                  <a:srgbClr val="000000">
                    <a:alpha val="43137"/>
                  </a:srgbClr>
                </a:outerShdw>
              </a:effectLst>
            </a:endParaRPr>
          </a:p>
        </p:txBody>
      </p:sp>
      <p:pic>
        <p:nvPicPr>
          <p:cNvPr id="6" name="Picture 5" descr="A stone wall with a painting of a person and two people&#10;&#10;AI-generated content may be incorrect.">
            <a:extLst>
              <a:ext uri="{FF2B5EF4-FFF2-40B4-BE49-F238E27FC236}">
                <a16:creationId xmlns:a16="http://schemas.microsoft.com/office/drawing/2014/main" id="{8E448E8B-B74E-45E2-B8AE-1F0375FB2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307904" cy="6858000"/>
          </a:xfrm>
          <a:prstGeom prst="rect">
            <a:avLst/>
          </a:prstGeom>
        </p:spPr>
      </p:pic>
      <p:pic>
        <p:nvPicPr>
          <p:cNvPr id="10" name="Picture 9" descr="A close-up of a painting&#10;&#10;AI-generated content may be incorrect.">
            <a:extLst>
              <a:ext uri="{FF2B5EF4-FFF2-40B4-BE49-F238E27FC236}">
                <a16:creationId xmlns:a16="http://schemas.microsoft.com/office/drawing/2014/main" id="{BF073276-166E-3157-0094-482D7B8DE7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4359" y="2438400"/>
            <a:ext cx="6377717" cy="4142694"/>
          </a:xfrm>
          <a:prstGeom prst="rect">
            <a:avLst/>
          </a:prstGeom>
        </p:spPr>
      </p:pic>
    </p:spTree>
    <p:extLst>
      <p:ext uri="{BB962C8B-B14F-4D97-AF65-F5344CB8AC3E}">
        <p14:creationId xmlns:p14="http://schemas.microsoft.com/office/powerpoint/2010/main" val="2167392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15498-B525-7272-91A7-F295F85DBFBF}"/>
              </a:ext>
            </a:extLst>
          </p:cNvPr>
          <p:cNvSpPr>
            <a:spLocks noGrp="1"/>
          </p:cNvSpPr>
          <p:nvPr>
            <p:ph type="title"/>
          </p:nvPr>
        </p:nvSpPr>
        <p:spPr>
          <a:xfrm>
            <a:off x="9590314" y="365125"/>
            <a:ext cx="2444298" cy="6492875"/>
          </a:xfrm>
        </p:spPr>
        <p:txBody>
          <a:bodyPr>
            <a:normAutofit/>
          </a:bodyPr>
          <a:lstStyle/>
          <a:p>
            <a:pPr algn="ctr"/>
            <a:r>
              <a:rPr lang="en-US" sz="2400" b="1" dirty="0">
                <a:solidFill>
                  <a:schemeClr val="bg1">
                    <a:lumMod val="95000"/>
                  </a:schemeClr>
                </a:solidFill>
                <a:latin typeface="Papyrus" panose="03070502060502030205" pitchFamily="66" charset="0"/>
              </a:rPr>
              <a:t> The Lothair Crystal - The Biblical story of Susanna and the Elders, </a:t>
            </a:r>
            <a:r>
              <a:rPr lang="en-US" sz="2400" dirty="0">
                <a:solidFill>
                  <a:schemeClr val="bg1">
                    <a:lumMod val="95000"/>
                  </a:schemeClr>
                </a:solidFill>
                <a:latin typeface="Papyrus" panose="03070502060502030205" pitchFamily="66" charset="0"/>
              </a:rPr>
              <a:t>9</a:t>
            </a:r>
            <a:r>
              <a:rPr lang="en-US" sz="2400" baseline="30000" dirty="0">
                <a:solidFill>
                  <a:schemeClr val="bg1">
                    <a:lumMod val="95000"/>
                  </a:schemeClr>
                </a:solidFill>
                <a:latin typeface="Papyrus" panose="03070502060502030205" pitchFamily="66" charset="0"/>
              </a:rPr>
              <a:t>th</a:t>
            </a:r>
            <a:r>
              <a:rPr lang="en-US" sz="2400" dirty="0">
                <a:solidFill>
                  <a:schemeClr val="bg1">
                    <a:lumMod val="95000"/>
                  </a:schemeClr>
                </a:solidFill>
                <a:latin typeface="Papyrus" panose="03070502060502030205" pitchFamily="66" charset="0"/>
              </a:rPr>
              <a:t> century (crystal) – 15</a:t>
            </a:r>
            <a:r>
              <a:rPr lang="en-US" sz="2400" baseline="30000" dirty="0">
                <a:solidFill>
                  <a:schemeClr val="bg1">
                    <a:lumMod val="95000"/>
                  </a:schemeClr>
                </a:solidFill>
                <a:latin typeface="Papyrus" panose="03070502060502030205" pitchFamily="66" charset="0"/>
              </a:rPr>
              <a:t>th</a:t>
            </a:r>
            <a:r>
              <a:rPr lang="en-US" sz="2400" dirty="0">
                <a:solidFill>
                  <a:schemeClr val="bg1">
                    <a:lumMod val="95000"/>
                  </a:schemeClr>
                </a:solidFill>
                <a:latin typeface="Papyrus" panose="03070502060502030205" pitchFamily="66" charset="0"/>
              </a:rPr>
              <a:t> century (frame),  Rock Crystal, Gold, Copper, Diameter: 83 </a:t>
            </a:r>
            <a:r>
              <a:rPr lang="en-US" sz="2400" dirty="0" err="1">
                <a:solidFill>
                  <a:schemeClr val="bg1">
                    <a:lumMod val="95000"/>
                  </a:schemeClr>
                </a:solidFill>
                <a:latin typeface="Papyrus" panose="03070502060502030205" pitchFamily="66" charset="0"/>
              </a:rPr>
              <a:t>millimetres</a:t>
            </a:r>
            <a:r>
              <a:rPr lang="en-US" sz="2400" dirty="0">
                <a:solidFill>
                  <a:schemeClr val="bg1">
                    <a:lumMod val="95000"/>
                  </a:schemeClr>
                </a:solidFill>
                <a:latin typeface="Papyrus" panose="03070502060502030205" pitchFamily="66" charset="0"/>
              </a:rPr>
              <a:t> (incl frame), British Museum, London, UK</a:t>
            </a:r>
            <a:br>
              <a:rPr lang="en-US" sz="1400" dirty="0">
                <a:solidFill>
                  <a:schemeClr val="bg1">
                    <a:lumMod val="95000"/>
                  </a:schemeClr>
                </a:solidFill>
                <a:latin typeface="Papyrus" panose="03070502060502030205" pitchFamily="66" charset="0"/>
              </a:rPr>
            </a:br>
            <a:r>
              <a:rPr lang="en-US" sz="1400" dirty="0">
                <a:solidFill>
                  <a:schemeClr val="bg1">
                    <a:lumMod val="95000"/>
                  </a:schemeClr>
                </a:solidFill>
                <a:latin typeface="Papyrus" panose="03070502060502030205" pitchFamily="66" charset="0"/>
                <a:hlinkClick r:id="rId2"/>
              </a:rPr>
              <a:t>https://en.wikipedia.org/wiki/Lothair_Crystal</a:t>
            </a:r>
            <a:r>
              <a:rPr lang="en-US" sz="1400" dirty="0">
                <a:solidFill>
                  <a:schemeClr val="bg1">
                    <a:lumMod val="95000"/>
                  </a:schemeClr>
                </a:solidFill>
                <a:latin typeface="Papyrus" panose="03070502060502030205" pitchFamily="66" charset="0"/>
              </a:rPr>
              <a:t> </a:t>
            </a:r>
            <a:endParaRPr lang="el-GR" sz="2400" dirty="0">
              <a:solidFill>
                <a:schemeClr val="bg1">
                  <a:lumMod val="95000"/>
                </a:schemeClr>
              </a:solidFill>
            </a:endParaRPr>
          </a:p>
        </p:txBody>
      </p:sp>
      <p:pic>
        <p:nvPicPr>
          <p:cNvPr id="1026" name="Picture 2" descr="undefined">
            <a:extLst>
              <a:ext uri="{FF2B5EF4-FFF2-40B4-BE49-F238E27FC236}">
                <a16:creationId xmlns:a16="http://schemas.microsoft.com/office/drawing/2014/main" id="{5B10FD06-A327-B16F-A66E-21D93F371D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388" y="141514"/>
            <a:ext cx="9320630" cy="6574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685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9E6C3-AA45-6945-D322-B61A05230C12}"/>
              </a:ext>
            </a:extLst>
          </p:cNvPr>
          <p:cNvSpPr>
            <a:spLocks noGrp="1"/>
          </p:cNvSpPr>
          <p:nvPr>
            <p:ph type="title"/>
          </p:nvPr>
        </p:nvSpPr>
        <p:spPr>
          <a:xfrm>
            <a:off x="7097486" y="2264229"/>
            <a:ext cx="4256313" cy="4593771"/>
          </a:xfrm>
        </p:spPr>
        <p:txBody>
          <a:bodyPr>
            <a:noAutofit/>
          </a:bodyPr>
          <a:lstStyle/>
          <a:p>
            <a:pPr algn="ctr">
              <a:lnSpc>
                <a:spcPct val="107000"/>
              </a:lnSpc>
              <a:spcAft>
                <a:spcPts val="800"/>
              </a:spcAft>
            </a:pP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Pinturicchio</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1454–1513	</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Susanna and the Elders</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circa 1492-1494, Fresco, Palazzi </a:t>
            </a:r>
            <a:r>
              <a:rPr lang="en-US" sz="2400"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Pontifici</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Borgia Apartment, The Vatican</a:t>
            </a:r>
            <a:b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b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hlinkClick r:id="rId2"/>
              </a:rPr>
              <a:t>https://upload.wikimedia.org/wikipedia/commons/7/73/Appartamento_borgia%2C_susanna_e_i_vecchioni.jpg</a:t>
            </a: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endParaRPr lang="el-GR" sz="2400" dirty="0">
              <a:solidFill>
                <a:schemeClr val="bg1">
                  <a:lumMod val="95000"/>
                </a:schemeClr>
              </a:solidFill>
            </a:endParaRPr>
          </a:p>
        </p:txBody>
      </p:sp>
      <p:pic>
        <p:nvPicPr>
          <p:cNvPr id="7170" name="Picture 2">
            <a:extLst>
              <a:ext uri="{FF2B5EF4-FFF2-40B4-BE49-F238E27FC236}">
                <a16:creationId xmlns:a16="http://schemas.microsoft.com/office/drawing/2014/main" id="{D9A467A6-F2D6-5E6A-3884-9F85B717B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0"/>
            <a:ext cx="60150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404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F2183-AFB7-3C91-BCA7-6E82CB8071A3}"/>
              </a:ext>
            </a:extLst>
          </p:cNvPr>
          <p:cNvSpPr>
            <a:spLocks noGrp="1"/>
          </p:cNvSpPr>
          <p:nvPr>
            <p:ph type="title"/>
          </p:nvPr>
        </p:nvSpPr>
        <p:spPr>
          <a:xfrm>
            <a:off x="838200" y="1"/>
            <a:ext cx="10515600" cy="2220686"/>
          </a:xfrm>
        </p:spPr>
        <p:txBody>
          <a:bodyPr>
            <a:noAutofit/>
          </a:bodyPr>
          <a:lstStyle/>
          <a:p>
            <a:pPr algn="ctr">
              <a:lnSpc>
                <a:spcPct val="107000"/>
              </a:lnSpc>
              <a:spcAft>
                <a:spcPts val="800"/>
              </a:spcAft>
            </a:pP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Master of the Apollo and Daphne Legend</a:t>
            </a:r>
            <a:r>
              <a:rPr lang="en-US" sz="2400" kern="100" dirty="0">
                <a:solidFill>
                  <a:schemeClr val="bg1">
                    <a:lumMod val="95000"/>
                  </a:schemeClr>
                </a:solidFill>
                <a:latin typeface="Papyrus" panose="03070502060502030205" pitchFamily="66" charset="0"/>
                <a:ea typeface="Aptos" panose="020B0004020202020204" pitchFamily="34" charset="0"/>
                <a:cs typeface="Times New Roman" panose="02020603050405020304" pitchFamily="18" charset="0"/>
              </a:rPr>
              <a:t>, Italian, active c. 1480–1510</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Susanna and the Elders in the Garden, and the Trial of Susanna before the Elders</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circa 1500, 64x159 cm, Art Institute of Chicago, USA</a:t>
            </a:r>
            <a:b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b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hlinkClick r:id="rId2"/>
              </a:rPr>
              <a:t>https://www.artic.edu/artworks/16218/susanna-and-the-elders-in-the-garden-and-the-trial-of-susanna-before-the-elders</a:t>
            </a: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endParaRPr lang="el-GR" sz="2400" dirty="0">
              <a:solidFill>
                <a:schemeClr val="bg1">
                  <a:lumMod val="95000"/>
                </a:schemeClr>
              </a:solidFill>
            </a:endParaRPr>
          </a:p>
        </p:txBody>
      </p:sp>
      <p:pic>
        <p:nvPicPr>
          <p:cNvPr id="3" name="Picture 2">
            <a:extLst>
              <a:ext uri="{FF2B5EF4-FFF2-40B4-BE49-F238E27FC236}">
                <a16:creationId xmlns:a16="http://schemas.microsoft.com/office/drawing/2014/main" id="{49E073A2-7A6B-4423-2AD1-6617D102E5C2}"/>
              </a:ext>
            </a:extLst>
          </p:cNvPr>
          <p:cNvPicPr>
            <a:picLocks noChangeAspect="1"/>
          </p:cNvPicPr>
          <p:nvPr/>
        </p:nvPicPr>
        <p:blipFill>
          <a:blip r:embed="rId3"/>
          <a:stretch>
            <a:fillRect/>
          </a:stretch>
        </p:blipFill>
        <p:spPr>
          <a:xfrm>
            <a:off x="0" y="1888213"/>
            <a:ext cx="12192000" cy="4823288"/>
          </a:xfrm>
          <a:prstGeom prst="rect">
            <a:avLst/>
          </a:prstGeom>
        </p:spPr>
      </p:pic>
    </p:spTree>
    <p:extLst>
      <p:ext uri="{BB962C8B-B14F-4D97-AF65-F5344CB8AC3E}">
        <p14:creationId xmlns:p14="http://schemas.microsoft.com/office/powerpoint/2010/main" val="671652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FFEE8-D580-14CE-5E76-CB7067962ABC}"/>
              </a:ext>
            </a:extLst>
          </p:cNvPr>
          <p:cNvSpPr>
            <a:spLocks noGrp="1"/>
          </p:cNvSpPr>
          <p:nvPr>
            <p:ph type="title"/>
          </p:nvPr>
        </p:nvSpPr>
        <p:spPr>
          <a:xfrm>
            <a:off x="5312229" y="2100943"/>
            <a:ext cx="6041570" cy="4757057"/>
          </a:xfrm>
        </p:spPr>
        <p:txBody>
          <a:bodyPr>
            <a:normAutofit/>
          </a:bodyPr>
          <a:lstStyle/>
          <a:p>
            <a:pPr algn="ctr">
              <a:lnSpc>
                <a:spcPct val="107000"/>
              </a:lnSpc>
              <a:spcAft>
                <a:spcPts val="800"/>
              </a:spcAft>
            </a:pP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Lorenzo Lotto, </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1480–1556</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Sosannah</a:t>
            </a: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and the Elders,</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1517, Oil on Panel, 50X60 cm, Contini </a:t>
            </a:r>
            <a:r>
              <a:rPr lang="en-US" sz="2400"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Bonacossi</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Collection, Uffizi Gallery, Florence, Italy</a:t>
            </a:r>
            <a:b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b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hlinkClick r:id="rId2"/>
              </a:rPr>
              <a:t>https://commons.wikimedia.org/wiki/File:Lotto,_susanna_e_i_vecchioni.jpg</a:t>
            </a: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t>
            </a:r>
            <a:br>
              <a:rPr lang="el-GR" sz="1800" kern="100" dirty="0">
                <a:effectLst/>
                <a:latin typeface="Aptos" panose="020B0004020202020204" pitchFamily="34" charset="0"/>
                <a:ea typeface="Aptos" panose="020B0004020202020204" pitchFamily="34" charset="0"/>
                <a:cs typeface="Times New Roman" panose="02020603050405020304" pitchFamily="18" charset="0"/>
              </a:rPr>
            </a:br>
            <a:endParaRPr lang="el-GR" sz="2400" dirty="0">
              <a:solidFill>
                <a:schemeClr val="bg1">
                  <a:lumMod val="95000"/>
                </a:schemeClr>
              </a:solidFill>
            </a:endParaRPr>
          </a:p>
        </p:txBody>
      </p:sp>
      <p:pic>
        <p:nvPicPr>
          <p:cNvPr id="4098" name="Picture 2">
            <a:extLst>
              <a:ext uri="{FF2B5EF4-FFF2-40B4-BE49-F238E27FC236}">
                <a16:creationId xmlns:a16="http://schemas.microsoft.com/office/drawing/2014/main" id="{974A3946-A3DB-92FA-B534-14B0DC71FD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00" y="0"/>
            <a:ext cx="50530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854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B64A5-64E3-DA81-9775-C9DF357F1511}"/>
              </a:ext>
            </a:extLst>
          </p:cNvPr>
          <p:cNvSpPr>
            <a:spLocks noGrp="1"/>
          </p:cNvSpPr>
          <p:nvPr>
            <p:ph type="title"/>
          </p:nvPr>
        </p:nvSpPr>
        <p:spPr>
          <a:xfrm>
            <a:off x="112938" y="365125"/>
            <a:ext cx="3087461" cy="6394835"/>
          </a:xfrm>
        </p:spPr>
        <p:txBody>
          <a:bodyPr>
            <a:normAutofit/>
          </a:bodyPr>
          <a:lstStyle/>
          <a:p>
            <a:pPr algn="ctr">
              <a:lnSpc>
                <a:spcPct val="107000"/>
              </a:lnSpc>
              <a:spcAft>
                <a:spcPts val="800"/>
              </a:spcAft>
            </a:pP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Jacopo Tintoretto</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1519–1594</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Sosannah</a:t>
            </a: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and the Elders, </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1555 – 1556, Oil on Canvas, 1,460x1,936 mm, </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Kunsthistorisches</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Museum, Vienna, Austria</a:t>
            </a:r>
            <a:b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br>
            <a:r>
              <a:rPr lang="en-US" sz="1400" kern="100" dirty="0">
                <a:effectLst/>
                <a:latin typeface="Papyrus" panose="03070502060502030205" pitchFamily="66" charset="0"/>
                <a:ea typeface="Aptos" panose="020B0004020202020204" pitchFamily="34" charset="0"/>
                <a:cs typeface="Times New Roman" panose="02020603050405020304" pitchFamily="18" charset="0"/>
                <a:hlinkClick r:id="rId2"/>
              </a:rPr>
              <a:t>https://commons.wikimedia.org/wiki/File:Jacopo_Robusti,_called_Tintoretto_-_Susanna_and_the_Elders_-_Google_Art_Project.jpg</a:t>
            </a:r>
            <a:r>
              <a:rPr lang="en-US" sz="1400" kern="100" dirty="0">
                <a:effectLst/>
                <a:latin typeface="Papyrus" panose="03070502060502030205" pitchFamily="66" charset="0"/>
                <a:ea typeface="Aptos" panose="020B0004020202020204" pitchFamily="34" charset="0"/>
                <a:cs typeface="Times New Roman" panose="02020603050405020304" pitchFamily="18" charset="0"/>
              </a:rPr>
              <a:t> </a:t>
            </a:r>
            <a:br>
              <a:rPr lang="el-GR" sz="2400" kern="100" dirty="0">
                <a:effectLst/>
                <a:latin typeface="Aptos" panose="020B0004020202020204" pitchFamily="34" charset="0"/>
                <a:ea typeface="Aptos" panose="020B0004020202020204" pitchFamily="34" charset="0"/>
                <a:cs typeface="Times New Roman" panose="02020603050405020304" pitchFamily="18" charset="0"/>
              </a:rPr>
            </a:br>
            <a:endParaRPr lang="el-GR" sz="2400" dirty="0"/>
          </a:p>
        </p:txBody>
      </p:sp>
      <p:pic>
        <p:nvPicPr>
          <p:cNvPr id="12290" name="Picture 2" descr="undefined">
            <a:extLst>
              <a:ext uri="{FF2B5EF4-FFF2-40B4-BE49-F238E27FC236}">
                <a16:creationId xmlns:a16="http://schemas.microsoft.com/office/drawing/2014/main" id="{538DFEBB-942B-6DC5-371D-C40C01233A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7486" y="98040"/>
            <a:ext cx="8791575" cy="666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895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E0F5D-D113-501A-2005-097D500DDFAC}"/>
              </a:ext>
            </a:extLst>
          </p:cNvPr>
          <p:cNvSpPr>
            <a:spLocks noGrp="1"/>
          </p:cNvSpPr>
          <p:nvPr>
            <p:ph type="title"/>
          </p:nvPr>
        </p:nvSpPr>
        <p:spPr>
          <a:xfrm>
            <a:off x="838200" y="3287486"/>
            <a:ext cx="5671457" cy="3570514"/>
          </a:xfrm>
        </p:spPr>
        <p:txBody>
          <a:bodyPr>
            <a:normAutofit/>
          </a:bodyPr>
          <a:lstStyle/>
          <a:p>
            <a:pPr algn="ctr">
              <a:lnSpc>
                <a:spcPct val="107000"/>
              </a:lnSpc>
              <a:spcAft>
                <a:spcPts val="800"/>
              </a:spcAft>
            </a:pP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Pieter Paul Rubens,</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1577-1640</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dirty="0" err="1">
                <a:solidFill>
                  <a:schemeClr val="bg1">
                    <a:lumMod val="95000"/>
                  </a:schemeClr>
                </a:solidFill>
                <a:effectLst/>
                <a:latin typeface="Papyrus" panose="03070502060502030205" pitchFamily="66" charset="0"/>
                <a:ea typeface="Aptos" panose="020B0004020202020204" pitchFamily="34" charset="0"/>
              </a:rPr>
              <a:t>Sosannah</a:t>
            </a:r>
            <a:r>
              <a:rPr lang="en-US" sz="2400" b="1" dirty="0">
                <a:solidFill>
                  <a:schemeClr val="bg1">
                    <a:lumMod val="95000"/>
                  </a:schemeClr>
                </a:solidFill>
                <a:effectLst/>
                <a:latin typeface="Papyrus" panose="03070502060502030205" pitchFamily="66" charset="0"/>
                <a:ea typeface="Aptos" panose="020B0004020202020204" pitchFamily="34" charset="0"/>
              </a:rPr>
              <a:t> and the Elders</a:t>
            </a:r>
            <a:r>
              <a:rPr lang="en-US" sz="2400" dirty="0">
                <a:solidFill>
                  <a:schemeClr val="bg1">
                    <a:lumMod val="95000"/>
                  </a:schemeClr>
                </a:solidFill>
                <a:effectLst/>
                <a:latin typeface="Papyrus" panose="03070502060502030205" pitchFamily="66" charset="0"/>
                <a:ea typeface="Aptos" panose="020B0004020202020204" pitchFamily="34" charset="0"/>
              </a:rPr>
              <a:t>, c. 1606-1607, Oil on Canvas, Galleria Borghese, Rome, Italy </a:t>
            </a:r>
            <a:r>
              <a:rPr lang="en-US" sz="1400" u="sng" dirty="0">
                <a:solidFill>
                  <a:srgbClr val="467886"/>
                </a:solidFill>
                <a:effectLst/>
                <a:latin typeface="Papyrus" panose="03070502060502030205" pitchFamily="66" charset="0"/>
                <a:ea typeface="Aptos" panose="020B0004020202020204" pitchFamily="34" charset="0"/>
                <a:hlinkClick r:id="rId2"/>
              </a:rPr>
              <a:t>https://www.collezionegalleriaborghese.it/en/opere/susanna-and-the-elders</a:t>
            </a:r>
            <a:endParaRPr lang="el-GR" sz="1400" dirty="0"/>
          </a:p>
        </p:txBody>
      </p:sp>
      <p:pic>
        <p:nvPicPr>
          <p:cNvPr id="10242" name="Picture 2">
            <a:extLst>
              <a:ext uri="{FF2B5EF4-FFF2-40B4-BE49-F238E27FC236}">
                <a16:creationId xmlns:a16="http://schemas.microsoft.com/office/drawing/2014/main" id="{0BD8CC55-C2D8-ACA9-2F91-F6F6ECDD19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2575" y="0"/>
            <a:ext cx="4721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142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D2E8D-4A27-70F3-FF7B-432CD892B25A}"/>
              </a:ext>
            </a:extLst>
          </p:cNvPr>
          <p:cNvSpPr>
            <a:spLocks noGrp="1"/>
          </p:cNvSpPr>
          <p:nvPr>
            <p:ph type="title"/>
          </p:nvPr>
        </p:nvSpPr>
        <p:spPr>
          <a:xfrm>
            <a:off x="838200" y="2460171"/>
            <a:ext cx="5573486" cy="4397829"/>
          </a:xfrm>
        </p:spPr>
        <p:txBody>
          <a:bodyPr>
            <a:normAutofit/>
          </a:bodyPr>
          <a:lstStyle/>
          <a:p>
            <a:pPr algn="ctr">
              <a:lnSpc>
                <a:spcPct val="107000"/>
              </a:lnSpc>
              <a:spcAft>
                <a:spcPts val="800"/>
              </a:spcAft>
            </a:pP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Artemisia Gentileschi</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1593–1653</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Sosannah</a:t>
            </a: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and the Elders, </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circa 1610, Oil on Canvas, 170x119 cm, Schloss </a:t>
            </a:r>
            <a:r>
              <a:rPr lang="en-US" sz="2400"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Weißenstein</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t>
            </a:r>
            <a:r>
              <a:rPr lang="en-US" sz="2400"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Pommersfelden</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Germany</a:t>
            </a:r>
            <a:b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b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hlinkClick r:id="rId2"/>
              </a:rPr>
              <a:t>https://commons.wikimedia.org/wiki/File:Susanna_and_the_Elders_(1610),_Artemisia_Gentileschi.jpg</a:t>
            </a: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endParaRPr lang="el-GR" sz="2400" dirty="0">
              <a:solidFill>
                <a:schemeClr val="bg1">
                  <a:lumMod val="95000"/>
                </a:schemeClr>
              </a:solidFill>
            </a:endParaRPr>
          </a:p>
        </p:txBody>
      </p:sp>
      <p:pic>
        <p:nvPicPr>
          <p:cNvPr id="14338" name="Picture 2" descr="undefined">
            <a:extLst>
              <a:ext uri="{FF2B5EF4-FFF2-40B4-BE49-F238E27FC236}">
                <a16:creationId xmlns:a16="http://schemas.microsoft.com/office/drawing/2014/main" id="{86C3C327-36CC-3A3C-E73D-66E4F18A78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800" y="0"/>
            <a:ext cx="482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893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88F43-E8ED-1239-7BCB-BD135731F3B8}"/>
              </a:ext>
            </a:extLst>
          </p:cNvPr>
          <p:cNvSpPr>
            <a:spLocks noGrp="1"/>
          </p:cNvSpPr>
          <p:nvPr>
            <p:ph type="title"/>
          </p:nvPr>
        </p:nvSpPr>
        <p:spPr>
          <a:xfrm>
            <a:off x="6379028" y="3211286"/>
            <a:ext cx="4974771" cy="3646714"/>
          </a:xfrm>
        </p:spPr>
        <p:txBody>
          <a:bodyPr>
            <a:normAutofit/>
          </a:bodyPr>
          <a:lstStyle/>
          <a:p>
            <a:pPr algn="ctr">
              <a:lnSpc>
                <a:spcPct val="107000"/>
              </a:lnSpc>
              <a:spcAft>
                <a:spcPts val="800"/>
              </a:spcAft>
            </a:pP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Ludovico Carracci</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1555 - 1619</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Susannah and the Elders, </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1616, Oil on Canvas, 146.6 × 116.5 cm, National Gallery, London, </a:t>
            </a: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UK </a:t>
            </a:r>
            <a:r>
              <a:rPr lang="en-US" sz="1400" u="sng" kern="100" dirty="0">
                <a:solidFill>
                  <a:srgbClr val="467886"/>
                </a:solidFill>
                <a:effectLst/>
                <a:latin typeface="Papyrus" panose="03070502060502030205" pitchFamily="66" charset="0"/>
                <a:ea typeface="Aptos" panose="020B0004020202020204" pitchFamily="34" charset="0"/>
                <a:cs typeface="Times New Roman" panose="02020603050405020304" pitchFamily="18" charset="0"/>
                <a:hlinkClick r:id="rId2"/>
              </a:rPr>
              <a:t>https://www.nationalgallery.org.uk/paintings/ludovico-carracci-susannah-and-the-elders</a:t>
            </a:r>
            <a:r>
              <a:rPr lang="en-US" sz="1400" kern="100" dirty="0">
                <a:effectLst/>
                <a:latin typeface="Papyrus" panose="03070502060502030205" pitchFamily="66" charset="0"/>
                <a:ea typeface="Aptos" panose="020B0004020202020204" pitchFamily="34" charset="0"/>
                <a:cs typeface="Times New Roman" panose="02020603050405020304" pitchFamily="18" charset="0"/>
              </a:rPr>
              <a:t> </a:t>
            </a:r>
            <a:br>
              <a:rPr lang="el-GR" sz="2400" kern="100" dirty="0">
                <a:effectLst/>
                <a:latin typeface="Aptos" panose="020B0004020202020204" pitchFamily="34" charset="0"/>
                <a:ea typeface="Aptos" panose="020B0004020202020204" pitchFamily="34" charset="0"/>
                <a:cs typeface="Times New Roman" panose="02020603050405020304" pitchFamily="18" charset="0"/>
              </a:rPr>
            </a:br>
            <a:endParaRPr lang="el-GR" sz="2400" dirty="0">
              <a:solidFill>
                <a:schemeClr val="bg1">
                  <a:lumMod val="95000"/>
                </a:schemeClr>
              </a:solidFill>
            </a:endParaRPr>
          </a:p>
        </p:txBody>
      </p:sp>
      <p:pic>
        <p:nvPicPr>
          <p:cNvPr id="9218" name="Picture 2">
            <a:extLst>
              <a:ext uri="{FF2B5EF4-FFF2-40B4-BE49-F238E27FC236}">
                <a16:creationId xmlns:a16="http://schemas.microsoft.com/office/drawing/2014/main" id="{1A8B6EB0-5838-A1E6-D2D6-8CCED72CBA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0"/>
            <a:ext cx="54149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453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0BA4B-DD60-2C5F-74D9-A939C91F6C55}"/>
              </a:ext>
            </a:extLst>
          </p:cNvPr>
          <p:cNvSpPr>
            <a:spLocks noGrp="1"/>
          </p:cNvSpPr>
          <p:nvPr>
            <p:ph type="title"/>
          </p:nvPr>
        </p:nvSpPr>
        <p:spPr>
          <a:xfrm>
            <a:off x="838200" y="2547257"/>
            <a:ext cx="5092700" cy="4310743"/>
          </a:xfrm>
        </p:spPr>
        <p:txBody>
          <a:bodyPr>
            <a:normAutofit/>
          </a:bodyPr>
          <a:lstStyle/>
          <a:p>
            <a:pPr algn="ctr"/>
            <a:r>
              <a:rPr lang="en-US" sz="2400" b="1" dirty="0">
                <a:solidFill>
                  <a:schemeClr val="bg1">
                    <a:lumMod val="95000"/>
                  </a:schemeClr>
                </a:solidFill>
                <a:latin typeface="Papyrus" panose="03070502060502030205" pitchFamily="66" charset="0"/>
              </a:rPr>
              <a:t>Anthony van Dyck</a:t>
            </a:r>
            <a:r>
              <a:rPr lang="en-US" sz="2400" dirty="0">
                <a:solidFill>
                  <a:schemeClr val="bg1">
                    <a:lumMod val="95000"/>
                  </a:schemeClr>
                </a:solidFill>
                <a:latin typeface="Papyrus" panose="03070502060502030205" pitchFamily="66" charset="0"/>
              </a:rPr>
              <a:t>, 1599–1641</a:t>
            </a:r>
            <a:br>
              <a:rPr lang="en-US" sz="2400" dirty="0">
                <a:solidFill>
                  <a:schemeClr val="bg1">
                    <a:lumMod val="95000"/>
                  </a:schemeClr>
                </a:solidFill>
                <a:latin typeface="Papyrus" panose="03070502060502030205" pitchFamily="66" charset="0"/>
              </a:rPr>
            </a:br>
            <a:r>
              <a:rPr lang="en-US" sz="2400" b="1" dirty="0" err="1">
                <a:solidFill>
                  <a:schemeClr val="bg1">
                    <a:lumMod val="95000"/>
                  </a:schemeClr>
                </a:solidFill>
                <a:latin typeface="Papyrus" panose="03070502060502030205" pitchFamily="66" charset="0"/>
              </a:rPr>
              <a:t>Sosannah</a:t>
            </a:r>
            <a:r>
              <a:rPr lang="en-US" sz="2400" b="1" dirty="0">
                <a:solidFill>
                  <a:schemeClr val="bg1">
                    <a:lumMod val="95000"/>
                  </a:schemeClr>
                </a:solidFill>
                <a:latin typeface="Papyrus" panose="03070502060502030205" pitchFamily="66" charset="0"/>
              </a:rPr>
              <a:t> and the Elders,</a:t>
            </a:r>
            <a:r>
              <a:rPr lang="en-US" sz="2400" dirty="0">
                <a:solidFill>
                  <a:schemeClr val="bg1">
                    <a:lumMod val="95000"/>
                  </a:schemeClr>
                </a:solidFill>
                <a:latin typeface="Papyrus" panose="03070502060502030205" pitchFamily="66" charset="0"/>
              </a:rPr>
              <a:t> c. 1621-1622, Oil on Canvas, 194 × 144 cm, Alte </a:t>
            </a:r>
            <a:r>
              <a:rPr lang="en-US" sz="2400" dirty="0" err="1">
                <a:solidFill>
                  <a:schemeClr val="bg1">
                    <a:lumMod val="95000"/>
                  </a:schemeClr>
                </a:solidFill>
                <a:latin typeface="Papyrus" panose="03070502060502030205" pitchFamily="66" charset="0"/>
              </a:rPr>
              <a:t>Pinakothek</a:t>
            </a:r>
            <a:r>
              <a:rPr lang="en-US" sz="2400" dirty="0">
                <a:solidFill>
                  <a:schemeClr val="bg1">
                    <a:lumMod val="95000"/>
                  </a:schemeClr>
                </a:solidFill>
                <a:latin typeface="Papyrus" panose="03070502060502030205" pitchFamily="66" charset="0"/>
              </a:rPr>
              <a:t>, Munich, Germany</a:t>
            </a:r>
            <a:br>
              <a:rPr lang="en-US" sz="1400" dirty="0">
                <a:solidFill>
                  <a:schemeClr val="bg1">
                    <a:lumMod val="95000"/>
                  </a:schemeClr>
                </a:solidFill>
                <a:latin typeface="Papyrus" panose="03070502060502030205" pitchFamily="66" charset="0"/>
              </a:rPr>
            </a:br>
            <a:r>
              <a:rPr lang="en-US" sz="1400" dirty="0">
                <a:solidFill>
                  <a:schemeClr val="bg1">
                    <a:lumMod val="95000"/>
                  </a:schemeClr>
                </a:solidFill>
                <a:latin typeface="Papyrus" panose="03070502060502030205" pitchFamily="66" charset="0"/>
                <a:hlinkClick r:id="rId2"/>
              </a:rPr>
              <a:t>https://en.wikipedia.org/wiki/Susanna_and_the_Elders_(van_Dyck)</a:t>
            </a:r>
            <a:r>
              <a:rPr lang="en-US" sz="1400" dirty="0">
                <a:solidFill>
                  <a:schemeClr val="bg1">
                    <a:lumMod val="95000"/>
                  </a:schemeClr>
                </a:solidFill>
                <a:latin typeface="Papyrus" panose="03070502060502030205" pitchFamily="66" charset="0"/>
              </a:rPr>
              <a:t> </a:t>
            </a:r>
            <a:endParaRPr lang="el-GR" sz="2400" dirty="0">
              <a:solidFill>
                <a:schemeClr val="bg1">
                  <a:lumMod val="95000"/>
                </a:schemeClr>
              </a:solidFill>
            </a:endParaRPr>
          </a:p>
        </p:txBody>
      </p:sp>
      <p:pic>
        <p:nvPicPr>
          <p:cNvPr id="11266" name="Picture 2">
            <a:extLst>
              <a:ext uri="{FF2B5EF4-FFF2-40B4-BE49-F238E27FC236}">
                <a16:creationId xmlns:a16="http://schemas.microsoft.com/office/drawing/2014/main" id="{FCE4E388-6078-C651-0449-4B166BBD55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1100" y="0"/>
            <a:ext cx="5092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511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6FC5A-1011-BDE1-814C-88EC10467A24}"/>
              </a:ext>
            </a:extLst>
          </p:cNvPr>
          <p:cNvSpPr>
            <a:spLocks noGrp="1"/>
          </p:cNvSpPr>
          <p:nvPr>
            <p:ph type="title"/>
          </p:nvPr>
        </p:nvSpPr>
        <p:spPr>
          <a:xfrm>
            <a:off x="9383487" y="1349829"/>
            <a:ext cx="2547256" cy="5508171"/>
          </a:xfrm>
        </p:spPr>
        <p:txBody>
          <a:bodyPr>
            <a:normAutofit fontScale="90000"/>
          </a:bodyPr>
          <a:lstStyle/>
          <a:p>
            <a:pPr algn="ctr">
              <a:lnSpc>
                <a:spcPct val="107000"/>
              </a:lnSpc>
              <a:spcAft>
                <a:spcPts val="800"/>
              </a:spcAft>
            </a:pPr>
            <a:r>
              <a:rPr lang="en-US" sz="2400" b="1" kern="100" dirty="0">
                <a:solidFill>
                  <a:schemeClr val="bg1">
                    <a:lumMod val="95000"/>
                  </a:schemeClr>
                </a:solidFill>
                <a:latin typeface="Papyrus" panose="03070502060502030205" pitchFamily="66" charset="0"/>
                <a:ea typeface="Aptos" panose="020B0004020202020204" pitchFamily="34" charset="0"/>
                <a:cs typeface="Times New Roman" panose="02020603050405020304" pitchFamily="18" charset="0"/>
              </a:rPr>
              <a:t>Guido Reni, </a:t>
            </a:r>
            <a:r>
              <a:rPr lang="en-US" sz="2400" kern="100" dirty="0">
                <a:solidFill>
                  <a:schemeClr val="bg1">
                    <a:lumMod val="95000"/>
                  </a:schemeClr>
                </a:solidFill>
                <a:latin typeface="Papyrus" panose="03070502060502030205" pitchFamily="66" charset="0"/>
                <a:ea typeface="Aptos" panose="020B0004020202020204" pitchFamily="34" charset="0"/>
                <a:cs typeface="Times New Roman" panose="02020603050405020304" pitchFamily="18" charset="0"/>
              </a:rPr>
              <a:t>1</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575 - 1642</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Susannah and the Elders, </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about 1622-3, </a:t>
            </a:r>
            <a:b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b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Oil on Canvas, 116.6x150.5 cm, from Palazzo Lancellotti, National Gallery, London, UK </a:t>
            </a:r>
            <a:r>
              <a:rPr lang="en-US" sz="1600" u="sng" kern="100" dirty="0">
                <a:solidFill>
                  <a:srgbClr val="467886"/>
                </a:solidFill>
                <a:effectLst/>
                <a:latin typeface="Papyrus" panose="03070502060502030205" pitchFamily="66" charset="0"/>
                <a:ea typeface="Aptos" panose="020B0004020202020204" pitchFamily="34" charset="0"/>
                <a:cs typeface="Times New Roman" panose="02020603050405020304" pitchFamily="18" charset="0"/>
                <a:hlinkClick r:id="rId2"/>
              </a:rPr>
              <a:t>https://www.nationalgallery.org.uk/paintings/guido-reni-susannah-and-the-elders</a:t>
            </a:r>
            <a:r>
              <a:rPr lang="en-US" sz="1600" kern="100" dirty="0">
                <a:effectLst/>
                <a:latin typeface="Papyrus" panose="03070502060502030205" pitchFamily="66" charset="0"/>
                <a:ea typeface="Aptos" panose="020B0004020202020204" pitchFamily="34" charset="0"/>
                <a:cs typeface="Times New Roman" panose="02020603050405020304" pitchFamily="18" charset="0"/>
              </a:rPr>
              <a:t> </a:t>
            </a:r>
            <a:br>
              <a:rPr lang="el-GR" sz="1800" kern="100" dirty="0">
                <a:effectLst/>
                <a:latin typeface="Aptos" panose="020B0004020202020204" pitchFamily="34" charset="0"/>
                <a:ea typeface="Aptos" panose="020B0004020202020204" pitchFamily="34" charset="0"/>
                <a:cs typeface="Times New Roman" panose="02020603050405020304" pitchFamily="18" charset="0"/>
              </a:rPr>
            </a:br>
            <a:endParaRPr lang="el-GR" sz="2400" dirty="0">
              <a:solidFill>
                <a:schemeClr val="bg1">
                  <a:lumMod val="95000"/>
                </a:schemeClr>
              </a:solidFill>
            </a:endParaRPr>
          </a:p>
        </p:txBody>
      </p:sp>
      <p:pic>
        <p:nvPicPr>
          <p:cNvPr id="4" name="Picture 3" descr="A painting of a person and two men&#10;&#10;AI-generated content may be incorrect.">
            <a:extLst>
              <a:ext uri="{FF2B5EF4-FFF2-40B4-BE49-F238E27FC236}">
                <a16:creationId xmlns:a16="http://schemas.microsoft.com/office/drawing/2014/main" id="{5656709B-B23F-6645-BD86-DB1B8896B1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228" y="0"/>
            <a:ext cx="8877670" cy="6858000"/>
          </a:xfrm>
          <a:prstGeom prst="rect">
            <a:avLst/>
          </a:prstGeom>
        </p:spPr>
      </p:pic>
    </p:spTree>
    <p:extLst>
      <p:ext uri="{BB962C8B-B14F-4D97-AF65-F5344CB8AC3E}">
        <p14:creationId xmlns:p14="http://schemas.microsoft.com/office/powerpoint/2010/main" val="2648254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6D298-0836-A5CB-614E-26797B10DD62}"/>
              </a:ext>
            </a:extLst>
          </p:cNvPr>
          <p:cNvSpPr>
            <a:spLocks noGrp="1"/>
          </p:cNvSpPr>
          <p:nvPr>
            <p:ph type="title"/>
          </p:nvPr>
        </p:nvSpPr>
        <p:spPr>
          <a:xfrm>
            <a:off x="100468" y="2002971"/>
            <a:ext cx="3894590" cy="4738356"/>
          </a:xfrm>
        </p:spPr>
        <p:txBody>
          <a:bodyPr>
            <a:noAutofit/>
          </a:bodyPr>
          <a:lstStyle/>
          <a:p>
            <a:pPr algn="ctr">
              <a:lnSpc>
                <a:spcPct val="107000"/>
              </a:lnSpc>
              <a:spcAft>
                <a:spcPts val="800"/>
              </a:spcAft>
            </a:pP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Rembrandt </a:t>
            </a:r>
            <a:r>
              <a:rPr lang="en-US" sz="2400" b="1"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Harmenszoon</a:t>
            </a: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van Rijn, </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1606-1669</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Sosannah</a:t>
            </a: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and the Elders, </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1647, Oil on Canvas, 76.6x92.8 cm, Gemäldegalerie, Berlin, Germany</a:t>
            </a:r>
            <a:b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b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hlinkClick r:id="rId2"/>
              </a:rPr>
              <a:t>https://en.wikipedia.org/wiki/Susanna_and_the_Elders_(Rembrandt)#/media/File:Rembrandt_-_Susanna_and_the_Elders.jpg</a:t>
            </a: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endParaRPr lang="el-GR" sz="2400" dirty="0">
              <a:solidFill>
                <a:schemeClr val="bg1">
                  <a:lumMod val="95000"/>
                </a:schemeClr>
              </a:solidFill>
            </a:endParaRPr>
          </a:p>
        </p:txBody>
      </p:sp>
      <p:pic>
        <p:nvPicPr>
          <p:cNvPr id="13314" name="Picture 2" descr="undefined">
            <a:extLst>
              <a:ext uri="{FF2B5EF4-FFF2-40B4-BE49-F238E27FC236}">
                <a16:creationId xmlns:a16="http://schemas.microsoft.com/office/drawing/2014/main" id="{6F862C29-E195-74E0-78B3-BA9637D5C7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2142" y="116673"/>
            <a:ext cx="8009391" cy="6624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259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2095A-0EAF-7136-9870-26D9B5EAF543}"/>
              </a:ext>
            </a:extLst>
          </p:cNvPr>
          <p:cNvSpPr>
            <a:spLocks noGrp="1"/>
          </p:cNvSpPr>
          <p:nvPr>
            <p:ph type="title"/>
          </p:nvPr>
        </p:nvSpPr>
        <p:spPr>
          <a:xfrm>
            <a:off x="838200" y="2209800"/>
            <a:ext cx="5083629" cy="4735286"/>
          </a:xfrm>
        </p:spPr>
        <p:txBody>
          <a:bodyPr>
            <a:normAutofit/>
          </a:bodyPr>
          <a:lstStyle/>
          <a:p>
            <a:pPr algn="ctr">
              <a:lnSpc>
                <a:spcPct val="107000"/>
              </a:lnSpc>
              <a:spcAft>
                <a:spcPts val="800"/>
              </a:spcAft>
            </a:pP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Giovanni Battista Tiepolo</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1696 – 1770</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err="1">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Sosannah</a:t>
            </a: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and the Elders</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1720-22, Oil on Canvas, 67 × 54 cm, Wadsworth Atheneum, CT, USA</a:t>
            </a:r>
            <a:b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b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hlinkClick r:id="rId2"/>
              </a:rPr>
              <a:t>https://www.artbible.info/art/large/467.html</a:t>
            </a: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endParaRPr lang="el-GR" sz="2400" dirty="0">
              <a:solidFill>
                <a:schemeClr val="bg1">
                  <a:lumMod val="95000"/>
                </a:schemeClr>
              </a:solidFill>
            </a:endParaRPr>
          </a:p>
        </p:txBody>
      </p:sp>
      <p:pic>
        <p:nvPicPr>
          <p:cNvPr id="15362" name="Picture 2" descr="Giovanni Battista Tiepolo: Susanna and the Elders">
            <a:extLst>
              <a:ext uri="{FF2B5EF4-FFF2-40B4-BE49-F238E27FC236}">
                <a16:creationId xmlns:a16="http://schemas.microsoft.com/office/drawing/2014/main" id="{3CC35833-3777-52A7-826D-081E286DF0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2663" y="0"/>
            <a:ext cx="52911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939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C59BF-4B90-6643-B223-3CA20CAEC3D9}"/>
              </a:ext>
            </a:extLst>
          </p:cNvPr>
          <p:cNvSpPr>
            <a:spLocks noGrp="1"/>
          </p:cNvSpPr>
          <p:nvPr>
            <p:ph type="title"/>
          </p:nvPr>
        </p:nvSpPr>
        <p:spPr>
          <a:xfrm>
            <a:off x="838200" y="2427513"/>
            <a:ext cx="5747657" cy="4312223"/>
          </a:xfrm>
        </p:spPr>
        <p:txBody>
          <a:bodyPr>
            <a:normAutofit/>
          </a:bodyPr>
          <a:lstStyle/>
          <a:p>
            <a:pPr algn="ctr">
              <a:lnSpc>
                <a:spcPct val="107000"/>
              </a:lnSpc>
              <a:spcAft>
                <a:spcPts val="800"/>
              </a:spcAft>
            </a:pP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Thomas Hart Benton</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1889-1975</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Susanna and the Elders, </a:t>
            </a:r>
            <a:r>
              <a:rPr lang="en-US" sz="2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1938, Oil and Tempera on Canvas mounted on wood Panel, 152.4 x 106.68 cm, Fine Arts Museums of San Francisco. USA</a:t>
            </a:r>
            <a:b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b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hlinkClick r:id="rId2"/>
              </a:rPr>
              <a:t>https://www.famsf.org/artworks/susanna-and-the-elders</a:t>
            </a:r>
            <a:r>
              <a:rPr lang="en-US" sz="1400" kern="100" dirty="0">
                <a:solidFill>
                  <a:schemeClr val="bg1">
                    <a:lumMod val="95000"/>
                  </a:schemeClr>
                </a:solidFill>
                <a:effectLst/>
                <a:latin typeface="Papyrus" panose="03070502060502030205" pitchFamily="66" charset="0"/>
                <a:ea typeface="Aptos" panose="020B0004020202020204" pitchFamily="34" charset="0"/>
                <a:cs typeface="Times New Roman" panose="02020603050405020304" pitchFamily="18" charset="0"/>
              </a:rPr>
              <a:t> </a:t>
            </a:r>
            <a:br>
              <a:rPr lang="el-GR" sz="2400" kern="100" dirty="0">
                <a:solidFill>
                  <a:schemeClr val="bg1">
                    <a:lumMod val="95000"/>
                  </a:schemeClr>
                </a:solidFill>
                <a:effectLst/>
                <a:latin typeface="Aptos" panose="020B0004020202020204" pitchFamily="34" charset="0"/>
                <a:ea typeface="Aptos" panose="020B0004020202020204" pitchFamily="34" charset="0"/>
                <a:cs typeface="Times New Roman" panose="02020603050405020304" pitchFamily="18" charset="0"/>
              </a:rPr>
            </a:br>
            <a:endParaRPr lang="el-GR" sz="2400" dirty="0">
              <a:solidFill>
                <a:schemeClr val="bg1">
                  <a:lumMod val="95000"/>
                </a:schemeClr>
              </a:solidFill>
            </a:endParaRPr>
          </a:p>
        </p:txBody>
      </p:sp>
      <p:pic>
        <p:nvPicPr>
          <p:cNvPr id="16386" name="Picture 2" descr="Young woman bathing nude in 1930s with men watching">
            <a:extLst>
              <a:ext uri="{FF2B5EF4-FFF2-40B4-BE49-F238E27FC236}">
                <a16:creationId xmlns:a16="http://schemas.microsoft.com/office/drawing/2014/main" id="{3B4E662B-6069-6BCE-1E9F-B86010BA9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057" y="118263"/>
            <a:ext cx="4691743" cy="6621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360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2EA4-8926-ACDE-716C-4D0548A73798}"/>
              </a:ext>
            </a:extLst>
          </p:cNvPr>
          <p:cNvSpPr>
            <a:spLocks noGrp="1"/>
          </p:cNvSpPr>
          <p:nvPr>
            <p:ph type="title"/>
          </p:nvPr>
        </p:nvSpPr>
        <p:spPr>
          <a:xfrm>
            <a:off x="10101943" y="892629"/>
            <a:ext cx="1953985" cy="5812971"/>
          </a:xfrm>
        </p:spPr>
        <p:txBody>
          <a:bodyPr>
            <a:normAutofit/>
          </a:bodyPr>
          <a:lstStyle/>
          <a:p>
            <a:pPr algn="ctr"/>
            <a:r>
              <a:rPr lang="en-US" sz="2400" b="1" dirty="0">
                <a:solidFill>
                  <a:schemeClr val="bg1">
                    <a:lumMod val="95000"/>
                  </a:schemeClr>
                </a:solidFill>
                <a:latin typeface="Papyrus" panose="03070502060502030205" pitchFamily="66" charset="0"/>
              </a:rPr>
              <a:t>Pablo Picasso,</a:t>
            </a:r>
            <a:r>
              <a:rPr lang="en-US" sz="2400" dirty="0">
                <a:solidFill>
                  <a:schemeClr val="bg1">
                    <a:lumMod val="95000"/>
                  </a:schemeClr>
                </a:solidFill>
                <a:latin typeface="Papyrus" panose="03070502060502030205" pitchFamily="66" charset="0"/>
              </a:rPr>
              <a:t> 1881 – 1973</a:t>
            </a:r>
            <a:br>
              <a:rPr lang="en-US" sz="2400" dirty="0">
                <a:solidFill>
                  <a:schemeClr val="bg1">
                    <a:lumMod val="95000"/>
                  </a:schemeClr>
                </a:solidFill>
                <a:latin typeface="Papyrus" panose="03070502060502030205" pitchFamily="66" charset="0"/>
              </a:rPr>
            </a:br>
            <a:r>
              <a:rPr lang="en-US" sz="2400" b="1" dirty="0" err="1">
                <a:solidFill>
                  <a:schemeClr val="bg1">
                    <a:lumMod val="95000"/>
                  </a:schemeClr>
                </a:solidFill>
                <a:latin typeface="Papyrus" panose="03070502060502030205" pitchFamily="66" charset="0"/>
              </a:rPr>
              <a:t>Sosannah</a:t>
            </a:r>
            <a:r>
              <a:rPr lang="en-US" sz="2400" b="1" dirty="0">
                <a:solidFill>
                  <a:schemeClr val="bg1">
                    <a:lumMod val="95000"/>
                  </a:schemeClr>
                </a:solidFill>
                <a:latin typeface="Papyrus" panose="03070502060502030205" pitchFamily="66" charset="0"/>
              </a:rPr>
              <a:t> and the Elders, </a:t>
            </a:r>
            <a:r>
              <a:rPr lang="en-US" sz="2400" dirty="0">
                <a:solidFill>
                  <a:schemeClr val="bg1">
                    <a:lumMod val="95000"/>
                  </a:schemeClr>
                </a:solidFill>
                <a:latin typeface="Papyrus" panose="03070502060502030205" pitchFamily="66" charset="0"/>
              </a:rPr>
              <a:t>1955, Oil on Canvas,</a:t>
            </a:r>
            <a:br>
              <a:rPr lang="en-US" sz="2400" dirty="0">
                <a:solidFill>
                  <a:schemeClr val="bg1">
                    <a:lumMod val="95000"/>
                  </a:schemeClr>
                </a:solidFill>
                <a:latin typeface="Papyrus" panose="03070502060502030205" pitchFamily="66" charset="0"/>
              </a:rPr>
            </a:br>
            <a:r>
              <a:rPr lang="en-US" sz="2400" dirty="0">
                <a:solidFill>
                  <a:schemeClr val="bg1">
                    <a:lumMod val="95000"/>
                  </a:schemeClr>
                </a:solidFill>
                <a:latin typeface="Papyrus" panose="03070502060502030205" pitchFamily="66" charset="0"/>
              </a:rPr>
              <a:t>80x190cm</a:t>
            </a:r>
            <a:br>
              <a:rPr lang="en-US" sz="2400" dirty="0">
                <a:solidFill>
                  <a:schemeClr val="bg1">
                    <a:lumMod val="95000"/>
                  </a:schemeClr>
                </a:solidFill>
                <a:latin typeface="Papyrus" panose="03070502060502030205" pitchFamily="66" charset="0"/>
              </a:rPr>
            </a:br>
            <a:r>
              <a:rPr lang="en-US" sz="2400" dirty="0">
                <a:solidFill>
                  <a:schemeClr val="bg1">
                    <a:lumMod val="95000"/>
                  </a:schemeClr>
                </a:solidFill>
                <a:latin typeface="Papyrus" panose="03070502060502030205" pitchFamily="66" charset="0"/>
              </a:rPr>
              <a:t>Picasso Museum, Málaga, Spain</a:t>
            </a:r>
            <a:br>
              <a:rPr lang="en-US" sz="1400" dirty="0">
                <a:solidFill>
                  <a:schemeClr val="bg1">
                    <a:lumMod val="95000"/>
                  </a:schemeClr>
                </a:solidFill>
                <a:latin typeface="Papyrus" panose="03070502060502030205" pitchFamily="66" charset="0"/>
              </a:rPr>
            </a:br>
            <a:r>
              <a:rPr lang="en-US" sz="1400" dirty="0">
                <a:solidFill>
                  <a:schemeClr val="bg1">
                    <a:lumMod val="95000"/>
                  </a:schemeClr>
                </a:solidFill>
                <a:latin typeface="Papyrus" panose="03070502060502030205" pitchFamily="66" charset="0"/>
                <a:hlinkClick r:id="rId2"/>
              </a:rPr>
              <a:t>https://www.facebook.com/groups/1748037352167720/posts/3408675172770588/?_rdr</a:t>
            </a:r>
            <a:r>
              <a:rPr lang="en-US" sz="1400" dirty="0">
                <a:solidFill>
                  <a:schemeClr val="bg1">
                    <a:lumMod val="95000"/>
                  </a:schemeClr>
                </a:solidFill>
                <a:latin typeface="Papyrus" panose="03070502060502030205" pitchFamily="66" charset="0"/>
              </a:rPr>
              <a:t> </a:t>
            </a:r>
            <a:endParaRPr lang="el-GR" sz="2400" b="1" dirty="0">
              <a:solidFill>
                <a:schemeClr val="bg1">
                  <a:lumMod val="95000"/>
                </a:schemeClr>
              </a:solidFill>
            </a:endParaRPr>
          </a:p>
        </p:txBody>
      </p:sp>
      <p:pic>
        <p:nvPicPr>
          <p:cNvPr id="17412" name="Picture 4" descr="Picasso Museum Tour: Explore Art and History: Book Tours &amp; Activities at  Peek.com">
            <a:extLst>
              <a:ext uri="{FF2B5EF4-FFF2-40B4-BE49-F238E27FC236}">
                <a16:creationId xmlns:a16="http://schemas.microsoft.com/office/drawing/2014/main" id="{41399DED-7211-3A58-0CAB-F155B2C6D3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071" y="148771"/>
            <a:ext cx="9835243" cy="6556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547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092B0C25-489E-3A0E-862D-B552CABFA227}"/>
            </a:ext>
          </a:extLst>
        </p:cNvPr>
        <p:cNvGrpSpPr/>
        <p:nvPr/>
      </p:nvGrpSpPr>
      <p:grpSpPr>
        <a:xfrm>
          <a:off x="0" y="0"/>
          <a:ext cx="0" cy="0"/>
          <a:chOff x="0" y="0"/>
          <a:chExt cx="0" cy="0"/>
        </a:xfrm>
      </p:grpSpPr>
      <p:sp>
        <p:nvSpPr>
          <p:cNvPr id="4" name="Flowchart: Punched Tape 3">
            <a:extLst>
              <a:ext uri="{FF2B5EF4-FFF2-40B4-BE49-F238E27FC236}">
                <a16:creationId xmlns:a16="http://schemas.microsoft.com/office/drawing/2014/main" id="{588BEA77-26EC-17A0-E926-2150B90854BD}"/>
              </a:ext>
            </a:extLst>
          </p:cNvPr>
          <p:cNvSpPr/>
          <p:nvPr/>
        </p:nvSpPr>
        <p:spPr>
          <a:xfrm>
            <a:off x="625929" y="557893"/>
            <a:ext cx="10940142" cy="5742214"/>
          </a:xfrm>
          <a:custGeom>
            <a:avLst/>
            <a:gdLst>
              <a:gd name="connsiteX0" fmla="*/ 0 w 10940142"/>
              <a:gd name="connsiteY0" fmla="*/ 574221 h 5742214"/>
              <a:gd name="connsiteX1" fmla="*/ 2735035 w 10940142"/>
              <a:gd name="connsiteY1" fmla="*/ 1148442 h 5742214"/>
              <a:gd name="connsiteX2" fmla="*/ 5470071 w 10940142"/>
              <a:gd name="connsiteY2" fmla="*/ 574221 h 5742214"/>
              <a:gd name="connsiteX3" fmla="*/ 8205106 w 10940142"/>
              <a:gd name="connsiteY3" fmla="*/ 0 h 5742214"/>
              <a:gd name="connsiteX4" fmla="*/ 10940142 w 10940142"/>
              <a:gd name="connsiteY4" fmla="*/ 574221 h 5742214"/>
              <a:gd name="connsiteX5" fmla="*/ 10940142 w 10940142"/>
              <a:gd name="connsiteY5" fmla="*/ 1092661 h 5742214"/>
              <a:gd name="connsiteX6" fmla="*/ 10940142 w 10940142"/>
              <a:gd name="connsiteY6" fmla="*/ 1611101 h 5742214"/>
              <a:gd name="connsiteX7" fmla="*/ 10940142 w 10940142"/>
              <a:gd name="connsiteY7" fmla="*/ 2267354 h 5742214"/>
              <a:gd name="connsiteX8" fmla="*/ 10940142 w 10940142"/>
              <a:gd name="connsiteY8" fmla="*/ 2923607 h 5742214"/>
              <a:gd name="connsiteX9" fmla="*/ 10940142 w 10940142"/>
              <a:gd name="connsiteY9" fmla="*/ 3487984 h 5742214"/>
              <a:gd name="connsiteX10" fmla="*/ 10940142 w 10940142"/>
              <a:gd name="connsiteY10" fmla="*/ 4144237 h 5742214"/>
              <a:gd name="connsiteX11" fmla="*/ 10940142 w 10940142"/>
              <a:gd name="connsiteY11" fmla="*/ 5167992 h 5742214"/>
              <a:gd name="connsiteX12" fmla="*/ 8205106 w 10940142"/>
              <a:gd name="connsiteY12" fmla="*/ 4593771 h 5742214"/>
              <a:gd name="connsiteX13" fmla="*/ 5470071 w 10940142"/>
              <a:gd name="connsiteY13" fmla="*/ 5167992 h 5742214"/>
              <a:gd name="connsiteX14" fmla="*/ 2735035 w 10940142"/>
              <a:gd name="connsiteY14" fmla="*/ 5742214 h 5742214"/>
              <a:gd name="connsiteX15" fmla="*/ 0 w 10940142"/>
              <a:gd name="connsiteY15" fmla="*/ 5167992 h 5742214"/>
              <a:gd name="connsiteX16" fmla="*/ 0 w 10940142"/>
              <a:gd name="connsiteY16" fmla="*/ 4419864 h 5742214"/>
              <a:gd name="connsiteX17" fmla="*/ 0 w 10940142"/>
              <a:gd name="connsiteY17" fmla="*/ 3717673 h 5742214"/>
              <a:gd name="connsiteX18" fmla="*/ 0 w 10940142"/>
              <a:gd name="connsiteY18" fmla="*/ 3015482 h 5742214"/>
              <a:gd name="connsiteX19" fmla="*/ 0 w 10940142"/>
              <a:gd name="connsiteY19" fmla="*/ 2313291 h 5742214"/>
              <a:gd name="connsiteX20" fmla="*/ 0 w 10940142"/>
              <a:gd name="connsiteY20" fmla="*/ 1565163 h 5742214"/>
              <a:gd name="connsiteX21" fmla="*/ 0 w 10940142"/>
              <a:gd name="connsiteY21" fmla="*/ 574221 h 574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40142" h="5742214" fill="none" extrusionOk="0">
                <a:moveTo>
                  <a:pt x="0" y="574221"/>
                </a:moveTo>
                <a:cubicBezTo>
                  <a:pt x="24391" y="660892"/>
                  <a:pt x="1392629" y="1345190"/>
                  <a:pt x="2735035" y="1148442"/>
                </a:cubicBezTo>
                <a:cubicBezTo>
                  <a:pt x="4227362" y="1123828"/>
                  <a:pt x="5488790" y="874790"/>
                  <a:pt x="5470071" y="574221"/>
                </a:cubicBezTo>
                <a:cubicBezTo>
                  <a:pt x="5242942" y="351241"/>
                  <a:pt x="6629559" y="186336"/>
                  <a:pt x="8205106" y="0"/>
                </a:cubicBezTo>
                <a:cubicBezTo>
                  <a:pt x="9744488" y="8569"/>
                  <a:pt x="10931387" y="209249"/>
                  <a:pt x="10940142" y="574221"/>
                </a:cubicBezTo>
                <a:cubicBezTo>
                  <a:pt x="10945349" y="744668"/>
                  <a:pt x="10921286" y="838955"/>
                  <a:pt x="10940142" y="1092661"/>
                </a:cubicBezTo>
                <a:cubicBezTo>
                  <a:pt x="10958998" y="1346367"/>
                  <a:pt x="10935885" y="1403605"/>
                  <a:pt x="10940142" y="1611101"/>
                </a:cubicBezTo>
                <a:cubicBezTo>
                  <a:pt x="10944399" y="1818597"/>
                  <a:pt x="10951690" y="2086787"/>
                  <a:pt x="10940142" y="2267354"/>
                </a:cubicBezTo>
                <a:cubicBezTo>
                  <a:pt x="10928594" y="2447921"/>
                  <a:pt x="10952218" y="2751959"/>
                  <a:pt x="10940142" y="2923607"/>
                </a:cubicBezTo>
                <a:cubicBezTo>
                  <a:pt x="10928066" y="3095255"/>
                  <a:pt x="10936412" y="3306808"/>
                  <a:pt x="10940142" y="3487984"/>
                </a:cubicBezTo>
                <a:cubicBezTo>
                  <a:pt x="10943872" y="3669160"/>
                  <a:pt x="10910275" y="3816111"/>
                  <a:pt x="10940142" y="4144237"/>
                </a:cubicBezTo>
                <a:cubicBezTo>
                  <a:pt x="10970009" y="4472363"/>
                  <a:pt x="10956895" y="4830851"/>
                  <a:pt x="10940142" y="5167992"/>
                </a:cubicBezTo>
                <a:cubicBezTo>
                  <a:pt x="10708865" y="4951973"/>
                  <a:pt x="9624232" y="4600623"/>
                  <a:pt x="8205106" y="4593771"/>
                </a:cubicBezTo>
                <a:cubicBezTo>
                  <a:pt x="6741400" y="4649006"/>
                  <a:pt x="5438812" y="4887865"/>
                  <a:pt x="5470071" y="5167992"/>
                </a:cubicBezTo>
                <a:cubicBezTo>
                  <a:pt x="5213025" y="5578654"/>
                  <a:pt x="4090303" y="5740640"/>
                  <a:pt x="2735035" y="5742214"/>
                </a:cubicBezTo>
                <a:cubicBezTo>
                  <a:pt x="1194284" y="5809073"/>
                  <a:pt x="35523" y="5504737"/>
                  <a:pt x="0" y="5167992"/>
                </a:cubicBezTo>
                <a:cubicBezTo>
                  <a:pt x="-18970" y="4861432"/>
                  <a:pt x="-25673" y="4665976"/>
                  <a:pt x="0" y="4419864"/>
                </a:cubicBezTo>
                <a:cubicBezTo>
                  <a:pt x="25673" y="4173752"/>
                  <a:pt x="-2912" y="3917352"/>
                  <a:pt x="0" y="3717673"/>
                </a:cubicBezTo>
                <a:cubicBezTo>
                  <a:pt x="2912" y="3517994"/>
                  <a:pt x="33523" y="3187381"/>
                  <a:pt x="0" y="3015482"/>
                </a:cubicBezTo>
                <a:cubicBezTo>
                  <a:pt x="-33523" y="2843583"/>
                  <a:pt x="-15380" y="2652897"/>
                  <a:pt x="0" y="2313291"/>
                </a:cubicBezTo>
                <a:cubicBezTo>
                  <a:pt x="15380" y="1973685"/>
                  <a:pt x="-29523" y="1857956"/>
                  <a:pt x="0" y="1565163"/>
                </a:cubicBezTo>
                <a:cubicBezTo>
                  <a:pt x="29523" y="1272370"/>
                  <a:pt x="-49208" y="1028049"/>
                  <a:pt x="0" y="574221"/>
                </a:cubicBezTo>
                <a:close/>
              </a:path>
              <a:path w="10940142" h="5742214" stroke="0" extrusionOk="0">
                <a:moveTo>
                  <a:pt x="0" y="574221"/>
                </a:moveTo>
                <a:cubicBezTo>
                  <a:pt x="153841" y="780558"/>
                  <a:pt x="1148365" y="1033805"/>
                  <a:pt x="2735035" y="1148442"/>
                </a:cubicBezTo>
                <a:cubicBezTo>
                  <a:pt x="4262317" y="1190201"/>
                  <a:pt x="5453635" y="935434"/>
                  <a:pt x="5470071" y="574221"/>
                </a:cubicBezTo>
                <a:cubicBezTo>
                  <a:pt x="5219174" y="275158"/>
                  <a:pt x="6625898" y="29358"/>
                  <a:pt x="8205106" y="0"/>
                </a:cubicBezTo>
                <a:cubicBezTo>
                  <a:pt x="9790962" y="15288"/>
                  <a:pt x="10870498" y="245691"/>
                  <a:pt x="10940142" y="574221"/>
                </a:cubicBezTo>
                <a:cubicBezTo>
                  <a:pt x="10968892" y="761568"/>
                  <a:pt x="10929247" y="924185"/>
                  <a:pt x="10940142" y="1230474"/>
                </a:cubicBezTo>
                <a:cubicBezTo>
                  <a:pt x="10951037" y="1536763"/>
                  <a:pt x="10973156" y="1659431"/>
                  <a:pt x="10940142" y="1932665"/>
                </a:cubicBezTo>
                <a:cubicBezTo>
                  <a:pt x="10907128" y="2205899"/>
                  <a:pt x="10928840" y="2315895"/>
                  <a:pt x="10940142" y="2451105"/>
                </a:cubicBezTo>
                <a:cubicBezTo>
                  <a:pt x="10951444" y="2586315"/>
                  <a:pt x="10941178" y="2747993"/>
                  <a:pt x="10940142" y="2969544"/>
                </a:cubicBezTo>
                <a:cubicBezTo>
                  <a:pt x="10939106" y="3191095"/>
                  <a:pt x="10951050" y="3393480"/>
                  <a:pt x="10940142" y="3625797"/>
                </a:cubicBezTo>
                <a:cubicBezTo>
                  <a:pt x="10929234" y="3858114"/>
                  <a:pt x="10926871" y="4117286"/>
                  <a:pt x="10940142" y="4282050"/>
                </a:cubicBezTo>
                <a:cubicBezTo>
                  <a:pt x="10953413" y="4446814"/>
                  <a:pt x="10960556" y="4859911"/>
                  <a:pt x="10940142" y="5167992"/>
                </a:cubicBezTo>
                <a:cubicBezTo>
                  <a:pt x="10889197" y="4858089"/>
                  <a:pt x="9651986" y="4529230"/>
                  <a:pt x="8205106" y="4593771"/>
                </a:cubicBezTo>
                <a:cubicBezTo>
                  <a:pt x="6729704" y="4598272"/>
                  <a:pt x="5473711" y="4879120"/>
                  <a:pt x="5470071" y="5167992"/>
                </a:cubicBezTo>
                <a:cubicBezTo>
                  <a:pt x="5617054" y="5334937"/>
                  <a:pt x="4320128" y="5651411"/>
                  <a:pt x="2735035" y="5742214"/>
                </a:cubicBezTo>
                <a:cubicBezTo>
                  <a:pt x="1216496" y="5721229"/>
                  <a:pt x="-62189" y="5530860"/>
                  <a:pt x="0" y="5167992"/>
                </a:cubicBezTo>
                <a:cubicBezTo>
                  <a:pt x="-17909" y="4908248"/>
                  <a:pt x="-27994" y="4817612"/>
                  <a:pt x="0" y="4603614"/>
                </a:cubicBezTo>
                <a:cubicBezTo>
                  <a:pt x="27994" y="4389616"/>
                  <a:pt x="14013" y="4258265"/>
                  <a:pt x="0" y="3993299"/>
                </a:cubicBezTo>
                <a:cubicBezTo>
                  <a:pt x="-14013" y="3728334"/>
                  <a:pt x="-15950" y="3669613"/>
                  <a:pt x="0" y="3428922"/>
                </a:cubicBezTo>
                <a:cubicBezTo>
                  <a:pt x="15950" y="3188231"/>
                  <a:pt x="5633" y="2904813"/>
                  <a:pt x="0" y="2680793"/>
                </a:cubicBezTo>
                <a:cubicBezTo>
                  <a:pt x="-5633" y="2456773"/>
                  <a:pt x="-32588" y="2266932"/>
                  <a:pt x="0" y="2024540"/>
                </a:cubicBezTo>
                <a:cubicBezTo>
                  <a:pt x="32588" y="1782148"/>
                  <a:pt x="-31659" y="1566323"/>
                  <a:pt x="0" y="1276412"/>
                </a:cubicBezTo>
                <a:cubicBezTo>
                  <a:pt x="31659" y="986501"/>
                  <a:pt x="-10606" y="800892"/>
                  <a:pt x="0" y="574221"/>
                </a:cubicBezTo>
                <a:close/>
              </a:path>
            </a:pathLst>
          </a:custGeom>
          <a:blipFill>
            <a:blip r:embed="rId2"/>
            <a:tile tx="0" ty="0" sx="100000" sy="100000" flip="none" algn="tl"/>
          </a:blipFill>
          <a:ln w="28575">
            <a:solidFill>
              <a:srgbClr val="6B5E49"/>
            </a:solidFill>
            <a:extLst>
              <a:ext uri="{C807C97D-BFC1-408E-A445-0C87EB9F89A2}">
                <ask:lineSketchStyleProps xmlns:ask="http://schemas.microsoft.com/office/drawing/2018/sketchyshapes" sd="1790976841">
                  <a:prstGeom prst="flowChartPunchedTape">
                    <a:avLst/>
                  </a:prstGeom>
                  <ask:type>
                    <ask:lineSketchFreehand/>
                  </ask:type>
                </ask:lineSketchStyleProps>
              </a:ext>
            </a:extLst>
          </a:ln>
          <a:effectLst>
            <a:outerShdw blurRad="50800" dist="38100" algn="l"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Papyrus" panose="03070502060502030205" pitchFamily="66" charset="0"/>
            </a:endParaRPr>
          </a:p>
          <a:p>
            <a:pPr algn="ctr">
              <a:defRPr/>
            </a:pPr>
            <a:endParaRPr lang="en-US" sz="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Papyrus" panose="03070502060502030205" pitchFamily="66" charset="0"/>
            </a:endParaRPr>
          </a:p>
          <a:p>
            <a:pPr algn="ctr">
              <a:defRPr/>
            </a:pPr>
            <a:r>
              <a:rPr lang="en-US" sz="9600" b="1" dirty="0">
                <a:ln w="12700">
                  <a:solidFill>
                    <a:schemeClr val="tx2">
                      <a:lumMod val="75000"/>
                    </a:schemeClr>
                  </a:solidFill>
                  <a:prstDash val="solid"/>
                </a:ln>
                <a:solidFill>
                  <a:srgbClr val="6B5E49"/>
                </a:solidFill>
                <a:effectLst>
                  <a:outerShdw dist="38100" dir="2640000" algn="bl" rotWithShape="0">
                    <a:schemeClr val="tx2">
                      <a:lumMod val="75000"/>
                    </a:schemeClr>
                  </a:outerShdw>
                </a:effectLst>
                <a:latin typeface="Papyrus" panose="03070502060502030205" pitchFamily="66" charset="0"/>
              </a:rPr>
              <a:t>The End</a:t>
            </a:r>
          </a:p>
        </p:txBody>
      </p:sp>
    </p:spTree>
    <p:extLst>
      <p:ext uri="{BB962C8B-B14F-4D97-AF65-F5344CB8AC3E}">
        <p14:creationId xmlns:p14="http://schemas.microsoft.com/office/powerpoint/2010/main" val="58889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TotalTime>
  <Words>918</Words>
  <Application>Microsoft Office PowerPoint</Application>
  <PresentationFormat>Widescreen</PresentationFormat>
  <Paragraphs>23</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Aptos Display</vt:lpstr>
      <vt:lpstr>Arial</vt:lpstr>
      <vt:lpstr>Papyrus</vt:lpstr>
      <vt:lpstr>Office Theme</vt:lpstr>
      <vt:lpstr>PowerPoint Presentation</vt:lpstr>
      <vt:lpstr>Sarcophagus – The praying woman flanked by two trees is identified as Sosannah, late 3rd century, Marble, Santa Maria Antiqua, Rome, Italy https://commons.wikimedia.org/wiki/File:Sarcofago_a_vasca_con_le_storie_di_giona,_detto_di_s.m._antiqua,_275_dc_ca.,_01.jpg </vt:lpstr>
      <vt:lpstr>Brescia Casket – the scene of Sosannah and the Elders is depicted in the lower, left plaque, late 4th century, Ivory, 22×32×25 cm, Museum of Santa Giulia , Brescia, Italy https://it.wikipedia.org/wiki/Lipsanoteca_di_Brescia </vt:lpstr>
      <vt:lpstr>     Funerary Wall Painting with Sosannah and the Elders, early 5th century, Fresco, 170 x 127 cm, Museum of Byzantine Culture, Thessaloniki, Greece  https://www.lifo.gr/culture/arxaiologia/oi-toihografies-sta-tafika-mnimeia-sto-moyseio-byzantinoy-politismoy-tis    </vt:lpstr>
      <vt:lpstr> The Lothair Crystal - The Biblical story of Susanna and the Elders, 9th century (crystal) – 15th century (frame),  Rock Crystal, Gold, Copper, Diameter: 83 millimetres (incl frame), British Museum, London, UK https://en.wikipedia.org/wiki/Lothair_Crystal </vt:lpstr>
      <vt:lpstr>    Pinturicchio, 1454–1513  Susanna and the Elders, circa 1492-1494, Fresco, Palazzi Pontifici, Borgia Apartment, The Vatican https://upload.wikimedia.org/wikipedia/commons/7/73/Appartamento_borgia%2C_susanna_e_i_vecchioni.jpg  </vt:lpstr>
      <vt:lpstr>Master of the Apollo and Daphne Legend, Italian, active c. 1480–1510   Susanna and the Elders in the Garden, and the Trial of Susanna before the Elders, circa 1500, 64x159 cm, Art Institute of Chicago, USA https://www.artic.edu/artworks/16218/susanna-and-the-elders-in-the-garden-and-the-trial-of-susanna-before-the-elders  </vt:lpstr>
      <vt:lpstr>Lorenzo Lotto, 1480–1556 Sosannah and the Elders, 1517, Oil on Panel, 50X60 cm, Contini Bonacossi Collection, Uffizi Gallery, Florence, Italy https://commons.wikimedia.org/wiki/File:Lotto,_susanna_e_i_vecchioni.jpg  </vt:lpstr>
      <vt:lpstr>Jacopo Tintoretto, 1519–1594 Sosannah and the Elders, 1555 – 1556, Oil on Canvas, 1,460x1,936 mm,  Kunsthistorisches Museum, Vienna, Austria https://commons.wikimedia.org/wiki/File:Jacopo_Robusti,_called_Tintoretto_-_Susanna_and_the_Elders_-_Google_Art_Project.jpg  </vt:lpstr>
      <vt:lpstr>Pieter Paul Rubens, 1577-1640 Sosannah and the Elders, c. 1606-1607, Oil on Canvas, Galleria Borghese, Rome, Italy https://www.collezionegalleriaborghese.it/en/opere/susanna-and-the-elders</vt:lpstr>
      <vt:lpstr>Artemisia Gentileschi 1593–1653 Sosannah and the Elders, circa 1610, Oil on Canvas, 170x119 cm, Schloss Weißenstein, Pommersfelden, Germany https://commons.wikimedia.org/wiki/File:Susanna_and_the_Elders_(1610),_Artemisia_Gentileschi.jpg  </vt:lpstr>
      <vt:lpstr>Ludovico Carracci, 1555 - 1619 Susannah and the Elders, 1616, Oil on Canvas, 146.6 × 116.5 cm, National Gallery, London, UK https://www.nationalgallery.org.uk/paintings/ludovico-carracci-susannah-and-the-elders  </vt:lpstr>
      <vt:lpstr>Anthony van Dyck, 1599–1641 Sosannah and the Elders, c. 1621-1622, Oil on Canvas, 194 × 144 cm, Alte Pinakothek, Munich, Germany https://en.wikipedia.org/wiki/Susanna_and_the_Elders_(van_Dyck) </vt:lpstr>
      <vt:lpstr>Guido Reni, 1575 - 1642 Susannah and the Elders, about 1622-3,  Oil on Canvas, 116.6x150.5 cm, from Palazzo Lancellotti, National Gallery, London, UK https://www.nationalgallery.org.uk/paintings/guido-reni-susannah-and-the-elders  </vt:lpstr>
      <vt:lpstr>Rembrandt Harmenszoon van Rijn, 1606-1669 Sosannah and the Elders, 1647, Oil on Canvas, 76.6x92.8 cm, Gemäldegalerie, Berlin, Germany https://en.wikipedia.org/wiki/Susanna_and_the_Elders_(Rembrandt)#/media/File:Rembrandt_-_Susanna_and_the_Elders.jpg  </vt:lpstr>
      <vt:lpstr>Giovanni Battista Tiepolo, 1696 – 1770 Sosannah and the Elders, 1720-22, Oil on Canvas, 67 × 54 cm, Wadsworth Atheneum, CT, USA https://www.artbible.info/art/large/467.html  </vt:lpstr>
      <vt:lpstr>Thomas Hart Benton, 1889-1975 Susanna and the Elders, 1938, Oil and Tempera on Canvas mounted on wood Panel, 152.4 x 106.68 cm, Fine Arts Museums of San Francisco. USA https://www.famsf.org/artworks/susanna-and-the-elders  </vt:lpstr>
      <vt:lpstr>Pablo Picasso, 1881 – 1973 Sosannah and the Elders, 1955, Oil on Canvas, 80x190cm Picasso Museum, Málaga, Spain https://www.facebook.com/groups/1748037352167720/posts/3408675172770588/?_rdr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1</cp:revision>
  <dcterms:created xsi:type="dcterms:W3CDTF">2025-04-13T06:24:00Z</dcterms:created>
  <dcterms:modified xsi:type="dcterms:W3CDTF">2025-04-13T09:10:18Z</dcterms:modified>
</cp:coreProperties>
</file>