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517" r:id="rId2"/>
    <p:sldId id="520" r:id="rId3"/>
    <p:sldId id="522" r:id="rId4"/>
    <p:sldId id="519" r:id="rId5"/>
    <p:sldId id="523" r:id="rId6"/>
    <p:sldId id="533" r:id="rId7"/>
    <p:sldId id="521" r:id="rId8"/>
    <p:sldId id="524" r:id="rId9"/>
    <p:sldId id="529" r:id="rId10"/>
    <p:sldId id="525" r:id="rId11"/>
    <p:sldId id="527" r:id="rId12"/>
    <p:sldId id="526" r:id="rId13"/>
    <p:sldId id="528" r:id="rId14"/>
    <p:sldId id="518" r:id="rId15"/>
    <p:sldId id="532" r:id="rId16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C1260E7-2A5C-4DB0-B9D7-C668244E1ADE}" v="55" dt="2025-03-19T07:58:31.7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2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FC1260E7-2A5C-4DB0-B9D7-C668244E1ADE}"/>
    <pc:docChg chg="undo redo custSel addSld delSld modSld sldOrd">
      <pc:chgData name="Amalia Spiliakou" userId="f4bd6b91a0b5818a" providerId="LiveId" clId="{FC1260E7-2A5C-4DB0-B9D7-C668244E1ADE}" dt="2025-03-19T07:59:26.528" v="575" actId="20577"/>
      <pc:docMkLst>
        <pc:docMk/>
      </pc:docMkLst>
      <pc:sldChg chg="modSp mod">
        <pc:chgData name="Amalia Spiliakou" userId="f4bd6b91a0b5818a" providerId="LiveId" clId="{FC1260E7-2A5C-4DB0-B9D7-C668244E1ADE}" dt="2025-03-19T07:59:26.528" v="575" actId="20577"/>
        <pc:sldMkLst>
          <pc:docMk/>
          <pc:sldMk cId="0" sldId="517"/>
        </pc:sldMkLst>
        <pc:spChg chg="mod">
          <ac:chgData name="Amalia Spiliakou" userId="f4bd6b91a0b5818a" providerId="LiveId" clId="{FC1260E7-2A5C-4DB0-B9D7-C668244E1ADE}" dt="2025-03-19T07:59:26.528" v="575" actId="20577"/>
          <ac:spMkLst>
            <pc:docMk/>
            <pc:sldMk cId="0" sldId="517"/>
            <ac:spMk id="2" creationId="{DBAF2AEF-5546-4A02-8B99-35286B052933}"/>
          </ac:spMkLst>
        </pc:spChg>
      </pc:sldChg>
      <pc:sldChg chg="addSp modSp mod ord setBg">
        <pc:chgData name="Amalia Spiliakou" userId="f4bd6b91a0b5818a" providerId="LiveId" clId="{FC1260E7-2A5C-4DB0-B9D7-C668244E1ADE}" dt="2025-03-19T06:25:44.935" v="105" actId="20577"/>
        <pc:sldMkLst>
          <pc:docMk/>
          <pc:sldMk cId="107920753" sldId="518"/>
        </pc:sldMkLst>
        <pc:spChg chg="mod">
          <ac:chgData name="Amalia Spiliakou" userId="f4bd6b91a0b5818a" providerId="LiveId" clId="{FC1260E7-2A5C-4DB0-B9D7-C668244E1ADE}" dt="2025-03-19T06:25:44.935" v="105" actId="20577"/>
          <ac:spMkLst>
            <pc:docMk/>
            <pc:sldMk cId="107920753" sldId="518"/>
            <ac:spMk id="4" creationId="{0B49B4C5-5C69-4156-CB5D-F40E0824659A}"/>
          </ac:spMkLst>
        </pc:spChg>
        <pc:picChg chg="add mod">
          <ac:chgData name="Amalia Spiliakou" userId="f4bd6b91a0b5818a" providerId="LiveId" clId="{FC1260E7-2A5C-4DB0-B9D7-C668244E1ADE}" dt="2025-03-19T06:22:03.118" v="51" actId="1076"/>
          <ac:picMkLst>
            <pc:docMk/>
            <pc:sldMk cId="107920753" sldId="518"/>
            <ac:picMk id="1026" creationId="{17290FF3-84FB-1DB2-92DE-E7B884DE1FAD}"/>
          </ac:picMkLst>
        </pc:picChg>
        <pc:picChg chg="add mod">
          <ac:chgData name="Amalia Spiliakou" userId="f4bd6b91a0b5818a" providerId="LiveId" clId="{FC1260E7-2A5C-4DB0-B9D7-C668244E1ADE}" dt="2025-03-19T06:22:07.369" v="52" actId="1076"/>
          <ac:picMkLst>
            <pc:docMk/>
            <pc:sldMk cId="107920753" sldId="518"/>
            <ac:picMk id="1028" creationId="{2D843D53-9015-99C1-601F-0FFF12EF2496}"/>
          </ac:picMkLst>
        </pc:picChg>
      </pc:sldChg>
      <pc:sldChg chg="addSp modSp mod setBg">
        <pc:chgData name="Amalia Spiliakou" userId="f4bd6b91a0b5818a" providerId="LiveId" clId="{FC1260E7-2A5C-4DB0-B9D7-C668244E1ADE}" dt="2025-03-19T06:26:09.709" v="109"/>
        <pc:sldMkLst>
          <pc:docMk/>
          <pc:sldMk cId="374142397" sldId="519"/>
        </pc:sldMkLst>
        <pc:spChg chg="mod">
          <ac:chgData name="Amalia Spiliakou" userId="f4bd6b91a0b5818a" providerId="LiveId" clId="{FC1260E7-2A5C-4DB0-B9D7-C668244E1ADE}" dt="2025-03-19T06:26:04.668" v="108" actId="207"/>
          <ac:spMkLst>
            <pc:docMk/>
            <pc:sldMk cId="374142397" sldId="519"/>
            <ac:spMk id="2" creationId="{2D986683-3A2F-A869-7DBE-66FFDB242213}"/>
          </ac:spMkLst>
        </pc:spChg>
        <pc:picChg chg="add mod">
          <ac:chgData name="Amalia Spiliakou" userId="f4bd6b91a0b5818a" providerId="LiveId" clId="{FC1260E7-2A5C-4DB0-B9D7-C668244E1ADE}" dt="2025-03-19T06:23:05.917" v="60" actId="1076"/>
          <ac:picMkLst>
            <pc:docMk/>
            <pc:sldMk cId="374142397" sldId="519"/>
            <ac:picMk id="2050" creationId="{BABDA835-D629-71AA-4888-48CCE94C733E}"/>
          </ac:picMkLst>
        </pc:picChg>
      </pc:sldChg>
      <pc:sldChg chg="addSp delSp modSp mod ord setBg">
        <pc:chgData name="Amalia Spiliakou" userId="f4bd6b91a0b5818a" providerId="LiveId" clId="{FC1260E7-2A5C-4DB0-B9D7-C668244E1ADE}" dt="2025-03-19T07:39:05.689" v="277"/>
        <pc:sldMkLst>
          <pc:docMk/>
          <pc:sldMk cId="1442514640" sldId="520"/>
        </pc:sldMkLst>
        <pc:spChg chg="mod">
          <ac:chgData name="Amalia Spiliakou" userId="f4bd6b91a0b5818a" providerId="LiveId" clId="{FC1260E7-2A5C-4DB0-B9D7-C668244E1ADE}" dt="2025-03-19T06:46:37.112" v="159" actId="6549"/>
          <ac:spMkLst>
            <pc:docMk/>
            <pc:sldMk cId="1442514640" sldId="520"/>
            <ac:spMk id="2" creationId="{2DAC3F4D-9ECC-EFEC-E65D-5B3929CAC05C}"/>
          </ac:spMkLst>
        </pc:spChg>
        <pc:picChg chg="add mod">
          <ac:chgData name="Amalia Spiliakou" userId="f4bd6b91a0b5818a" providerId="LiveId" clId="{FC1260E7-2A5C-4DB0-B9D7-C668244E1ADE}" dt="2025-03-19T06:29:36.801" v="136" actId="1076"/>
          <ac:picMkLst>
            <pc:docMk/>
            <pc:sldMk cId="1442514640" sldId="520"/>
            <ac:picMk id="4098" creationId="{850ADF26-0BCB-6BD6-F734-F773DC5E6981}"/>
          </ac:picMkLst>
        </pc:picChg>
        <pc:picChg chg="add del">
          <ac:chgData name="Amalia Spiliakou" userId="f4bd6b91a0b5818a" providerId="LiveId" clId="{FC1260E7-2A5C-4DB0-B9D7-C668244E1ADE}" dt="2025-03-19T06:45:29.055" v="142" actId="478"/>
          <ac:picMkLst>
            <pc:docMk/>
            <pc:sldMk cId="1442514640" sldId="520"/>
            <ac:picMk id="4100" creationId="{563DD0A8-16BD-E53C-F666-FA0941AB47EA}"/>
          </ac:picMkLst>
        </pc:picChg>
      </pc:sldChg>
      <pc:sldChg chg="addSp modSp mod ord setBg">
        <pc:chgData name="Amalia Spiliakou" userId="f4bd6b91a0b5818a" providerId="LiveId" clId="{FC1260E7-2A5C-4DB0-B9D7-C668244E1ADE}" dt="2025-03-19T07:38:51.652" v="275"/>
        <pc:sldMkLst>
          <pc:docMk/>
          <pc:sldMk cId="3891757537" sldId="521"/>
        </pc:sldMkLst>
        <pc:spChg chg="mod">
          <ac:chgData name="Amalia Spiliakou" userId="f4bd6b91a0b5818a" providerId="LiveId" clId="{FC1260E7-2A5C-4DB0-B9D7-C668244E1ADE}" dt="2025-03-19T06:28:51.533" v="134" actId="14100"/>
          <ac:spMkLst>
            <pc:docMk/>
            <pc:sldMk cId="3891757537" sldId="521"/>
            <ac:spMk id="2" creationId="{56333F18-5260-7213-8E54-B494D96330F6}"/>
          </ac:spMkLst>
        </pc:spChg>
        <pc:picChg chg="add mod">
          <ac:chgData name="Amalia Spiliakou" userId="f4bd6b91a0b5818a" providerId="LiveId" clId="{FC1260E7-2A5C-4DB0-B9D7-C668244E1ADE}" dt="2025-03-19T06:28:32.816" v="131" actId="1076"/>
          <ac:picMkLst>
            <pc:docMk/>
            <pc:sldMk cId="3891757537" sldId="521"/>
            <ac:picMk id="3074" creationId="{AD838BA5-41D7-593B-9EB8-DB3F21928645}"/>
          </ac:picMkLst>
        </pc:picChg>
      </pc:sldChg>
      <pc:sldChg chg="addSp modSp mod ord setBg">
        <pc:chgData name="Amalia Spiliakou" userId="f4bd6b91a0b5818a" providerId="LiveId" clId="{FC1260E7-2A5C-4DB0-B9D7-C668244E1ADE}" dt="2025-03-19T07:33:17.818" v="199"/>
        <pc:sldMkLst>
          <pc:docMk/>
          <pc:sldMk cId="3489656516" sldId="522"/>
        </pc:sldMkLst>
        <pc:spChg chg="mod">
          <ac:chgData name="Amalia Spiliakou" userId="f4bd6b91a0b5818a" providerId="LiveId" clId="{FC1260E7-2A5C-4DB0-B9D7-C668244E1ADE}" dt="2025-03-19T07:33:00.741" v="197" actId="20577"/>
          <ac:spMkLst>
            <pc:docMk/>
            <pc:sldMk cId="3489656516" sldId="522"/>
            <ac:spMk id="2" creationId="{244E814E-0406-3860-987D-26ABF7980AFD}"/>
          </ac:spMkLst>
        </pc:spChg>
        <pc:picChg chg="add mod">
          <ac:chgData name="Amalia Spiliakou" userId="f4bd6b91a0b5818a" providerId="LiveId" clId="{FC1260E7-2A5C-4DB0-B9D7-C668244E1ADE}" dt="2025-03-19T07:31:30.433" v="163" actId="1076"/>
          <ac:picMkLst>
            <pc:docMk/>
            <pc:sldMk cId="3489656516" sldId="522"/>
            <ac:picMk id="5122" creationId="{5F175FB2-1375-66BE-1C3A-BBB985A96DA3}"/>
          </ac:picMkLst>
        </pc:picChg>
      </pc:sldChg>
      <pc:sldChg chg="addSp modSp mod setBg">
        <pc:chgData name="Amalia Spiliakou" userId="f4bd6b91a0b5818a" providerId="LiveId" clId="{FC1260E7-2A5C-4DB0-B9D7-C668244E1ADE}" dt="2025-03-19T07:35:31.071" v="237" actId="20577"/>
        <pc:sldMkLst>
          <pc:docMk/>
          <pc:sldMk cId="310518436" sldId="523"/>
        </pc:sldMkLst>
        <pc:spChg chg="mod">
          <ac:chgData name="Amalia Spiliakou" userId="f4bd6b91a0b5818a" providerId="LiveId" clId="{FC1260E7-2A5C-4DB0-B9D7-C668244E1ADE}" dt="2025-03-19T07:35:31.071" v="237" actId="20577"/>
          <ac:spMkLst>
            <pc:docMk/>
            <pc:sldMk cId="310518436" sldId="523"/>
            <ac:spMk id="2" creationId="{5D3985D2-BE49-1368-8734-8B7EF34A7891}"/>
          </ac:spMkLst>
        </pc:spChg>
        <pc:picChg chg="add mod">
          <ac:chgData name="Amalia Spiliakou" userId="f4bd6b91a0b5818a" providerId="LiveId" clId="{FC1260E7-2A5C-4DB0-B9D7-C668244E1ADE}" dt="2025-03-19T07:33:44.564" v="201" actId="1076"/>
          <ac:picMkLst>
            <pc:docMk/>
            <pc:sldMk cId="310518436" sldId="523"/>
            <ac:picMk id="6146" creationId="{69147BDD-9210-51EA-F68B-02F04A779947}"/>
          </ac:picMkLst>
        </pc:picChg>
      </pc:sldChg>
      <pc:sldChg chg="addSp modSp mod ord setBg">
        <pc:chgData name="Amalia Spiliakou" userId="f4bd6b91a0b5818a" providerId="LiveId" clId="{FC1260E7-2A5C-4DB0-B9D7-C668244E1ADE}" dt="2025-03-19T07:38:40.150" v="273"/>
        <pc:sldMkLst>
          <pc:docMk/>
          <pc:sldMk cId="2221602818" sldId="524"/>
        </pc:sldMkLst>
        <pc:spChg chg="mod">
          <ac:chgData name="Amalia Spiliakou" userId="f4bd6b91a0b5818a" providerId="LiveId" clId="{FC1260E7-2A5C-4DB0-B9D7-C668244E1ADE}" dt="2025-03-19T07:38:34.981" v="272" actId="207"/>
          <ac:spMkLst>
            <pc:docMk/>
            <pc:sldMk cId="2221602818" sldId="524"/>
            <ac:spMk id="2" creationId="{E91AAFE0-4C20-444A-F7F1-821FE03DD776}"/>
          </ac:spMkLst>
        </pc:spChg>
        <pc:picChg chg="add mod">
          <ac:chgData name="Amalia Spiliakou" userId="f4bd6b91a0b5818a" providerId="LiveId" clId="{FC1260E7-2A5C-4DB0-B9D7-C668244E1ADE}" dt="2025-03-19T07:37:54.938" v="252" actId="1076"/>
          <ac:picMkLst>
            <pc:docMk/>
            <pc:sldMk cId="2221602818" sldId="524"/>
            <ac:picMk id="7170" creationId="{06381366-1DCA-CDC2-DF90-E34FFF100FBF}"/>
          </ac:picMkLst>
        </pc:picChg>
      </pc:sldChg>
      <pc:sldChg chg="addSp modSp mod ord setBg">
        <pc:chgData name="Amalia Spiliakou" userId="f4bd6b91a0b5818a" providerId="LiveId" clId="{FC1260E7-2A5C-4DB0-B9D7-C668244E1ADE}" dt="2025-03-19T07:41:31.449" v="313"/>
        <pc:sldMkLst>
          <pc:docMk/>
          <pc:sldMk cId="2922279761" sldId="525"/>
        </pc:sldMkLst>
        <pc:spChg chg="mod">
          <ac:chgData name="Amalia Spiliakou" userId="f4bd6b91a0b5818a" providerId="LiveId" clId="{FC1260E7-2A5C-4DB0-B9D7-C668244E1ADE}" dt="2025-03-19T07:41:14.931" v="309" actId="14100"/>
          <ac:spMkLst>
            <pc:docMk/>
            <pc:sldMk cId="2922279761" sldId="525"/>
            <ac:spMk id="2" creationId="{DB9696B6-69BE-4F6F-B486-0281AEF6B5C9}"/>
          </ac:spMkLst>
        </pc:spChg>
        <pc:picChg chg="add mod">
          <ac:chgData name="Amalia Spiliakou" userId="f4bd6b91a0b5818a" providerId="LiveId" clId="{FC1260E7-2A5C-4DB0-B9D7-C668244E1ADE}" dt="2025-03-19T07:41:00.351" v="303" actId="1076"/>
          <ac:picMkLst>
            <pc:docMk/>
            <pc:sldMk cId="2922279761" sldId="525"/>
            <ac:picMk id="8194" creationId="{52FD4262-2D7A-B9F5-C5ED-69B9B65DD57F}"/>
          </ac:picMkLst>
        </pc:picChg>
      </pc:sldChg>
      <pc:sldChg chg="addSp modSp mod ord setBg">
        <pc:chgData name="Amalia Spiliakou" userId="f4bd6b91a0b5818a" providerId="LiveId" clId="{FC1260E7-2A5C-4DB0-B9D7-C668244E1ADE}" dt="2025-03-19T07:43:27.146" v="345" actId="14100"/>
        <pc:sldMkLst>
          <pc:docMk/>
          <pc:sldMk cId="1592265470" sldId="526"/>
        </pc:sldMkLst>
        <pc:spChg chg="mod">
          <ac:chgData name="Amalia Spiliakou" userId="f4bd6b91a0b5818a" providerId="LiveId" clId="{FC1260E7-2A5C-4DB0-B9D7-C668244E1ADE}" dt="2025-03-19T07:43:27.146" v="345" actId="14100"/>
          <ac:spMkLst>
            <pc:docMk/>
            <pc:sldMk cId="1592265470" sldId="526"/>
            <ac:spMk id="2" creationId="{187B58CC-C48A-EC38-50E4-EC5469AA0BDA}"/>
          </ac:spMkLst>
        </pc:spChg>
        <pc:picChg chg="add mod">
          <ac:chgData name="Amalia Spiliakou" userId="f4bd6b91a0b5818a" providerId="LiveId" clId="{FC1260E7-2A5C-4DB0-B9D7-C668244E1ADE}" dt="2025-03-19T07:43:09.535" v="341" actId="1076"/>
          <ac:picMkLst>
            <pc:docMk/>
            <pc:sldMk cId="1592265470" sldId="526"/>
            <ac:picMk id="9218" creationId="{8427DF02-83A8-A754-CE03-DE15720C1836}"/>
          </ac:picMkLst>
        </pc:picChg>
      </pc:sldChg>
      <pc:sldChg chg="addSp delSp modSp mod ord setBg">
        <pc:chgData name="Amalia Spiliakou" userId="f4bd6b91a0b5818a" providerId="LiveId" clId="{FC1260E7-2A5C-4DB0-B9D7-C668244E1ADE}" dt="2025-03-19T07:48:39.768" v="413"/>
        <pc:sldMkLst>
          <pc:docMk/>
          <pc:sldMk cId="2128657119" sldId="527"/>
        </pc:sldMkLst>
        <pc:spChg chg="mod">
          <ac:chgData name="Amalia Spiliakou" userId="f4bd6b91a0b5818a" providerId="LiveId" clId="{FC1260E7-2A5C-4DB0-B9D7-C668244E1ADE}" dt="2025-03-19T07:46:45.996" v="385" actId="20577"/>
          <ac:spMkLst>
            <pc:docMk/>
            <pc:sldMk cId="2128657119" sldId="527"/>
            <ac:spMk id="2" creationId="{2412562D-9922-59BC-6E22-71B11BFC0B45}"/>
          </ac:spMkLst>
        </pc:spChg>
        <pc:picChg chg="add del mod">
          <ac:chgData name="Amalia Spiliakou" userId="f4bd6b91a0b5818a" providerId="LiveId" clId="{FC1260E7-2A5C-4DB0-B9D7-C668244E1ADE}" dt="2025-03-19T07:45:41.206" v="360" actId="478"/>
          <ac:picMkLst>
            <pc:docMk/>
            <pc:sldMk cId="2128657119" sldId="527"/>
            <ac:picMk id="4" creationId="{F77563C6-F941-DAC8-A39F-454583ACB06D}"/>
          </ac:picMkLst>
        </pc:picChg>
        <pc:picChg chg="add mod">
          <ac:chgData name="Amalia Spiliakou" userId="f4bd6b91a0b5818a" providerId="LiveId" clId="{FC1260E7-2A5C-4DB0-B9D7-C668244E1ADE}" dt="2025-03-19T07:46:07.595" v="363" actId="1076"/>
          <ac:picMkLst>
            <pc:docMk/>
            <pc:sldMk cId="2128657119" sldId="527"/>
            <ac:picMk id="10242" creationId="{E62FC8D3-B873-C231-85A1-E5F0F20B0221}"/>
          </ac:picMkLst>
        </pc:picChg>
      </pc:sldChg>
      <pc:sldChg chg="addSp modSp mod ord setBg">
        <pc:chgData name="Amalia Spiliakou" userId="f4bd6b91a0b5818a" providerId="LiveId" clId="{FC1260E7-2A5C-4DB0-B9D7-C668244E1ADE}" dt="2025-03-19T07:52:52.204" v="510"/>
        <pc:sldMkLst>
          <pc:docMk/>
          <pc:sldMk cId="1321963709" sldId="528"/>
        </pc:sldMkLst>
        <pc:spChg chg="mod">
          <ac:chgData name="Amalia Spiliakou" userId="f4bd6b91a0b5818a" providerId="LiveId" clId="{FC1260E7-2A5C-4DB0-B9D7-C668244E1ADE}" dt="2025-03-19T07:52:17.677" v="507" actId="207"/>
          <ac:spMkLst>
            <pc:docMk/>
            <pc:sldMk cId="1321963709" sldId="528"/>
            <ac:spMk id="2" creationId="{F6010BAC-0E98-9CAB-2177-1AC4FE4A75ED}"/>
          </ac:spMkLst>
        </pc:spChg>
        <pc:picChg chg="add mod">
          <ac:chgData name="Amalia Spiliakou" userId="f4bd6b91a0b5818a" providerId="LiveId" clId="{FC1260E7-2A5C-4DB0-B9D7-C668244E1ADE}" dt="2025-03-19T07:49:24.366" v="415" actId="1076"/>
          <ac:picMkLst>
            <pc:docMk/>
            <pc:sldMk cId="1321963709" sldId="528"/>
            <ac:picMk id="11266" creationId="{536BB4CF-4A40-E06F-C935-DDEE311F46E1}"/>
          </ac:picMkLst>
        </pc:picChg>
        <pc:picChg chg="add mod">
          <ac:chgData name="Amalia Spiliakou" userId="f4bd6b91a0b5818a" providerId="LiveId" clId="{FC1260E7-2A5C-4DB0-B9D7-C668244E1ADE}" dt="2025-03-19T07:49:49.815" v="418" actId="1076"/>
          <ac:picMkLst>
            <pc:docMk/>
            <pc:sldMk cId="1321963709" sldId="528"/>
            <ac:picMk id="11268" creationId="{8B2042C5-DD11-668F-BC7A-C08839E8DB9A}"/>
          </ac:picMkLst>
        </pc:picChg>
      </pc:sldChg>
      <pc:sldChg chg="addSp modSp mod ord setBg">
        <pc:chgData name="Amalia Spiliakou" userId="f4bd6b91a0b5818a" providerId="LiveId" clId="{FC1260E7-2A5C-4DB0-B9D7-C668244E1ADE}" dt="2025-03-19T07:56:09.127" v="548"/>
        <pc:sldMkLst>
          <pc:docMk/>
          <pc:sldMk cId="4136872859" sldId="529"/>
        </pc:sldMkLst>
        <pc:spChg chg="mod">
          <ac:chgData name="Amalia Spiliakou" userId="f4bd6b91a0b5818a" providerId="LiveId" clId="{FC1260E7-2A5C-4DB0-B9D7-C668244E1ADE}" dt="2025-03-19T07:55:57.796" v="546" actId="20577"/>
          <ac:spMkLst>
            <pc:docMk/>
            <pc:sldMk cId="4136872859" sldId="529"/>
            <ac:spMk id="2" creationId="{AED3AF0D-9745-0AE2-429D-DABB1C7480E4}"/>
          </ac:spMkLst>
        </pc:spChg>
        <pc:picChg chg="add mod">
          <ac:chgData name="Amalia Spiliakou" userId="f4bd6b91a0b5818a" providerId="LiveId" clId="{FC1260E7-2A5C-4DB0-B9D7-C668244E1ADE}" dt="2025-03-19T07:55:19.278" v="526" actId="1076"/>
          <ac:picMkLst>
            <pc:docMk/>
            <pc:sldMk cId="4136872859" sldId="529"/>
            <ac:picMk id="12290" creationId="{6C9061EB-CACC-E9CB-DB79-D450F62830E4}"/>
          </ac:picMkLst>
        </pc:picChg>
      </pc:sldChg>
      <pc:sldChg chg="del">
        <pc:chgData name="Amalia Spiliakou" userId="f4bd6b91a0b5818a" providerId="LiveId" clId="{FC1260E7-2A5C-4DB0-B9D7-C668244E1ADE}" dt="2025-03-19T07:59:11.689" v="572" actId="47"/>
        <pc:sldMkLst>
          <pc:docMk/>
          <pc:sldMk cId="1566040212" sldId="530"/>
        </pc:sldMkLst>
      </pc:sldChg>
      <pc:sldChg chg="del">
        <pc:chgData name="Amalia Spiliakou" userId="f4bd6b91a0b5818a" providerId="LiveId" clId="{FC1260E7-2A5C-4DB0-B9D7-C668244E1ADE}" dt="2025-03-19T07:59:12.358" v="573" actId="47"/>
        <pc:sldMkLst>
          <pc:docMk/>
          <pc:sldMk cId="703393618" sldId="531"/>
        </pc:sldMkLst>
      </pc:sldChg>
      <pc:sldChg chg="modSp mod">
        <pc:chgData name="Amalia Spiliakou" userId="f4bd6b91a0b5818a" providerId="LiveId" clId="{FC1260E7-2A5C-4DB0-B9D7-C668244E1ADE}" dt="2025-03-19T07:48:13.599" v="411" actId="20577"/>
        <pc:sldMkLst>
          <pc:docMk/>
          <pc:sldMk cId="575945896" sldId="532"/>
        </pc:sldMkLst>
        <pc:spChg chg="mod">
          <ac:chgData name="Amalia Spiliakou" userId="f4bd6b91a0b5818a" providerId="LiveId" clId="{FC1260E7-2A5C-4DB0-B9D7-C668244E1ADE}" dt="2025-03-19T07:48:13.599" v="411" actId="20577"/>
          <ac:spMkLst>
            <pc:docMk/>
            <pc:sldMk cId="575945896" sldId="532"/>
            <ac:spMk id="2" creationId="{FD653E4B-A9D9-2627-C1CA-AFC9B72C209A}"/>
          </ac:spMkLst>
        </pc:spChg>
      </pc:sldChg>
      <pc:sldChg chg="addSp modSp new mod setBg">
        <pc:chgData name="Amalia Spiliakou" userId="f4bd6b91a0b5818a" providerId="LiveId" clId="{FC1260E7-2A5C-4DB0-B9D7-C668244E1ADE}" dt="2025-03-19T07:58:47.028" v="571" actId="14100"/>
        <pc:sldMkLst>
          <pc:docMk/>
          <pc:sldMk cId="1129913851" sldId="533"/>
        </pc:sldMkLst>
        <pc:spChg chg="mod">
          <ac:chgData name="Amalia Spiliakou" userId="f4bd6b91a0b5818a" providerId="LiveId" clId="{FC1260E7-2A5C-4DB0-B9D7-C668244E1ADE}" dt="2025-03-19T07:58:47.028" v="571" actId="14100"/>
          <ac:spMkLst>
            <pc:docMk/>
            <pc:sldMk cId="1129913851" sldId="533"/>
            <ac:spMk id="2" creationId="{92E479CD-D595-0AB3-0261-A244E4A1B4DC}"/>
          </ac:spMkLst>
        </pc:spChg>
        <pc:picChg chg="add mod">
          <ac:chgData name="Amalia Spiliakou" userId="f4bd6b91a0b5818a" providerId="LiveId" clId="{FC1260E7-2A5C-4DB0-B9D7-C668244E1ADE}" dt="2025-03-19T07:58:31.719" v="567" actId="1076"/>
          <ac:picMkLst>
            <pc:docMk/>
            <pc:sldMk cId="1129913851" sldId="533"/>
            <ac:picMk id="13314" creationId="{E67E352F-9A5A-60CA-9726-AA693105EEE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7ACE66-B96C-4068-BF38-834D6BCFA45F}" type="datetimeFigureOut">
              <a:rPr lang="el-GR" smtClean="0"/>
              <a:t>19/3/2025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DA7CBD-4BB5-4380-B14B-4BAFFCBB444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7009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DA7CBD-4BB5-4380-B14B-4BAFFCBB4443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17332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46978-EBEE-0C22-1DA7-4329F723F0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2280FA-54F8-861E-5891-974159DA02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600BB9-D3E6-BE16-1D95-CF81319D9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5FF3F-7450-4880-8E70-B708A23CA1B6}" type="datetimeFigureOut">
              <a:rPr lang="el-GR" smtClean="0"/>
              <a:t>19/3/2025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E89C29-9678-BE9E-E8F8-259EDEB45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C40A90-53E2-4608-7102-4DC88FB31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7E015-4C41-44D7-B5F8-3A0C0F80764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27689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B3D26-7CA8-072E-B74B-CDB374C8A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D62EF8-764D-D42A-12D0-38C5D016CF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69117E-1D71-9BB8-1E5D-2206C70A0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5FF3F-7450-4880-8E70-B708A23CA1B6}" type="datetimeFigureOut">
              <a:rPr lang="el-GR" smtClean="0"/>
              <a:t>19/3/2025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9ADC9A-8C2E-E4AB-2656-A4C20972E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E107B2-E635-BAF1-BFA9-3592CDE93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7E015-4C41-44D7-B5F8-3A0C0F80764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26340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6B426-D841-5C10-A4A1-06AC0815F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87FE03-5ED6-26DF-C2D5-40BA90419B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05D29E-BA4C-D224-10A5-8A64C9037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5FF3F-7450-4880-8E70-B708A23CA1B6}" type="datetimeFigureOut">
              <a:rPr lang="el-GR" smtClean="0"/>
              <a:t>19/3/2025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674522-6D54-058F-A4FE-77AD78180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87EB04-B753-5738-768D-C46F8D9DE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7E015-4C41-44D7-B5F8-3A0C0F80764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40457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56EE4-6A22-F952-20DC-ADE22EA80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833978-6D4C-E26A-B75F-49B809253B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018A81-05C7-7358-790A-1EACFE81F3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EA0AC0-EF73-F962-610A-4825D4237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5FF3F-7450-4880-8E70-B708A23CA1B6}" type="datetimeFigureOut">
              <a:rPr lang="el-GR" smtClean="0"/>
              <a:t>19/3/2025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6D8652-0F8A-5D7C-F4B1-3CBF5554F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49B3AE-053D-EACC-2682-A163CCF6D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7E015-4C41-44D7-B5F8-3A0C0F80764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64789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FFC6F-A81C-ACD9-1C2C-51A0C58BA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01F2E2-4D17-DB18-AE18-22B1FFCFE7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E54DD0-CFD2-28EF-33CD-4D4DC412EE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8DA911-C603-8FE0-67BD-B69A556CCA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A93E1A-D2C0-C7DF-9FD8-D6C987FAC1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EF796A-8DD2-9C9C-B0A5-7CDD94907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5FF3F-7450-4880-8E70-B708A23CA1B6}" type="datetimeFigureOut">
              <a:rPr lang="el-GR" smtClean="0"/>
              <a:t>19/3/2025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0BCBF2-BD83-1F95-F76A-E7260C05C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AEF48FF-6C73-E533-B5F7-F68F17E6D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7E015-4C41-44D7-B5F8-3A0C0F80764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67253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00130-B06B-FD45-E8F6-2346D2C50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92D4D0-C159-C17A-C100-A843D8775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5FF3F-7450-4880-8E70-B708A23CA1B6}" type="datetimeFigureOut">
              <a:rPr lang="el-GR" smtClean="0"/>
              <a:t>19/3/2025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3CAEEF-FB97-88F0-3A5E-A9B29DFED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A54230-8903-FCDA-F157-F08316BD5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7E015-4C41-44D7-B5F8-3A0C0F80764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38383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711428-B7DE-0F99-F469-1445CCA25F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5FF3F-7450-4880-8E70-B708A23CA1B6}" type="datetimeFigureOut">
              <a:rPr lang="el-GR" smtClean="0"/>
              <a:t>19/3/2025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BF9694-AE7B-18C0-D9EC-E1B5C7412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AE36C8-CC70-CDA9-2FE0-2EA8DEE8F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7E015-4C41-44D7-B5F8-3A0C0F80764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34516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63076-0F25-8101-7D48-69D2E8910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BA819F-D311-1821-0DBA-30AE75264D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292491-AA57-B02C-97B5-41C545505C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FE587A-53BE-D7D5-34F5-37F92470E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5FF3F-7450-4880-8E70-B708A23CA1B6}" type="datetimeFigureOut">
              <a:rPr lang="el-GR" smtClean="0"/>
              <a:t>19/3/2025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112D97-385C-525C-C154-357D48A26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5C77FD-716D-A261-EBD5-A16261D34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7E015-4C41-44D7-B5F8-3A0C0F80764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14262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232DF7-71B7-DC48-6202-71A89FAA8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5CE953-AAE7-2240-AB05-B956862221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5A6D3B-EFA3-0C4A-4FDF-9AB4E34E86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BC84F2-20A8-C554-518A-72CCC0601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5FF3F-7450-4880-8E70-B708A23CA1B6}" type="datetimeFigureOut">
              <a:rPr lang="el-GR" smtClean="0"/>
              <a:t>19/3/2025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91A321-4883-EB1A-76D2-A2E0EC05A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18BE95-51ED-F2AF-0054-13131CC59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7E015-4C41-44D7-B5F8-3A0C0F80764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71084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FB919-570E-6CF3-5238-0D273761A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DAC97E-3B21-04DF-529F-D0A93AD3E4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53902A-A40B-C6EE-AF42-846F6EFAA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5FF3F-7450-4880-8E70-B708A23CA1B6}" type="datetimeFigureOut">
              <a:rPr lang="el-GR" smtClean="0"/>
              <a:t>19/3/2025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A69026-96BA-5C40-258C-3A59D3C4C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2895FD-D740-9774-D1F8-83E9D0F77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7E015-4C41-44D7-B5F8-3A0C0F80764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60418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18FC53-B9D8-09CF-03AE-0E8FFF65C5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57F997-657D-0C9B-FB38-480D885B63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42C8BA-A4C2-D763-6276-D6E26350F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5FF3F-7450-4880-8E70-B708A23CA1B6}" type="datetimeFigureOut">
              <a:rPr lang="el-GR" smtClean="0"/>
              <a:t>19/3/2025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DA37E7-2B22-F6E7-FD14-A44B102A7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C7E2C9-76B4-C14D-9D6F-5F726EF0C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7E015-4C41-44D7-B5F8-3A0C0F80764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0558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49C3E4E-0ED4-7554-03DC-705E43753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91BC8A-663F-7C3C-0488-2B4FD9B345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A2E722-5257-9D30-4F9D-7D0925DCFA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F5FF3F-7450-4880-8E70-B708A23CA1B6}" type="datetimeFigureOut">
              <a:rPr lang="el-GR" smtClean="0"/>
              <a:t>19/3/2025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AEEE92-37C0-A502-C160-58FD3A085E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0494B4-6305-CC03-1178-EDA3ABB1B5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F7E015-4C41-44D7-B5F8-3A0C0F80764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41428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bbon: Curved and Tilted Up 1">
            <a:extLst>
              <a:ext uri="{FF2B5EF4-FFF2-40B4-BE49-F238E27FC236}">
                <a16:creationId xmlns:a16="http://schemas.microsoft.com/office/drawing/2014/main" id="{DBAF2AEF-5546-4A02-8B99-35286B052933}"/>
              </a:ext>
            </a:extLst>
          </p:cNvPr>
          <p:cNvSpPr/>
          <p:nvPr/>
        </p:nvSpPr>
        <p:spPr>
          <a:xfrm>
            <a:off x="449244" y="378071"/>
            <a:ext cx="11293512" cy="6101858"/>
          </a:xfrm>
          <a:custGeom>
            <a:avLst/>
            <a:gdLst>
              <a:gd name="connsiteX0" fmla="*/ 0 w 11293512"/>
              <a:gd name="connsiteY0" fmla="*/ 6101858 h 6101858"/>
              <a:gd name="connsiteX1" fmla="*/ 4235067 w 11293512"/>
              <a:gd name="connsiteY1" fmla="*/ 5386797 h 6101858"/>
              <a:gd name="connsiteX2" fmla="*/ 2823378 w 11293512"/>
              <a:gd name="connsiteY2" fmla="*/ 4767077 h 6101858"/>
              <a:gd name="connsiteX3" fmla="*/ 8470134 w 11293512"/>
              <a:gd name="connsiteY3" fmla="*/ 4767077 h 6101858"/>
              <a:gd name="connsiteX4" fmla="*/ 7058445 w 11293512"/>
              <a:gd name="connsiteY4" fmla="*/ 5386797 h 6101858"/>
              <a:gd name="connsiteX5" fmla="*/ 11293512 w 11293512"/>
              <a:gd name="connsiteY5" fmla="*/ 6101858 h 6101858"/>
              <a:gd name="connsiteX6" fmla="*/ 9881823 w 11293512"/>
              <a:gd name="connsiteY6" fmla="*/ 3479966 h 6101858"/>
              <a:gd name="connsiteX7" fmla="*/ 11293512 w 11293512"/>
              <a:gd name="connsiteY7" fmla="*/ 1525465 h 6101858"/>
              <a:gd name="connsiteX8" fmla="*/ 8470134 w 11293512"/>
              <a:gd name="connsiteY8" fmla="*/ 953415 h 6101858"/>
              <a:gd name="connsiteX9" fmla="*/ 8470134 w 11293512"/>
              <a:gd name="connsiteY9" fmla="*/ 190683 h 6101858"/>
              <a:gd name="connsiteX10" fmla="*/ 2823378 w 11293512"/>
              <a:gd name="connsiteY10" fmla="*/ 190683 h 6101858"/>
              <a:gd name="connsiteX11" fmla="*/ 2823378 w 11293512"/>
              <a:gd name="connsiteY11" fmla="*/ 953415 h 6101858"/>
              <a:gd name="connsiteX12" fmla="*/ 0 w 11293512"/>
              <a:gd name="connsiteY12" fmla="*/ 1525465 h 6101858"/>
              <a:gd name="connsiteX13" fmla="*/ 1411689 w 11293512"/>
              <a:gd name="connsiteY13" fmla="*/ 3479966 h 6101858"/>
              <a:gd name="connsiteX14" fmla="*/ 0 w 11293512"/>
              <a:gd name="connsiteY14" fmla="*/ 6101858 h 6101858"/>
              <a:gd name="connsiteX0" fmla="*/ 4235067 w 11293512"/>
              <a:gd name="connsiteY0" fmla="*/ 4624064 h 6101858"/>
              <a:gd name="connsiteX1" fmla="*/ 4235067 w 11293512"/>
              <a:gd name="connsiteY1" fmla="*/ 5386797 h 6101858"/>
              <a:gd name="connsiteX2" fmla="*/ 2823378 w 11293512"/>
              <a:gd name="connsiteY2" fmla="*/ 4767077 h 6101858"/>
              <a:gd name="connsiteX3" fmla="*/ 8470134 w 11293512"/>
              <a:gd name="connsiteY3" fmla="*/ 4767077 h 6101858"/>
              <a:gd name="connsiteX4" fmla="*/ 7058445 w 11293512"/>
              <a:gd name="connsiteY4" fmla="*/ 5386797 h 6101858"/>
              <a:gd name="connsiteX5" fmla="*/ 7058445 w 11293512"/>
              <a:gd name="connsiteY5" fmla="*/ 4624064 h 6101858"/>
              <a:gd name="connsiteX6" fmla="*/ 4235067 w 11293512"/>
              <a:gd name="connsiteY6" fmla="*/ 4624064 h 6101858"/>
              <a:gd name="connsiteX0" fmla="*/ 0 w 11293512"/>
              <a:gd name="connsiteY0" fmla="*/ 6101858 h 6101858"/>
              <a:gd name="connsiteX1" fmla="*/ 1411689 w 11293512"/>
              <a:gd name="connsiteY1" fmla="*/ 3479966 h 6101858"/>
              <a:gd name="connsiteX2" fmla="*/ 0 w 11293512"/>
              <a:gd name="connsiteY2" fmla="*/ 1525465 h 6101858"/>
              <a:gd name="connsiteX3" fmla="*/ 2823378 w 11293512"/>
              <a:gd name="connsiteY3" fmla="*/ 953415 h 6101858"/>
              <a:gd name="connsiteX4" fmla="*/ 2823378 w 11293512"/>
              <a:gd name="connsiteY4" fmla="*/ 190683 h 6101858"/>
              <a:gd name="connsiteX5" fmla="*/ 8470134 w 11293512"/>
              <a:gd name="connsiteY5" fmla="*/ 190683 h 6101858"/>
              <a:gd name="connsiteX6" fmla="*/ 8470134 w 11293512"/>
              <a:gd name="connsiteY6" fmla="*/ 953415 h 6101858"/>
              <a:gd name="connsiteX7" fmla="*/ 11293512 w 11293512"/>
              <a:gd name="connsiteY7" fmla="*/ 1525465 h 6101858"/>
              <a:gd name="connsiteX8" fmla="*/ 9881823 w 11293512"/>
              <a:gd name="connsiteY8" fmla="*/ 3479966 h 6101858"/>
              <a:gd name="connsiteX9" fmla="*/ 11293512 w 11293512"/>
              <a:gd name="connsiteY9" fmla="*/ 6101858 h 6101858"/>
              <a:gd name="connsiteX10" fmla="*/ 7058445 w 11293512"/>
              <a:gd name="connsiteY10" fmla="*/ 5386797 h 6101858"/>
              <a:gd name="connsiteX11" fmla="*/ 8470134 w 11293512"/>
              <a:gd name="connsiteY11" fmla="*/ 4767077 h 6101858"/>
              <a:gd name="connsiteX12" fmla="*/ 2823378 w 11293512"/>
              <a:gd name="connsiteY12" fmla="*/ 4767077 h 6101858"/>
              <a:gd name="connsiteX13" fmla="*/ 4235067 w 11293512"/>
              <a:gd name="connsiteY13" fmla="*/ 5386797 h 6101858"/>
              <a:gd name="connsiteX14" fmla="*/ 0 w 11293512"/>
              <a:gd name="connsiteY14" fmla="*/ 6101858 h 6101858"/>
              <a:gd name="connsiteX15" fmla="*/ 2823378 w 11293512"/>
              <a:gd name="connsiteY15" fmla="*/ 4767077 h 6101858"/>
              <a:gd name="connsiteX16" fmla="*/ 2823378 w 11293512"/>
              <a:gd name="connsiteY16" fmla="*/ 953415 h 6101858"/>
              <a:gd name="connsiteX17" fmla="*/ 8470134 w 11293512"/>
              <a:gd name="connsiteY17" fmla="*/ 953415 h 6101858"/>
              <a:gd name="connsiteX18" fmla="*/ 8470134 w 11293512"/>
              <a:gd name="connsiteY18" fmla="*/ 4767077 h 6101858"/>
              <a:gd name="connsiteX19" fmla="*/ 4235067 w 11293512"/>
              <a:gd name="connsiteY19" fmla="*/ 4624064 h 6101858"/>
              <a:gd name="connsiteX20" fmla="*/ 4235067 w 11293512"/>
              <a:gd name="connsiteY20" fmla="*/ 5386797 h 6101858"/>
              <a:gd name="connsiteX21" fmla="*/ 7058445 w 11293512"/>
              <a:gd name="connsiteY21" fmla="*/ 5386797 h 6101858"/>
              <a:gd name="connsiteX22" fmla="*/ 7058445 w 11293512"/>
              <a:gd name="connsiteY22" fmla="*/ 4624064 h 6101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293512" h="6101858" stroke="0" extrusionOk="0">
                <a:moveTo>
                  <a:pt x="0" y="6101858"/>
                </a:moveTo>
                <a:cubicBezTo>
                  <a:pt x="1331669" y="5673892"/>
                  <a:pt x="2854370" y="5748958"/>
                  <a:pt x="4235067" y="5386797"/>
                </a:cubicBezTo>
                <a:cubicBezTo>
                  <a:pt x="3914836" y="5218028"/>
                  <a:pt x="3347881" y="5079945"/>
                  <a:pt x="2823378" y="4767077"/>
                </a:cubicBezTo>
                <a:cubicBezTo>
                  <a:pt x="4973550" y="4658966"/>
                  <a:pt x="6775736" y="4536357"/>
                  <a:pt x="8470134" y="4767077"/>
                </a:cubicBezTo>
                <a:cubicBezTo>
                  <a:pt x="8219746" y="4819309"/>
                  <a:pt x="7700756" y="5143396"/>
                  <a:pt x="7058445" y="5386797"/>
                </a:cubicBezTo>
                <a:cubicBezTo>
                  <a:pt x="8336218" y="5635762"/>
                  <a:pt x="9912876" y="5649384"/>
                  <a:pt x="11293512" y="6101858"/>
                </a:cubicBezTo>
                <a:cubicBezTo>
                  <a:pt x="11058101" y="5759920"/>
                  <a:pt x="10329055" y="4220582"/>
                  <a:pt x="9881823" y="3479966"/>
                </a:cubicBezTo>
                <a:cubicBezTo>
                  <a:pt x="10190072" y="3002356"/>
                  <a:pt x="10720708" y="2194223"/>
                  <a:pt x="11293512" y="1525465"/>
                </a:cubicBezTo>
                <a:cubicBezTo>
                  <a:pt x="10219428" y="1152578"/>
                  <a:pt x="9318476" y="1185784"/>
                  <a:pt x="8470134" y="953415"/>
                </a:cubicBezTo>
                <a:cubicBezTo>
                  <a:pt x="8485130" y="827503"/>
                  <a:pt x="8427477" y="389223"/>
                  <a:pt x="8470134" y="190683"/>
                </a:cubicBezTo>
                <a:cubicBezTo>
                  <a:pt x="6475031" y="-327035"/>
                  <a:pt x="4518082" y="-45132"/>
                  <a:pt x="2823378" y="190683"/>
                </a:cubicBezTo>
                <a:cubicBezTo>
                  <a:pt x="2856386" y="492668"/>
                  <a:pt x="2886574" y="778811"/>
                  <a:pt x="2823378" y="953415"/>
                </a:cubicBezTo>
                <a:cubicBezTo>
                  <a:pt x="1879600" y="1008803"/>
                  <a:pt x="1088966" y="1331300"/>
                  <a:pt x="0" y="1525465"/>
                </a:cubicBezTo>
                <a:cubicBezTo>
                  <a:pt x="310732" y="1707454"/>
                  <a:pt x="908339" y="2848779"/>
                  <a:pt x="1411689" y="3479966"/>
                </a:cubicBezTo>
                <a:cubicBezTo>
                  <a:pt x="932989" y="4255831"/>
                  <a:pt x="230462" y="5871034"/>
                  <a:pt x="0" y="6101858"/>
                </a:cubicBezTo>
                <a:close/>
              </a:path>
              <a:path w="11293512" h="6101858" fill="darkenLess" stroke="0" extrusionOk="0">
                <a:moveTo>
                  <a:pt x="4235067" y="4624064"/>
                </a:moveTo>
                <a:cubicBezTo>
                  <a:pt x="4206428" y="4988979"/>
                  <a:pt x="4199120" y="5083129"/>
                  <a:pt x="4235067" y="5386797"/>
                </a:cubicBezTo>
                <a:cubicBezTo>
                  <a:pt x="3739618" y="5248631"/>
                  <a:pt x="3101667" y="4902334"/>
                  <a:pt x="2823378" y="4767077"/>
                </a:cubicBezTo>
                <a:cubicBezTo>
                  <a:pt x="4576751" y="4410397"/>
                  <a:pt x="6277421" y="4569972"/>
                  <a:pt x="8470134" y="4767077"/>
                </a:cubicBezTo>
                <a:cubicBezTo>
                  <a:pt x="8033163" y="4868591"/>
                  <a:pt x="7676551" y="5096477"/>
                  <a:pt x="7058445" y="5386797"/>
                </a:cubicBezTo>
                <a:cubicBezTo>
                  <a:pt x="7037030" y="5205999"/>
                  <a:pt x="7117089" y="4864405"/>
                  <a:pt x="7058445" y="4624064"/>
                </a:cubicBezTo>
                <a:cubicBezTo>
                  <a:pt x="6025643" y="4621045"/>
                  <a:pt x="5126477" y="4592458"/>
                  <a:pt x="4235067" y="4624064"/>
                </a:cubicBezTo>
                <a:close/>
              </a:path>
              <a:path w="11293512" h="6101858" fill="none" extrusionOk="0">
                <a:moveTo>
                  <a:pt x="0" y="6101858"/>
                </a:moveTo>
                <a:cubicBezTo>
                  <a:pt x="368545" y="5609263"/>
                  <a:pt x="1252928" y="3928665"/>
                  <a:pt x="1411689" y="3479966"/>
                </a:cubicBezTo>
                <a:cubicBezTo>
                  <a:pt x="817552" y="2731965"/>
                  <a:pt x="420045" y="2125377"/>
                  <a:pt x="0" y="1525465"/>
                </a:cubicBezTo>
                <a:cubicBezTo>
                  <a:pt x="964391" y="1270276"/>
                  <a:pt x="1849956" y="1063136"/>
                  <a:pt x="2823378" y="953415"/>
                </a:cubicBezTo>
                <a:cubicBezTo>
                  <a:pt x="2759090" y="643103"/>
                  <a:pt x="2756416" y="333444"/>
                  <a:pt x="2823378" y="190683"/>
                </a:cubicBezTo>
                <a:cubicBezTo>
                  <a:pt x="4635397" y="2452"/>
                  <a:pt x="6378440" y="220768"/>
                  <a:pt x="8470134" y="190683"/>
                </a:cubicBezTo>
                <a:cubicBezTo>
                  <a:pt x="8416536" y="362122"/>
                  <a:pt x="8477568" y="845843"/>
                  <a:pt x="8470134" y="953415"/>
                </a:cubicBezTo>
                <a:cubicBezTo>
                  <a:pt x="9444210" y="1088507"/>
                  <a:pt x="10388485" y="1281395"/>
                  <a:pt x="11293512" y="1525465"/>
                </a:cubicBezTo>
                <a:cubicBezTo>
                  <a:pt x="10883640" y="1907523"/>
                  <a:pt x="10044899" y="3088667"/>
                  <a:pt x="9881823" y="3479966"/>
                </a:cubicBezTo>
                <a:cubicBezTo>
                  <a:pt x="10268372" y="4422334"/>
                  <a:pt x="10649411" y="5221324"/>
                  <a:pt x="11293512" y="6101858"/>
                </a:cubicBezTo>
                <a:cubicBezTo>
                  <a:pt x="9887472" y="5567861"/>
                  <a:pt x="8448855" y="5689063"/>
                  <a:pt x="7058445" y="5386797"/>
                </a:cubicBezTo>
                <a:cubicBezTo>
                  <a:pt x="7795216" y="5201317"/>
                  <a:pt x="7879442" y="4979541"/>
                  <a:pt x="8470134" y="4767077"/>
                </a:cubicBezTo>
                <a:cubicBezTo>
                  <a:pt x="6833449" y="4691506"/>
                  <a:pt x="4771155" y="4869815"/>
                  <a:pt x="2823378" y="4767077"/>
                </a:cubicBezTo>
                <a:cubicBezTo>
                  <a:pt x="3168688" y="5046655"/>
                  <a:pt x="3569141" y="5142084"/>
                  <a:pt x="4235067" y="5386797"/>
                </a:cubicBezTo>
                <a:cubicBezTo>
                  <a:pt x="2930540" y="5315518"/>
                  <a:pt x="1326981" y="5901854"/>
                  <a:pt x="0" y="6101858"/>
                </a:cubicBezTo>
                <a:close/>
                <a:moveTo>
                  <a:pt x="2823378" y="4767077"/>
                </a:moveTo>
                <a:cubicBezTo>
                  <a:pt x="2962111" y="3220758"/>
                  <a:pt x="2910083" y="1986356"/>
                  <a:pt x="2823378" y="953415"/>
                </a:cubicBezTo>
                <a:moveTo>
                  <a:pt x="8470134" y="953415"/>
                </a:moveTo>
                <a:cubicBezTo>
                  <a:pt x="8365533" y="2719461"/>
                  <a:pt x="8393352" y="3353758"/>
                  <a:pt x="8470134" y="4767077"/>
                </a:cubicBezTo>
                <a:moveTo>
                  <a:pt x="4235067" y="4624064"/>
                </a:moveTo>
                <a:cubicBezTo>
                  <a:pt x="4242906" y="4797534"/>
                  <a:pt x="4296583" y="5065924"/>
                  <a:pt x="4235067" y="5386797"/>
                </a:cubicBezTo>
                <a:moveTo>
                  <a:pt x="7058445" y="5386797"/>
                </a:moveTo>
                <a:cubicBezTo>
                  <a:pt x="7108659" y="5178918"/>
                  <a:pt x="7111307" y="4862963"/>
                  <a:pt x="7058445" y="4624064"/>
                </a:cubicBezTo>
              </a:path>
              <a:path w="11293512" h="6101858" fill="none" stroke="0" extrusionOk="0">
                <a:moveTo>
                  <a:pt x="0" y="6101858"/>
                </a:moveTo>
                <a:cubicBezTo>
                  <a:pt x="374084" y="5636486"/>
                  <a:pt x="1256437" y="3950799"/>
                  <a:pt x="1411689" y="3479966"/>
                </a:cubicBezTo>
                <a:cubicBezTo>
                  <a:pt x="1212171" y="3076014"/>
                  <a:pt x="630915" y="2359620"/>
                  <a:pt x="0" y="1525465"/>
                </a:cubicBezTo>
                <a:cubicBezTo>
                  <a:pt x="1112128" y="1271620"/>
                  <a:pt x="1811929" y="1005417"/>
                  <a:pt x="2823378" y="953415"/>
                </a:cubicBezTo>
                <a:cubicBezTo>
                  <a:pt x="2883438" y="591884"/>
                  <a:pt x="2767937" y="359263"/>
                  <a:pt x="2823378" y="190683"/>
                </a:cubicBezTo>
                <a:cubicBezTo>
                  <a:pt x="4526605" y="-22071"/>
                  <a:pt x="6952807" y="-116986"/>
                  <a:pt x="8470134" y="190683"/>
                </a:cubicBezTo>
                <a:cubicBezTo>
                  <a:pt x="8409376" y="505011"/>
                  <a:pt x="8428041" y="743985"/>
                  <a:pt x="8470134" y="953415"/>
                </a:cubicBezTo>
                <a:cubicBezTo>
                  <a:pt x="9243002" y="1081451"/>
                  <a:pt x="10343138" y="1331516"/>
                  <a:pt x="11293512" y="1525465"/>
                </a:cubicBezTo>
                <a:cubicBezTo>
                  <a:pt x="10839012" y="2310154"/>
                  <a:pt x="10363132" y="2949298"/>
                  <a:pt x="9881823" y="3479966"/>
                </a:cubicBezTo>
                <a:cubicBezTo>
                  <a:pt x="10473502" y="4621679"/>
                  <a:pt x="10611805" y="5176085"/>
                  <a:pt x="11293512" y="6101858"/>
                </a:cubicBezTo>
                <a:cubicBezTo>
                  <a:pt x="9805961" y="5849493"/>
                  <a:pt x="8433052" y="5490342"/>
                  <a:pt x="7058445" y="5386797"/>
                </a:cubicBezTo>
                <a:cubicBezTo>
                  <a:pt x="7592978" y="5300412"/>
                  <a:pt x="7808821" y="4931787"/>
                  <a:pt x="8470134" y="4767077"/>
                </a:cubicBezTo>
                <a:cubicBezTo>
                  <a:pt x="6552764" y="4470301"/>
                  <a:pt x="4832681" y="4362056"/>
                  <a:pt x="2823378" y="4767077"/>
                </a:cubicBezTo>
                <a:cubicBezTo>
                  <a:pt x="3243334" y="5034706"/>
                  <a:pt x="3553909" y="5129780"/>
                  <a:pt x="4235067" y="5386797"/>
                </a:cubicBezTo>
                <a:cubicBezTo>
                  <a:pt x="2925645" y="5395752"/>
                  <a:pt x="1365641" y="5727422"/>
                  <a:pt x="0" y="6101858"/>
                </a:cubicBezTo>
                <a:close/>
                <a:moveTo>
                  <a:pt x="2823378" y="4767077"/>
                </a:moveTo>
                <a:cubicBezTo>
                  <a:pt x="2911637" y="3204372"/>
                  <a:pt x="2687195" y="2470341"/>
                  <a:pt x="2823378" y="953415"/>
                </a:cubicBezTo>
                <a:moveTo>
                  <a:pt x="8470134" y="953415"/>
                </a:moveTo>
                <a:cubicBezTo>
                  <a:pt x="8561441" y="2434289"/>
                  <a:pt x="8521369" y="3240571"/>
                  <a:pt x="8470134" y="4767077"/>
                </a:cubicBezTo>
                <a:moveTo>
                  <a:pt x="4235067" y="4624064"/>
                </a:moveTo>
                <a:cubicBezTo>
                  <a:pt x="4277498" y="4972415"/>
                  <a:pt x="4283407" y="5039138"/>
                  <a:pt x="4235067" y="5386797"/>
                </a:cubicBezTo>
                <a:moveTo>
                  <a:pt x="7058445" y="5386797"/>
                </a:moveTo>
                <a:cubicBezTo>
                  <a:pt x="7083173" y="5174500"/>
                  <a:pt x="7071307" y="4851427"/>
                  <a:pt x="7058445" y="4624064"/>
                </a:cubicBezTo>
              </a:path>
            </a:pathLst>
          </a:custGeom>
          <a:solidFill>
            <a:schemeClr val="tx2">
              <a:lumMod val="25000"/>
              <a:lumOff val="75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567071598">
                  <a:prstGeom prst="ellipseRibbon2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>
              <a:solidFill>
                <a:schemeClr val="accent1">
                  <a:lumMod val="50000"/>
                </a:schemeClr>
              </a:solidFill>
              <a:latin typeface="Algerian" panose="04020705040A02060702" pitchFamily="82" charset="0"/>
            </a:endParaRPr>
          </a:p>
          <a:p>
            <a:pPr algn="ctr"/>
            <a:endParaRPr lang="en-US" sz="800" dirty="0">
              <a:solidFill>
                <a:schemeClr val="accent1">
                  <a:lumMod val="50000"/>
                </a:schemeClr>
              </a:solidFill>
              <a:latin typeface="Algerian" panose="04020705040A02060702" pitchFamily="82" charset="0"/>
            </a:endParaRPr>
          </a:p>
          <a:p>
            <a:pPr algn="ctr"/>
            <a:endParaRPr lang="en-US" sz="800" dirty="0">
              <a:solidFill>
                <a:schemeClr val="accent1">
                  <a:lumMod val="50000"/>
                </a:schemeClr>
              </a:solidFill>
              <a:latin typeface="Algerian" panose="04020705040A02060702" pitchFamily="82" charset="0"/>
            </a:endParaRPr>
          </a:p>
          <a:p>
            <a:pPr algn="ctr"/>
            <a:r>
              <a:rPr lang="en-US" sz="4000" dirty="0" err="1">
                <a:solidFill>
                  <a:schemeClr val="accent1">
                    <a:lumMod val="50000"/>
                  </a:schemeClr>
                </a:solidFill>
                <a:latin typeface="Algerian" panose="04020705040A02060702" pitchFamily="82" charset="0"/>
              </a:rPr>
              <a:t>NEOCLAssIcIsM</a:t>
            </a:r>
            <a:endParaRPr lang="en-US" sz="4000" dirty="0">
              <a:solidFill>
                <a:schemeClr val="accent1">
                  <a:lumMod val="50000"/>
                </a:schemeClr>
              </a:solidFill>
              <a:latin typeface="Algerian" panose="04020705040A02060702" pitchFamily="82" charset="0"/>
            </a:endParaRPr>
          </a:p>
          <a:p>
            <a:pPr algn="ctr"/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Algerian" panose="04020705040A02060702" pitchFamily="82" charset="0"/>
              </a:rPr>
              <a:t>Hubert Robert 1733–1808</a:t>
            </a:r>
          </a:p>
          <a:p>
            <a:pPr algn="ctr"/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Algerian" panose="04020705040A02060702" pitchFamily="82" charset="0"/>
              </a:rPr>
              <a:t>15 paintings</a:t>
            </a:r>
          </a:p>
          <a:p>
            <a:pPr algn="ctr"/>
            <a:endParaRPr lang="en-US" sz="4000" dirty="0">
              <a:solidFill>
                <a:schemeClr val="accent1">
                  <a:lumMod val="50000"/>
                </a:schemeClr>
              </a:solidFill>
              <a:latin typeface="Algerian" panose="04020705040A02060702" pitchFamily="8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C3F4D-9ECC-EFEC-E65D-5B3929CAC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6143" y="1948543"/>
            <a:ext cx="2669039" cy="4814207"/>
          </a:xfrm>
        </p:spPr>
        <p:txBody>
          <a:bodyPr>
            <a:noAutofit/>
          </a:bodyPr>
          <a:lstStyle/>
          <a:p>
            <a:pPr algn="ctr"/>
            <a:r>
              <a:rPr lang="en-US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A Scene in the Grounds of the Villa Farnese, Rome, </a:t>
            </a: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c. 1765, Oil on panel, </a:t>
            </a:r>
            <a:b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</a:b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25 x 35 cm, Private collection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850ADF26-0BCB-6BD6-F734-F773DC5E69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17" y="95250"/>
            <a:ext cx="9191625" cy="666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2514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E814E-0406-3860-987D-26ABF7980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5628" y="1926771"/>
            <a:ext cx="2392589" cy="4931229"/>
          </a:xfrm>
        </p:spPr>
        <p:txBody>
          <a:bodyPr>
            <a:noAutofit/>
          </a:bodyPr>
          <a:lstStyle/>
          <a:p>
            <a:pPr algn="ctr"/>
            <a:r>
              <a:rPr lang="en-US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The Finding of the Laocoön</a:t>
            </a:r>
            <a:r>
              <a:rPr lang="el-GR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, </a:t>
            </a: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1773</a:t>
            </a:r>
            <a:r>
              <a:rPr lang="el-GR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, </a:t>
            </a: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Oil on canvas, </a:t>
            </a:r>
            <a:br>
              <a:rPr lang="el-GR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</a:b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119 x 163 cm</a:t>
            </a:r>
            <a:r>
              <a:rPr lang="el-GR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, </a:t>
            </a: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Virginia Museum of Fine Arts, Richmond</a:t>
            </a:r>
            <a:r>
              <a:rPr lang="el-GR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, </a:t>
            </a: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USA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5F175FB2-1375-66BE-1C3A-BBB985A96D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782" y="0"/>
            <a:ext cx="93789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96565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86683-3A2F-A869-7DBE-66FFDB242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5736" y="2830286"/>
            <a:ext cx="4818063" cy="4027714"/>
          </a:xfrm>
        </p:spPr>
        <p:txBody>
          <a:bodyPr>
            <a:noAutofit/>
          </a:bodyPr>
          <a:lstStyle/>
          <a:p>
            <a:pPr algn="ctr"/>
            <a:r>
              <a:rPr lang="en-US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The Footbridge, </a:t>
            </a: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c. 1775, Oil on canvas, 59 x 47 cm, Museo Thyssen-Bornemisza, Madrid, Spain</a:t>
            </a:r>
            <a:b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</a:b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ABDA835-D629-71AA-4888-48CCE94C73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0"/>
            <a:ext cx="56975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1423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985D2-BE49-1368-8734-8B7EF34A7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0" y="2013857"/>
            <a:ext cx="2554968" cy="4844143"/>
          </a:xfrm>
        </p:spPr>
        <p:txBody>
          <a:bodyPr>
            <a:noAutofit/>
          </a:bodyPr>
          <a:lstStyle/>
          <a:p>
            <a:pPr algn="ctr"/>
            <a:r>
              <a:rPr lang="en-US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The Ponte Solario, </a:t>
            </a: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c. 1775, Oil on canvas, </a:t>
            </a:r>
            <a:b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</a:b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91 x 121 cm, National Gallery of Art, Washington DC, USA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69147BDD-9210-51EA-F68B-02F04A7799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32" y="0"/>
            <a:ext cx="92900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5184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479CD-D595-0AB3-0261-A244E4A1B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640" y="2307771"/>
            <a:ext cx="3679372" cy="4550229"/>
          </a:xfrm>
        </p:spPr>
        <p:txBody>
          <a:bodyPr>
            <a:noAutofit/>
          </a:bodyPr>
          <a:lstStyle/>
          <a:p>
            <a:pPr algn="ctr"/>
            <a:r>
              <a:rPr lang="en-US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Architectural Capriccio, </a:t>
            </a: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c. 1780, Oil on canvas, 67 x 81 cm, Private collection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E67E352F-9A5A-60CA-9726-AA693105EE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5011" y="0"/>
            <a:ext cx="82613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99138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33F18-5260-7213-8E54-B494D9633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78736" y="1839686"/>
            <a:ext cx="2549980" cy="5018314"/>
          </a:xfrm>
        </p:spPr>
        <p:txBody>
          <a:bodyPr>
            <a:noAutofit/>
          </a:bodyPr>
          <a:lstStyle/>
          <a:p>
            <a:pPr algn="ctr"/>
            <a:r>
              <a:rPr lang="en-US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An Architectural Capriccio, </a:t>
            </a: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1782, Oil on canvas, 50 x 67 cm, Private collection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AD838BA5-41D7-593B-9EB8-DB3F219286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5" y="0"/>
            <a:ext cx="93154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17575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AAFE0-4C20-444A-F7F1-821FE03DD7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365125"/>
            <a:ext cx="2117725" cy="6492875"/>
          </a:xfrm>
        </p:spPr>
        <p:txBody>
          <a:bodyPr>
            <a:noAutofit/>
          </a:bodyPr>
          <a:lstStyle/>
          <a:p>
            <a:pPr algn="ctr"/>
            <a:r>
              <a:rPr lang="en-US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The Maison </a:t>
            </a:r>
            <a:r>
              <a:rPr lang="en-US" sz="2400" b="1" i="0" dirty="0" err="1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Carée</a:t>
            </a:r>
            <a:r>
              <a:rPr lang="en-US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 in Nimes, </a:t>
            </a: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1783, Oil on canvas, </a:t>
            </a:r>
            <a:b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</a:b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102 x 143 cm, The Hermitage, St. Petersburg, Russia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06381366-1DCA-CDC2-DF90-E34FFF100F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7725" y="0"/>
            <a:ext cx="100742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16028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3AF0D-9745-0AE2-429D-DABB1C748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2343" y="1491343"/>
            <a:ext cx="2605313" cy="5366657"/>
          </a:xfrm>
        </p:spPr>
        <p:txBody>
          <a:bodyPr>
            <a:noAutofit/>
          </a:bodyPr>
          <a:lstStyle/>
          <a:p>
            <a:pPr algn="ctr"/>
            <a:r>
              <a:rPr lang="en-US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Architectural Landscape with a Canal, </a:t>
            </a: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1783, Oil on canvas, 129 x 183 cm, The Hermitage, St. Petersburg, Russia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6C9061EB-CACC-E9CB-DB79-D450F62830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44" y="179680"/>
            <a:ext cx="9289143" cy="6498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68728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696B6-69BE-4F6F-B486-0281AEF6B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456" y="2460171"/>
            <a:ext cx="4869769" cy="4397829"/>
          </a:xfrm>
        </p:spPr>
        <p:txBody>
          <a:bodyPr>
            <a:normAutofit/>
          </a:bodyPr>
          <a:lstStyle/>
          <a:p>
            <a:pPr algn="ctr"/>
            <a:r>
              <a:rPr lang="fr-FR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The Pont du Gard, </a:t>
            </a:r>
            <a:r>
              <a:rPr lang="fr-FR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1787, </a:t>
            </a:r>
            <a:r>
              <a:rPr lang="fr-FR" sz="2400" b="0" i="0" dirty="0" err="1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Oil</a:t>
            </a:r>
            <a:r>
              <a:rPr lang="fr-FR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 on </a:t>
            </a:r>
            <a:r>
              <a:rPr lang="fr-FR" sz="2400" b="0" i="0" dirty="0" err="1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canvas</a:t>
            </a:r>
            <a:r>
              <a:rPr lang="fr-FR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, 242 x 242 cm, Musée du Louvre, Paris, France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52FD4262-2D7A-B9F5-C5ED-69B9B65DD5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774" y="0"/>
            <a:ext cx="69294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22797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2562D-9922-59BC-6E22-71B11BFC0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854" y="2492829"/>
            <a:ext cx="4789715" cy="4365171"/>
          </a:xfrm>
        </p:spPr>
        <p:txBody>
          <a:bodyPr>
            <a:noAutofit/>
          </a:bodyPr>
          <a:lstStyle/>
          <a:p>
            <a:pPr algn="ctr"/>
            <a:r>
              <a:rPr lang="en-US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The Arc de Triomphe and the Theatre of Orange, </a:t>
            </a: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1787, Oil on canvas, 242 x 242 cm, </a:t>
            </a:r>
            <a:r>
              <a:rPr lang="en-US" sz="2400" b="0" i="0" dirty="0" err="1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Musée</a:t>
            </a: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 du Louvre, Paris, France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E62FC8D3-B873-C231-85A1-E5F0F20B02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0570" y="0"/>
            <a:ext cx="71405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86571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B58CC-C48A-EC38-50E4-EC5469AA0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93371"/>
            <a:ext cx="2166937" cy="5464629"/>
          </a:xfrm>
        </p:spPr>
        <p:txBody>
          <a:bodyPr>
            <a:noAutofit/>
          </a:bodyPr>
          <a:lstStyle/>
          <a:p>
            <a:pPr algn="ctr"/>
            <a:r>
              <a:rPr lang="en-US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Ancient Ruins Used as Public Baths, </a:t>
            </a: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1798, Oil on canvas, 133 x 194 cm, The Hermitage, St. Petersburg, Russia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8427DF02-83A8-A754-CE03-DE15720C18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6937" y="0"/>
            <a:ext cx="100250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22654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10BAC-0E98-9CAB-2177-1AC4FE4A7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2999" y="365125"/>
            <a:ext cx="3165928" cy="6471104"/>
          </a:xfrm>
        </p:spPr>
        <p:txBody>
          <a:bodyPr>
            <a:noAutofit/>
          </a:bodyPr>
          <a:lstStyle/>
          <a:p>
            <a:pPr algn="ctr"/>
            <a:r>
              <a:rPr lang="en-US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Architectural Scene of Women Washing Clothes at a Pool, </a:t>
            </a: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1799, Oil on canvas, 178 x 109 cm, Museum of Art, Indianapolis, USA</a:t>
            </a:r>
            <a:b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</a:br>
            <a:b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</a:br>
            <a:r>
              <a:rPr lang="en-US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Washerwomen, </a:t>
            </a: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1796, Oil on canvas, 60,3 x 41,6 cm, Museum of Fine Arts, Boston, USA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536BB4CF-4A40-E06F-C935-DDEE311F46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8927" y="0"/>
            <a:ext cx="47259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>
            <a:extLst>
              <a:ext uri="{FF2B5EF4-FFF2-40B4-BE49-F238E27FC236}">
                <a16:creationId xmlns:a16="http://schemas.microsoft.com/office/drawing/2014/main" id="{8B2042C5-DD11-668F-BC7A-C08839E8DB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86" y="-21771"/>
            <a:ext cx="41259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19637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B49B4C5-5C69-4156-CB5D-F40E08246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0" y="1"/>
            <a:ext cx="3126924" cy="6858000"/>
          </a:xfrm>
        </p:spPr>
        <p:txBody>
          <a:bodyPr>
            <a:noAutofit/>
          </a:bodyPr>
          <a:lstStyle/>
          <a:p>
            <a:pPr algn="ctr"/>
            <a:br>
              <a:rPr lang="fr-FR" sz="24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r>
              <a:rPr lang="fr-FR" sz="24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Avenue in a Park</a:t>
            </a:r>
            <a:r>
              <a:rPr lang="fr-FR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, 1799, </a:t>
            </a:r>
            <a:r>
              <a:rPr lang="fr-FR" sz="2400" dirty="0" err="1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Oil</a:t>
            </a:r>
            <a:r>
              <a:rPr lang="fr-FR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 on </a:t>
            </a:r>
            <a:r>
              <a:rPr lang="fr-FR" sz="2400" dirty="0" err="1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canvas</a:t>
            </a:r>
            <a:r>
              <a:rPr lang="fr-FR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, 59 x 39 cm, Musées Royaux des Beaux-Arts, Brussels, </a:t>
            </a:r>
            <a:r>
              <a:rPr lang="fr-FR" sz="2400" dirty="0" err="1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Belgium</a:t>
            </a:r>
            <a:br>
              <a:rPr lang="fr-FR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br>
              <a:rPr lang="fr-FR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Figures under a Bridge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c. 1798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Oil on canvas, 178 x 109 cm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Private collection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7290FF3-84FB-1DB2-92DE-E7B884DE1F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028" y="0"/>
            <a:ext cx="42100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2D843D53-9015-99C1-601F-0FFF12EF24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7347" y="0"/>
            <a:ext cx="41116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9207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870B97-3DC2-EAC2-9580-9C843E97B6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bbon: Curved and Tilted Up 1">
            <a:extLst>
              <a:ext uri="{FF2B5EF4-FFF2-40B4-BE49-F238E27FC236}">
                <a16:creationId xmlns:a16="http://schemas.microsoft.com/office/drawing/2014/main" id="{FD653E4B-A9D9-2627-C1CA-AFC9B72C209A}"/>
              </a:ext>
            </a:extLst>
          </p:cNvPr>
          <p:cNvSpPr/>
          <p:nvPr/>
        </p:nvSpPr>
        <p:spPr>
          <a:xfrm>
            <a:off x="449244" y="378071"/>
            <a:ext cx="11293512" cy="6101858"/>
          </a:xfrm>
          <a:custGeom>
            <a:avLst/>
            <a:gdLst>
              <a:gd name="connsiteX0" fmla="*/ 0 w 11293512"/>
              <a:gd name="connsiteY0" fmla="*/ 6101858 h 6101858"/>
              <a:gd name="connsiteX1" fmla="*/ 4235067 w 11293512"/>
              <a:gd name="connsiteY1" fmla="*/ 5386797 h 6101858"/>
              <a:gd name="connsiteX2" fmla="*/ 2823378 w 11293512"/>
              <a:gd name="connsiteY2" fmla="*/ 4767077 h 6101858"/>
              <a:gd name="connsiteX3" fmla="*/ 8470134 w 11293512"/>
              <a:gd name="connsiteY3" fmla="*/ 4767077 h 6101858"/>
              <a:gd name="connsiteX4" fmla="*/ 7058445 w 11293512"/>
              <a:gd name="connsiteY4" fmla="*/ 5386797 h 6101858"/>
              <a:gd name="connsiteX5" fmla="*/ 11293512 w 11293512"/>
              <a:gd name="connsiteY5" fmla="*/ 6101858 h 6101858"/>
              <a:gd name="connsiteX6" fmla="*/ 9881823 w 11293512"/>
              <a:gd name="connsiteY6" fmla="*/ 3479966 h 6101858"/>
              <a:gd name="connsiteX7" fmla="*/ 11293512 w 11293512"/>
              <a:gd name="connsiteY7" fmla="*/ 1525465 h 6101858"/>
              <a:gd name="connsiteX8" fmla="*/ 8470134 w 11293512"/>
              <a:gd name="connsiteY8" fmla="*/ 953415 h 6101858"/>
              <a:gd name="connsiteX9" fmla="*/ 8470134 w 11293512"/>
              <a:gd name="connsiteY9" fmla="*/ 190683 h 6101858"/>
              <a:gd name="connsiteX10" fmla="*/ 2823378 w 11293512"/>
              <a:gd name="connsiteY10" fmla="*/ 190683 h 6101858"/>
              <a:gd name="connsiteX11" fmla="*/ 2823378 w 11293512"/>
              <a:gd name="connsiteY11" fmla="*/ 953415 h 6101858"/>
              <a:gd name="connsiteX12" fmla="*/ 0 w 11293512"/>
              <a:gd name="connsiteY12" fmla="*/ 1525465 h 6101858"/>
              <a:gd name="connsiteX13" fmla="*/ 1411689 w 11293512"/>
              <a:gd name="connsiteY13" fmla="*/ 3479966 h 6101858"/>
              <a:gd name="connsiteX14" fmla="*/ 0 w 11293512"/>
              <a:gd name="connsiteY14" fmla="*/ 6101858 h 6101858"/>
              <a:gd name="connsiteX0" fmla="*/ 4235067 w 11293512"/>
              <a:gd name="connsiteY0" fmla="*/ 4624064 h 6101858"/>
              <a:gd name="connsiteX1" fmla="*/ 4235067 w 11293512"/>
              <a:gd name="connsiteY1" fmla="*/ 5386797 h 6101858"/>
              <a:gd name="connsiteX2" fmla="*/ 2823378 w 11293512"/>
              <a:gd name="connsiteY2" fmla="*/ 4767077 h 6101858"/>
              <a:gd name="connsiteX3" fmla="*/ 8470134 w 11293512"/>
              <a:gd name="connsiteY3" fmla="*/ 4767077 h 6101858"/>
              <a:gd name="connsiteX4" fmla="*/ 7058445 w 11293512"/>
              <a:gd name="connsiteY4" fmla="*/ 5386797 h 6101858"/>
              <a:gd name="connsiteX5" fmla="*/ 7058445 w 11293512"/>
              <a:gd name="connsiteY5" fmla="*/ 4624064 h 6101858"/>
              <a:gd name="connsiteX6" fmla="*/ 4235067 w 11293512"/>
              <a:gd name="connsiteY6" fmla="*/ 4624064 h 6101858"/>
              <a:gd name="connsiteX0" fmla="*/ 0 w 11293512"/>
              <a:gd name="connsiteY0" fmla="*/ 6101858 h 6101858"/>
              <a:gd name="connsiteX1" fmla="*/ 1411689 w 11293512"/>
              <a:gd name="connsiteY1" fmla="*/ 3479966 h 6101858"/>
              <a:gd name="connsiteX2" fmla="*/ 0 w 11293512"/>
              <a:gd name="connsiteY2" fmla="*/ 1525465 h 6101858"/>
              <a:gd name="connsiteX3" fmla="*/ 2823378 w 11293512"/>
              <a:gd name="connsiteY3" fmla="*/ 953415 h 6101858"/>
              <a:gd name="connsiteX4" fmla="*/ 2823378 w 11293512"/>
              <a:gd name="connsiteY4" fmla="*/ 190683 h 6101858"/>
              <a:gd name="connsiteX5" fmla="*/ 8470134 w 11293512"/>
              <a:gd name="connsiteY5" fmla="*/ 190683 h 6101858"/>
              <a:gd name="connsiteX6" fmla="*/ 8470134 w 11293512"/>
              <a:gd name="connsiteY6" fmla="*/ 953415 h 6101858"/>
              <a:gd name="connsiteX7" fmla="*/ 11293512 w 11293512"/>
              <a:gd name="connsiteY7" fmla="*/ 1525465 h 6101858"/>
              <a:gd name="connsiteX8" fmla="*/ 9881823 w 11293512"/>
              <a:gd name="connsiteY8" fmla="*/ 3479966 h 6101858"/>
              <a:gd name="connsiteX9" fmla="*/ 11293512 w 11293512"/>
              <a:gd name="connsiteY9" fmla="*/ 6101858 h 6101858"/>
              <a:gd name="connsiteX10" fmla="*/ 7058445 w 11293512"/>
              <a:gd name="connsiteY10" fmla="*/ 5386797 h 6101858"/>
              <a:gd name="connsiteX11" fmla="*/ 8470134 w 11293512"/>
              <a:gd name="connsiteY11" fmla="*/ 4767077 h 6101858"/>
              <a:gd name="connsiteX12" fmla="*/ 2823378 w 11293512"/>
              <a:gd name="connsiteY12" fmla="*/ 4767077 h 6101858"/>
              <a:gd name="connsiteX13" fmla="*/ 4235067 w 11293512"/>
              <a:gd name="connsiteY13" fmla="*/ 5386797 h 6101858"/>
              <a:gd name="connsiteX14" fmla="*/ 0 w 11293512"/>
              <a:gd name="connsiteY14" fmla="*/ 6101858 h 6101858"/>
              <a:gd name="connsiteX15" fmla="*/ 2823378 w 11293512"/>
              <a:gd name="connsiteY15" fmla="*/ 4767077 h 6101858"/>
              <a:gd name="connsiteX16" fmla="*/ 2823378 w 11293512"/>
              <a:gd name="connsiteY16" fmla="*/ 953415 h 6101858"/>
              <a:gd name="connsiteX17" fmla="*/ 8470134 w 11293512"/>
              <a:gd name="connsiteY17" fmla="*/ 953415 h 6101858"/>
              <a:gd name="connsiteX18" fmla="*/ 8470134 w 11293512"/>
              <a:gd name="connsiteY18" fmla="*/ 4767077 h 6101858"/>
              <a:gd name="connsiteX19" fmla="*/ 4235067 w 11293512"/>
              <a:gd name="connsiteY19" fmla="*/ 4624064 h 6101858"/>
              <a:gd name="connsiteX20" fmla="*/ 4235067 w 11293512"/>
              <a:gd name="connsiteY20" fmla="*/ 5386797 h 6101858"/>
              <a:gd name="connsiteX21" fmla="*/ 7058445 w 11293512"/>
              <a:gd name="connsiteY21" fmla="*/ 5386797 h 6101858"/>
              <a:gd name="connsiteX22" fmla="*/ 7058445 w 11293512"/>
              <a:gd name="connsiteY22" fmla="*/ 4624064 h 6101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293512" h="6101858" stroke="0" extrusionOk="0">
                <a:moveTo>
                  <a:pt x="0" y="6101858"/>
                </a:moveTo>
                <a:cubicBezTo>
                  <a:pt x="1331669" y="5673892"/>
                  <a:pt x="2854370" y="5748958"/>
                  <a:pt x="4235067" y="5386797"/>
                </a:cubicBezTo>
                <a:cubicBezTo>
                  <a:pt x="3914836" y="5218028"/>
                  <a:pt x="3347881" y="5079945"/>
                  <a:pt x="2823378" y="4767077"/>
                </a:cubicBezTo>
                <a:cubicBezTo>
                  <a:pt x="4973550" y="4658966"/>
                  <a:pt x="6775736" y="4536357"/>
                  <a:pt x="8470134" y="4767077"/>
                </a:cubicBezTo>
                <a:cubicBezTo>
                  <a:pt x="8219746" y="4819309"/>
                  <a:pt x="7700756" y="5143396"/>
                  <a:pt x="7058445" y="5386797"/>
                </a:cubicBezTo>
                <a:cubicBezTo>
                  <a:pt x="8336218" y="5635762"/>
                  <a:pt x="9912876" y="5649384"/>
                  <a:pt x="11293512" y="6101858"/>
                </a:cubicBezTo>
                <a:cubicBezTo>
                  <a:pt x="11058101" y="5759920"/>
                  <a:pt x="10329055" y="4220582"/>
                  <a:pt x="9881823" y="3479966"/>
                </a:cubicBezTo>
                <a:cubicBezTo>
                  <a:pt x="10190072" y="3002356"/>
                  <a:pt x="10720708" y="2194223"/>
                  <a:pt x="11293512" y="1525465"/>
                </a:cubicBezTo>
                <a:cubicBezTo>
                  <a:pt x="10219428" y="1152578"/>
                  <a:pt x="9318476" y="1185784"/>
                  <a:pt x="8470134" y="953415"/>
                </a:cubicBezTo>
                <a:cubicBezTo>
                  <a:pt x="8485130" y="827503"/>
                  <a:pt x="8427477" y="389223"/>
                  <a:pt x="8470134" y="190683"/>
                </a:cubicBezTo>
                <a:cubicBezTo>
                  <a:pt x="6475031" y="-327035"/>
                  <a:pt x="4518082" y="-45132"/>
                  <a:pt x="2823378" y="190683"/>
                </a:cubicBezTo>
                <a:cubicBezTo>
                  <a:pt x="2856386" y="492668"/>
                  <a:pt x="2886574" y="778811"/>
                  <a:pt x="2823378" y="953415"/>
                </a:cubicBezTo>
                <a:cubicBezTo>
                  <a:pt x="1879600" y="1008803"/>
                  <a:pt x="1088966" y="1331300"/>
                  <a:pt x="0" y="1525465"/>
                </a:cubicBezTo>
                <a:cubicBezTo>
                  <a:pt x="310732" y="1707454"/>
                  <a:pt x="908339" y="2848779"/>
                  <a:pt x="1411689" y="3479966"/>
                </a:cubicBezTo>
                <a:cubicBezTo>
                  <a:pt x="932989" y="4255831"/>
                  <a:pt x="230462" y="5871034"/>
                  <a:pt x="0" y="6101858"/>
                </a:cubicBezTo>
                <a:close/>
              </a:path>
              <a:path w="11293512" h="6101858" fill="darkenLess" stroke="0" extrusionOk="0">
                <a:moveTo>
                  <a:pt x="4235067" y="4624064"/>
                </a:moveTo>
                <a:cubicBezTo>
                  <a:pt x="4206428" y="4988979"/>
                  <a:pt x="4199120" y="5083129"/>
                  <a:pt x="4235067" y="5386797"/>
                </a:cubicBezTo>
                <a:cubicBezTo>
                  <a:pt x="3739618" y="5248631"/>
                  <a:pt x="3101667" y="4902334"/>
                  <a:pt x="2823378" y="4767077"/>
                </a:cubicBezTo>
                <a:cubicBezTo>
                  <a:pt x="4576751" y="4410397"/>
                  <a:pt x="6277421" y="4569972"/>
                  <a:pt x="8470134" y="4767077"/>
                </a:cubicBezTo>
                <a:cubicBezTo>
                  <a:pt x="8033163" y="4868591"/>
                  <a:pt x="7676551" y="5096477"/>
                  <a:pt x="7058445" y="5386797"/>
                </a:cubicBezTo>
                <a:cubicBezTo>
                  <a:pt x="7037030" y="5205999"/>
                  <a:pt x="7117089" y="4864405"/>
                  <a:pt x="7058445" y="4624064"/>
                </a:cubicBezTo>
                <a:cubicBezTo>
                  <a:pt x="6025643" y="4621045"/>
                  <a:pt x="5126477" y="4592458"/>
                  <a:pt x="4235067" y="4624064"/>
                </a:cubicBezTo>
                <a:close/>
              </a:path>
              <a:path w="11293512" h="6101858" fill="none" extrusionOk="0">
                <a:moveTo>
                  <a:pt x="0" y="6101858"/>
                </a:moveTo>
                <a:cubicBezTo>
                  <a:pt x="368545" y="5609263"/>
                  <a:pt x="1252928" y="3928665"/>
                  <a:pt x="1411689" y="3479966"/>
                </a:cubicBezTo>
                <a:cubicBezTo>
                  <a:pt x="817552" y="2731965"/>
                  <a:pt x="420045" y="2125377"/>
                  <a:pt x="0" y="1525465"/>
                </a:cubicBezTo>
                <a:cubicBezTo>
                  <a:pt x="964391" y="1270276"/>
                  <a:pt x="1849956" y="1063136"/>
                  <a:pt x="2823378" y="953415"/>
                </a:cubicBezTo>
                <a:cubicBezTo>
                  <a:pt x="2759090" y="643103"/>
                  <a:pt x="2756416" y="333444"/>
                  <a:pt x="2823378" y="190683"/>
                </a:cubicBezTo>
                <a:cubicBezTo>
                  <a:pt x="4635397" y="2452"/>
                  <a:pt x="6378440" y="220768"/>
                  <a:pt x="8470134" y="190683"/>
                </a:cubicBezTo>
                <a:cubicBezTo>
                  <a:pt x="8416536" y="362122"/>
                  <a:pt x="8477568" y="845843"/>
                  <a:pt x="8470134" y="953415"/>
                </a:cubicBezTo>
                <a:cubicBezTo>
                  <a:pt x="9444210" y="1088507"/>
                  <a:pt x="10388485" y="1281395"/>
                  <a:pt x="11293512" y="1525465"/>
                </a:cubicBezTo>
                <a:cubicBezTo>
                  <a:pt x="10883640" y="1907523"/>
                  <a:pt x="10044899" y="3088667"/>
                  <a:pt x="9881823" y="3479966"/>
                </a:cubicBezTo>
                <a:cubicBezTo>
                  <a:pt x="10268372" y="4422334"/>
                  <a:pt x="10649411" y="5221324"/>
                  <a:pt x="11293512" y="6101858"/>
                </a:cubicBezTo>
                <a:cubicBezTo>
                  <a:pt x="9887472" y="5567861"/>
                  <a:pt x="8448855" y="5689063"/>
                  <a:pt x="7058445" y="5386797"/>
                </a:cubicBezTo>
                <a:cubicBezTo>
                  <a:pt x="7795216" y="5201317"/>
                  <a:pt x="7879442" y="4979541"/>
                  <a:pt x="8470134" y="4767077"/>
                </a:cubicBezTo>
                <a:cubicBezTo>
                  <a:pt x="6833449" y="4691506"/>
                  <a:pt x="4771155" y="4869815"/>
                  <a:pt x="2823378" y="4767077"/>
                </a:cubicBezTo>
                <a:cubicBezTo>
                  <a:pt x="3168688" y="5046655"/>
                  <a:pt x="3569141" y="5142084"/>
                  <a:pt x="4235067" y="5386797"/>
                </a:cubicBezTo>
                <a:cubicBezTo>
                  <a:pt x="2930540" y="5315518"/>
                  <a:pt x="1326981" y="5901854"/>
                  <a:pt x="0" y="6101858"/>
                </a:cubicBezTo>
                <a:close/>
                <a:moveTo>
                  <a:pt x="2823378" y="4767077"/>
                </a:moveTo>
                <a:cubicBezTo>
                  <a:pt x="2962111" y="3220758"/>
                  <a:pt x="2910083" y="1986356"/>
                  <a:pt x="2823378" y="953415"/>
                </a:cubicBezTo>
                <a:moveTo>
                  <a:pt x="8470134" y="953415"/>
                </a:moveTo>
                <a:cubicBezTo>
                  <a:pt x="8365533" y="2719461"/>
                  <a:pt x="8393352" y="3353758"/>
                  <a:pt x="8470134" y="4767077"/>
                </a:cubicBezTo>
                <a:moveTo>
                  <a:pt x="4235067" y="4624064"/>
                </a:moveTo>
                <a:cubicBezTo>
                  <a:pt x="4242906" y="4797534"/>
                  <a:pt x="4296583" y="5065924"/>
                  <a:pt x="4235067" y="5386797"/>
                </a:cubicBezTo>
                <a:moveTo>
                  <a:pt x="7058445" y="5386797"/>
                </a:moveTo>
                <a:cubicBezTo>
                  <a:pt x="7108659" y="5178918"/>
                  <a:pt x="7111307" y="4862963"/>
                  <a:pt x="7058445" y="4624064"/>
                </a:cubicBezTo>
              </a:path>
              <a:path w="11293512" h="6101858" fill="none" stroke="0" extrusionOk="0">
                <a:moveTo>
                  <a:pt x="0" y="6101858"/>
                </a:moveTo>
                <a:cubicBezTo>
                  <a:pt x="374084" y="5636486"/>
                  <a:pt x="1256437" y="3950799"/>
                  <a:pt x="1411689" y="3479966"/>
                </a:cubicBezTo>
                <a:cubicBezTo>
                  <a:pt x="1212171" y="3076014"/>
                  <a:pt x="630915" y="2359620"/>
                  <a:pt x="0" y="1525465"/>
                </a:cubicBezTo>
                <a:cubicBezTo>
                  <a:pt x="1112128" y="1271620"/>
                  <a:pt x="1811929" y="1005417"/>
                  <a:pt x="2823378" y="953415"/>
                </a:cubicBezTo>
                <a:cubicBezTo>
                  <a:pt x="2883438" y="591884"/>
                  <a:pt x="2767937" y="359263"/>
                  <a:pt x="2823378" y="190683"/>
                </a:cubicBezTo>
                <a:cubicBezTo>
                  <a:pt x="4526605" y="-22071"/>
                  <a:pt x="6952807" y="-116986"/>
                  <a:pt x="8470134" y="190683"/>
                </a:cubicBezTo>
                <a:cubicBezTo>
                  <a:pt x="8409376" y="505011"/>
                  <a:pt x="8428041" y="743985"/>
                  <a:pt x="8470134" y="953415"/>
                </a:cubicBezTo>
                <a:cubicBezTo>
                  <a:pt x="9243002" y="1081451"/>
                  <a:pt x="10343138" y="1331516"/>
                  <a:pt x="11293512" y="1525465"/>
                </a:cubicBezTo>
                <a:cubicBezTo>
                  <a:pt x="10839012" y="2310154"/>
                  <a:pt x="10363132" y="2949298"/>
                  <a:pt x="9881823" y="3479966"/>
                </a:cubicBezTo>
                <a:cubicBezTo>
                  <a:pt x="10473502" y="4621679"/>
                  <a:pt x="10611805" y="5176085"/>
                  <a:pt x="11293512" y="6101858"/>
                </a:cubicBezTo>
                <a:cubicBezTo>
                  <a:pt x="9805961" y="5849493"/>
                  <a:pt x="8433052" y="5490342"/>
                  <a:pt x="7058445" y="5386797"/>
                </a:cubicBezTo>
                <a:cubicBezTo>
                  <a:pt x="7592978" y="5300412"/>
                  <a:pt x="7808821" y="4931787"/>
                  <a:pt x="8470134" y="4767077"/>
                </a:cubicBezTo>
                <a:cubicBezTo>
                  <a:pt x="6552764" y="4470301"/>
                  <a:pt x="4832681" y="4362056"/>
                  <a:pt x="2823378" y="4767077"/>
                </a:cubicBezTo>
                <a:cubicBezTo>
                  <a:pt x="3243334" y="5034706"/>
                  <a:pt x="3553909" y="5129780"/>
                  <a:pt x="4235067" y="5386797"/>
                </a:cubicBezTo>
                <a:cubicBezTo>
                  <a:pt x="2925645" y="5395752"/>
                  <a:pt x="1365641" y="5727422"/>
                  <a:pt x="0" y="6101858"/>
                </a:cubicBezTo>
                <a:close/>
                <a:moveTo>
                  <a:pt x="2823378" y="4767077"/>
                </a:moveTo>
                <a:cubicBezTo>
                  <a:pt x="2911637" y="3204372"/>
                  <a:pt x="2687195" y="2470341"/>
                  <a:pt x="2823378" y="953415"/>
                </a:cubicBezTo>
                <a:moveTo>
                  <a:pt x="8470134" y="953415"/>
                </a:moveTo>
                <a:cubicBezTo>
                  <a:pt x="8561441" y="2434289"/>
                  <a:pt x="8521369" y="3240571"/>
                  <a:pt x="8470134" y="4767077"/>
                </a:cubicBezTo>
                <a:moveTo>
                  <a:pt x="4235067" y="4624064"/>
                </a:moveTo>
                <a:cubicBezTo>
                  <a:pt x="4277498" y="4972415"/>
                  <a:pt x="4283407" y="5039138"/>
                  <a:pt x="4235067" y="5386797"/>
                </a:cubicBezTo>
                <a:moveTo>
                  <a:pt x="7058445" y="5386797"/>
                </a:moveTo>
                <a:cubicBezTo>
                  <a:pt x="7083173" y="5174500"/>
                  <a:pt x="7071307" y="4851427"/>
                  <a:pt x="7058445" y="4624064"/>
                </a:cubicBezTo>
              </a:path>
            </a:pathLst>
          </a:custGeom>
          <a:solidFill>
            <a:schemeClr val="tx2">
              <a:lumMod val="25000"/>
              <a:lumOff val="75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567071598">
                  <a:prstGeom prst="ellipseRibbon2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>
              <a:solidFill>
                <a:schemeClr val="accent1">
                  <a:lumMod val="50000"/>
                </a:schemeClr>
              </a:solidFill>
              <a:latin typeface="Algerian" panose="04020705040A02060702" pitchFamily="82" charset="0"/>
            </a:endParaRPr>
          </a:p>
          <a:p>
            <a:pPr algn="ctr"/>
            <a:endParaRPr lang="en-US" sz="800" dirty="0">
              <a:solidFill>
                <a:schemeClr val="accent1">
                  <a:lumMod val="50000"/>
                </a:schemeClr>
              </a:solidFill>
              <a:latin typeface="Algerian" panose="04020705040A02060702" pitchFamily="82" charset="0"/>
            </a:endParaRPr>
          </a:p>
          <a:p>
            <a:pPr algn="ctr"/>
            <a:endParaRPr lang="en-US" sz="800" dirty="0">
              <a:solidFill>
                <a:schemeClr val="accent1">
                  <a:lumMod val="50000"/>
                </a:schemeClr>
              </a:solidFill>
              <a:latin typeface="Algerian" panose="04020705040A02060702" pitchFamily="82" charset="0"/>
            </a:endParaRPr>
          </a:p>
          <a:p>
            <a:pPr algn="ctr"/>
            <a:endParaRPr lang="en-US" sz="1100" dirty="0">
              <a:solidFill>
                <a:schemeClr val="accent1">
                  <a:lumMod val="50000"/>
                </a:schemeClr>
              </a:solidFill>
              <a:latin typeface="Algerian" panose="04020705040A02060702" pitchFamily="82" charset="0"/>
            </a:endParaRPr>
          </a:p>
          <a:p>
            <a:pPr algn="ctr"/>
            <a:endParaRPr lang="en-US" sz="1100" dirty="0">
              <a:solidFill>
                <a:schemeClr val="accent1">
                  <a:lumMod val="50000"/>
                </a:schemeClr>
              </a:solidFill>
              <a:latin typeface="Algerian" panose="04020705040A02060702" pitchFamily="82" charset="0"/>
            </a:endParaRPr>
          </a:p>
          <a:p>
            <a:pPr algn="ctr"/>
            <a:endParaRPr lang="en-US" sz="1100" dirty="0">
              <a:solidFill>
                <a:schemeClr val="accent1">
                  <a:lumMod val="50000"/>
                </a:schemeClr>
              </a:solidFill>
              <a:latin typeface="Algerian" panose="04020705040A02060702" pitchFamily="82" charset="0"/>
            </a:endParaRPr>
          </a:p>
          <a:p>
            <a:pPr algn="ctr"/>
            <a:endParaRPr lang="en-US" sz="1100" dirty="0">
              <a:solidFill>
                <a:schemeClr val="accent1">
                  <a:lumMod val="50000"/>
                </a:schemeClr>
              </a:solidFill>
              <a:latin typeface="Algerian" panose="04020705040A02060702" pitchFamily="82" charset="0"/>
            </a:endParaRPr>
          </a:p>
          <a:p>
            <a:pPr algn="ctr"/>
            <a:endParaRPr lang="en-US" sz="1100" dirty="0">
              <a:solidFill>
                <a:schemeClr val="accent1">
                  <a:lumMod val="50000"/>
                </a:schemeClr>
              </a:solidFill>
              <a:latin typeface="Algerian" panose="04020705040A02060702" pitchFamily="82" charset="0"/>
            </a:endParaRPr>
          </a:p>
          <a:p>
            <a:pPr algn="ctr"/>
            <a:r>
              <a:rPr lang="en-US" sz="6600" dirty="0">
                <a:solidFill>
                  <a:schemeClr val="accent1">
                    <a:lumMod val="50000"/>
                  </a:schemeClr>
                </a:solidFill>
                <a:latin typeface="Algerian" panose="04020705040A02060702" pitchFamily="82" charset="0"/>
              </a:rPr>
              <a:t>The End</a:t>
            </a:r>
            <a:endParaRPr lang="en-US" sz="2000" dirty="0">
              <a:solidFill>
                <a:schemeClr val="accent1">
                  <a:lumMod val="50000"/>
                </a:schemeClr>
              </a:solidFill>
              <a:latin typeface="Algerian" panose="04020705040A02060702" pitchFamily="82" charset="0"/>
            </a:endParaRPr>
          </a:p>
          <a:p>
            <a:pPr algn="ctr"/>
            <a:r>
              <a:rPr lang="it-IT" sz="1600" dirty="0">
                <a:solidFill>
                  <a:schemeClr val="accent1">
                    <a:lumMod val="50000"/>
                  </a:schemeClr>
                </a:solidFill>
                <a:latin typeface="Algerian" panose="04020705040A02060702" pitchFamily="82" charset="0"/>
              </a:rPr>
              <a:t>Photo Credits: https://www.wga.hu/frames-e.html?/html/r/robert/ </a:t>
            </a:r>
          </a:p>
          <a:p>
            <a:pPr algn="ctr"/>
            <a:r>
              <a:rPr lang="en-US" sz="6600" dirty="0">
                <a:solidFill>
                  <a:schemeClr val="accent1">
                    <a:lumMod val="50000"/>
                  </a:schemeClr>
                </a:solidFill>
                <a:latin typeface="Algerian" panose="04020705040A02060702" pitchFamily="82" charset="0"/>
              </a:rPr>
              <a:t> </a:t>
            </a:r>
          </a:p>
          <a:p>
            <a:pPr algn="ctr"/>
            <a:endParaRPr lang="en-US" sz="4000" dirty="0">
              <a:solidFill>
                <a:schemeClr val="accent1">
                  <a:lumMod val="50000"/>
                </a:schemeClr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59458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399</Words>
  <Application>Microsoft Office PowerPoint</Application>
  <PresentationFormat>Widescreen</PresentationFormat>
  <Paragraphs>31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Algerian</vt:lpstr>
      <vt:lpstr>Aptos</vt:lpstr>
      <vt:lpstr>Aptos Display</vt:lpstr>
      <vt:lpstr>Arial</vt:lpstr>
      <vt:lpstr>Lucida Calligraphy</vt:lpstr>
      <vt:lpstr>Office Theme</vt:lpstr>
      <vt:lpstr>PowerPoint Presentation</vt:lpstr>
      <vt:lpstr>A Scene in the Grounds of the Villa Farnese, Rome, c. 1765, Oil on panel,  25 x 35 cm, Private collection</vt:lpstr>
      <vt:lpstr>The Finding of the Laocoön, 1773, Oil on canvas,  119 x 163 cm, Virginia Museum of Fine Arts, Richmond, USA</vt:lpstr>
      <vt:lpstr>The Footbridge, c. 1775, Oil on canvas, 59 x 47 cm, Museo Thyssen-Bornemisza, Madrid, Spain </vt:lpstr>
      <vt:lpstr>The Ponte Solario, c. 1775, Oil on canvas,  91 x 121 cm, National Gallery of Art, Washington DC, USA</vt:lpstr>
      <vt:lpstr>Architectural Capriccio, c. 1780, Oil on canvas, 67 x 81 cm, Private collection</vt:lpstr>
      <vt:lpstr>An Architectural Capriccio, 1782, Oil on canvas, 50 x 67 cm, Private collection</vt:lpstr>
      <vt:lpstr>The Maison Carée in Nimes, 1783, Oil on canvas,  102 x 143 cm, The Hermitage, St. Petersburg, Russia</vt:lpstr>
      <vt:lpstr>Architectural Landscape with a Canal, 1783, Oil on canvas, 129 x 183 cm, The Hermitage, St. Petersburg, Russia</vt:lpstr>
      <vt:lpstr>The Pont du Gard, 1787, Oil on canvas, 242 x 242 cm, Musée du Louvre, Paris, France</vt:lpstr>
      <vt:lpstr>The Arc de Triomphe and the Theatre of Orange, 1787, Oil on canvas, 242 x 242 cm, Musée du Louvre, Paris, France</vt:lpstr>
      <vt:lpstr>Ancient Ruins Used as Public Baths, 1798, Oil on canvas, 133 x 194 cm, The Hermitage, St. Petersburg, Russia</vt:lpstr>
      <vt:lpstr>Architectural Scene of Women Washing Clothes at a Pool, 1799, Oil on canvas, 178 x 109 cm, Museum of Art, Indianapolis, USA  Washerwomen, 1796, Oil on canvas, 60,3 x 41,6 cm, Museum of Fine Arts, Boston, USA</vt:lpstr>
      <vt:lpstr> Avenue in a Park, 1799, Oil on canvas, 59 x 39 cm, Musées Royaux des Beaux-Arts, Brussels, Belgium  Figures under a Bridge c. 1798 Oil on canvas, 178 x 109 cm Private collection 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Amalia Spiliakou</dc:creator>
  <cp:lastModifiedBy>Amalia Spiliakou</cp:lastModifiedBy>
  <cp:revision>1</cp:revision>
  <dcterms:created xsi:type="dcterms:W3CDTF">2025-03-19T06:11:04Z</dcterms:created>
  <dcterms:modified xsi:type="dcterms:W3CDTF">2025-03-19T07:59:30Z</dcterms:modified>
</cp:coreProperties>
</file>